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B81947-1EED-4CAA-9417-731D8120E6D7}" type="datetimeFigureOut">
              <a:rPr lang="fr-FR" smtClean="0"/>
              <a:t>08/05/2016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C0CC42-C68E-48CB-9940-F28188FEC297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7830"/>
            <a:ext cx="8386700" cy="1470025"/>
          </a:xfrm>
        </p:spPr>
        <p:txBody>
          <a:bodyPr/>
          <a:lstStyle/>
          <a:p>
            <a:pPr algn="ctr"/>
            <a:r>
              <a:rPr lang="fr-FR" dirty="0" smtClean="0"/>
              <a:t>Le Compte est bon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6400800" cy="17526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fr-FR" dirty="0"/>
          </a:p>
        </p:txBody>
      </p:sp>
      <p:pic>
        <p:nvPicPr>
          <p:cNvPr id="1026" name="Picture 2" descr="C:\Documents and Settings\aba\Bureau\siteWeb\img\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ce projet?</a:t>
            </a:r>
          </a:p>
          <a:p>
            <a:r>
              <a:rPr lang="fr-FR" dirty="0" smtClean="0"/>
              <a:t>Les fonctions.</a:t>
            </a:r>
          </a:p>
          <a:p>
            <a:r>
              <a:rPr lang="fr-FR" dirty="0" smtClean="0"/>
              <a:t>L’aspect graphique.</a:t>
            </a:r>
          </a:p>
          <a:p>
            <a:r>
              <a:rPr lang="fr-FR" dirty="0" smtClean="0"/>
              <a:t>Le site. </a:t>
            </a:r>
          </a:p>
          <a:p>
            <a:r>
              <a:rPr lang="fr-FR" dirty="0" smtClean="0"/>
              <a:t>Le travail d’équipe.</a:t>
            </a:r>
          </a:p>
          <a:p>
            <a:r>
              <a:rPr lang="fr-FR" dirty="0" smtClean="0"/>
              <a:t>Conclusion.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74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 projet?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Rapport avec matière </a:t>
            </a:r>
            <a:r>
              <a:rPr lang="fr-FR" dirty="0" smtClean="0"/>
              <a:t>scientifique.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Permet interaction avec l’utilisateur.</a:t>
            </a:r>
          </a:p>
          <a:p>
            <a:endParaRPr lang="fr-FR" dirty="0" smtClean="0"/>
          </a:p>
          <a:p>
            <a:r>
              <a:rPr lang="fr-FR" dirty="0" smtClean="0"/>
              <a:t>Challenge sur un programme existant.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9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fonctions.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opération</a:t>
            </a:r>
          </a:p>
          <a:p>
            <a:r>
              <a:rPr lang="fr-FR" dirty="0" smtClean="0"/>
              <a:t>Fonction égal</a:t>
            </a:r>
          </a:p>
          <a:p>
            <a:r>
              <a:rPr lang="fr-FR" dirty="0" smtClean="0"/>
              <a:t>Fonction recommencer</a:t>
            </a:r>
          </a:p>
          <a:p>
            <a:r>
              <a:rPr lang="fr-FR" dirty="0" smtClean="0"/>
              <a:t>Fonction </a:t>
            </a:r>
            <a:r>
              <a:rPr lang="fr-FR" dirty="0"/>
              <a:t>G</a:t>
            </a:r>
            <a:r>
              <a:rPr lang="fr-FR" dirty="0" smtClean="0"/>
              <a:t>ame</a:t>
            </a:r>
          </a:p>
          <a:p>
            <a:r>
              <a:rPr lang="fr-FR" dirty="0" smtClean="0"/>
              <a:t>Fonction Quitter</a:t>
            </a:r>
          </a:p>
          <a:p>
            <a:r>
              <a:rPr lang="fr-FR" dirty="0" smtClean="0"/>
              <a:t>Fonction aide</a:t>
            </a:r>
          </a:p>
          <a:p>
            <a:r>
              <a:rPr lang="fr-FR" dirty="0" smtClean="0"/>
              <a:t>Fonction nombre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33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L’aspect graphique.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Bibliotheque</a:t>
            </a:r>
            <a:r>
              <a:rPr lang="fr-FR" dirty="0" smtClean="0"/>
              <a:t> </a:t>
            </a:r>
            <a:r>
              <a:rPr lang="fr-FR" dirty="0" err="1" smtClean="0"/>
              <a:t>Tkinter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2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site.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le lien du site que nous avons crée.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57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travail d’équipe.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de nous qui montre que le travail d’équipe est une chose merveilleuse: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08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102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Le Compte est bon </vt:lpstr>
      <vt:lpstr>Sommaire:</vt:lpstr>
      <vt:lpstr>Pourquoi ce projet?</vt:lpstr>
      <vt:lpstr>Les fonctions. </vt:lpstr>
      <vt:lpstr>L’aspect graphique.</vt:lpstr>
      <vt:lpstr>Le site. </vt:lpstr>
      <vt:lpstr>Le travail d’équipe.</vt:lpstr>
      <vt:lpstr>Conclusion.</vt:lpstr>
    </vt:vector>
  </TitlesOfParts>
  <Company>ICF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Compte est bon </dc:title>
  <dc:creator>ABA Mourad</dc:creator>
  <cp:lastModifiedBy>ABA Mourad</cp:lastModifiedBy>
  <cp:revision>3</cp:revision>
  <dcterms:created xsi:type="dcterms:W3CDTF">2016-05-07T22:34:41Z</dcterms:created>
  <dcterms:modified xsi:type="dcterms:W3CDTF">2016-05-08T10:04:52Z</dcterms:modified>
</cp:coreProperties>
</file>