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4:20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12064 1549,'14'38,"-9"7,-2 0,-3 0,-2 18,0 14,3 119,16 89,134 797,-122-958,6-3,23 48,9 30,-60-178,-4-8,1 0,0 0,1-1,1 1,0-1,2 2,-6-11,0-1,-1 1,1-1,0 0,0 0,1 0,-1 0,0 0,1-1,-1 1,1-1,-1 1,1-1,0 0,-1 0,1 0,0-1,0 1,0 0,0-1,0 0,0 0,0 0,0 0,-1 0,1-1,0 1,0-1,0 0,2 0,32-9,0 2,1 2,1 1,12 2,157 1,-116 3,646-21,-630 15,232-11,646-16,-652 31,891 6,-225 41,-183-6,-779-39,888 19,-310 1,-207 10,-232-15,-170-15,0 0,0 0,0-1,0 0,0 0,0-1,0 0,0 0,-5 1,0-1,-1 0,1 0,0 1,-1-1,1 0,-1 0,1 0,-1-1,0 1,1 0,-1-1,0 1,0 0,0-1,0 0,0 1,0-1,-1 1,1-1,0 0,-1 0,1 1,-1-1,0 0,0 0,1 1,-1-1,0 0,0 0,-1 0,1-1,-4-24,0 1,-2 0,0 0,-10-22,8 22,-43-134,-78-260,78 228,1-43,-4-35,-11-68,32 135,-31-178,34 241,-11-19,32 121,5 22,0 0,-1 0,-6-13,9 24,0 1,-1 0,0-1,1 1,-1 0,-1 0,1 1,-1-1,1 1,-1 0,0-1,0 2,0-1,-4-1,-28-11,-1 2,0 1,-1 2,0 2,-22-1,-249-35,-57 11,-767-8,-399 37,815 6,-76-11,-33 0,250 23,411-8,-104 6,88-5,-34-8,49-1,78 0,21 1,-50 5,25 13,72-15,0 2,-1 0,2 1,-1 0,1 2,-19 9,9-7,26-9,1 1,0-1,-1 1,1-1,-1 1,1 0,0 0,0 0,0 0,-1 0,1 1,0-1,0 1,1-1,-1 1,0 0,0 0,1-1,-1 1,1 0,0 0,0 1,-1-1,1 0,1 0,-2 2,-4 20,1 1,1 0,2 1,0-1,1 1,3 24,-1 3,-1-37</inkml:trace>
  <inkml:trace contextRef="#ctx0" brushRef="#br0" timeOffset="9918.489">7580 495,'0'2,"1"0,-1-1,1 1,-1-1,1 1,0-1,-1 1,1-1,0 0,0 1,0-1,0 0,1 0,-1 0,0 0,0 0,1 1,28 18,-22-15,97 60,4-4,46 15,236 90,-170-75,243 118,-373-164,194 100,275 143,-532-276,0-1,12 2,-14-5,0 2,24 12,-5 5,-31-19,-1 0,1 0,0-1,1-1,0 0,74 25,7 7,-41-14,-1 3,-1 1,12 12,-27-18,0-1,24 8,-19-9,40 25,-34-18,1-1,19 4,62 32,-53-22,29 15,-93-47,0-2,1 1,7 1,39 18,1 0,-21-10,13 6,-24-10,1 2,5 5,-20-11,105 61,27 5,-136-69,0-1</inkml:trace>
  <inkml:trace contextRef="#ctx0" brushRef="#br0" timeOffset="10830.491">11828 2202,'2'4,"-1"-1,1 1,-1-1,1 0,0 0,0 0,1 0,-1 0,1 0,2 2,5 8,44 55,-36-47,-1 1,0 1,-2 1,5 11,-2-2,-8-16,-2 1,0-1,5 15,-12-27,1 0,-1 0,0 0,0 0,-1 1,0-1,0 0,0 0,0 1,-1-1,0 0,0 0,0 0,-1 0,-1 5,2-8,-1 0,1 0,-1 0,0 0,1 0,-1-1,0 1,0 0,0-1,0 1,0-1,0 0,-1 0,1 0,0 0,-1 0,1 0,0-1,-1 1,1-1,-1 0,-1 1,-10 0,-1-1,1 0,-10-2,1 0,-32 3,34 0,0-1,1-1,-1-1,-5-1,10-1</inkml:trace>
  <inkml:trace contextRef="#ctx0" brushRef="#br0" timeOffset="12368.494">6599 4544,'12'0,"-1"1,1-1,0 0,-1-1,1-1,-1 1,1-2,-1 0,0 0,3-2,82-35,66-16,275-71,-197 73,-133 32,46-7,136-7,18 1,11-15,-84 10,-55 4,-110 21,284-66,-186 35,-39 10,323-97,-37-13,-114 31,-261 101,0 2,3 1,-1 1,35-15,-19 4,40-7,-42 13,104-36,-132 42,11-3,23-12,-51 19</inkml:trace>
  <inkml:trace contextRef="#ctx0" brushRef="#br0" timeOffset="13048.993">11519 3201,'18'-1,"0"-1,0-1,3-1,49-5,-29 6,0-2,0-1,0-3,33-11,-70 19,1 0,-1 0,0 0,0 0,0 1,1 0,-1 0,0 0,1 0,-1 1,0 0,0 0,0 0,1 0,-1 0,3 3,0 0,1 1,-1 0,0 1,-1 0,0 0,0 0,5 7,-1-2,-6-8,-1 1,1-1,-1 1,0 0,0 1,1 2,-3-6,-1 0,0 0,1 0,-1 0,0 0,0 0,0 0,1 0,-1 0,0 0,0 0,-1 0,1 0,0 0,0 0,0 0,-1 0,1 0,0 0,-1 0,1 0,-1-1,1 1,-1 0,0 0,1 0,-1-1,0 1,1 0,-1 0,0-1,0 1,0-1,0 1,-27 18,-27 12,34-19,1 0,-1 1,2 1,-17 14,-2-1,21-16,5-3</inkml:trace>
  <inkml:trace contextRef="#ctx0" brushRef="#br0" timeOffset="14795.997">20526 2711,'30'1,"1"2,6 2,-6-1,-1-1,10-1,-6-2,75 0,82 11,-65-3,0-4,15-7,9 1,245 13,193-2,-358-11,1333 2,-1499-3,26-5,-21 1,109-12,-54 4,-44 5,-1 3,15 3,-37 3,30-7,-30 2,30 3,-63 3,15 1,-1-2,0-2,26-5,-3 3,-49 5,1-1,0 0,0-1,-1 0,1-1,-1-1</inkml:trace>
  <inkml:trace contextRef="#ctx0" brushRef="#br0" timeOffset="15515.499">25337 2492,'8'0,"92"-1,-1 5,0 4,18 7,102 18,134 1,-209-17,-138-17,-1 1,1 1,0-1,0 1,0 0,-1 0,1 0,-1 1,1 0,-1 1,-4-4,0 1,0 0,0 0,0 0,0 0,0 0,0 0,0 0,-1 0,1 0,0 0,-1 1,1-1,-1 0,1 0,-1 1,0-1,1 0,-1 1,0 0,0 0,-1 0,1-1,-1 1,1 0,-1 0,0-1,1 1,-1 0,0-1,0 1,0-1,0 1,0-1,-1 1,1-1,0 0,-1 1,-4 3,-1 0,1 0,-1-1,0 0,0 0,-1 0,1-1,-2 1,-66 18,60-18,-349 86,147-35,186-50,17-3</inkml:trace>
  <inkml:trace contextRef="#ctx0" brushRef="#br0" timeOffset="17783.494">4729 278,'0'42,"-3"107,1-124,-1 0,-2 0,0-1,-9 23,-2 4,2 0,3 0,2 1,-1 25,2-19,4-29,1 0,0 17,3-31</inkml:trace>
  <inkml:trace contextRef="#ctx0" brushRef="#br0" timeOffset="18549.015">4838 187,'1'-2,"-1"0,1 0,0 0,-1 1,1-1,0 0,0 1,0-1,0 1,0-1,1 1,-1 0,0-1,1 1,-1 0,1 0,-1 0,1 0,1-1,33-16,-12 8,1 2,1 1,-1 1,1 2,0 0,1 1,-24 3,-1 0,1 0,0 0,0 0,-1 0,1 0,0 1,-1 0,1-1,-1 1,1 0,-1 0,1 0,-1 1,1-1,-1 1,0-1,0 1,0 0,1 0,0 2,0 0,0 0,0 0,-1 1,1-1,-1 1,0-1,0 1,-1 0,1 4,2 12,-1 0,-1 1,-1-1,-1 19,0-36,0 6,0 0,-1 0,0 1,-1-1,0 0,-3 9,3-14,-1 0,1 0,-1-1,0 1,0-1,-1 1,1-1,-1 0,0 0,0 0,0-1,0 0,-5 3,-6 4,0 0,-1-1,0-1,-1-1,0 0,0-1,0-1,-1-1,1 0,-1-1,0-1,0-1,-10 0,-27-2,40 1</inkml:trace>
  <inkml:trace contextRef="#ctx0" brushRef="#br0" timeOffset="19248.494">5274 495,'11'0,"0"-1,0 0,-1-1,1 0,-1-1,1 0,-1-1,0 0,0-1,1 0,19-13,-1-1,14-12,-12 9,30-17,-33 24,0 2,0 0,1 3,1 0,22-4,-30 8,-17 4,0 0,0 1,1-1,-1 1,1 1,-1-1,4 1,-8 0,0 0,1 0,-1 1,0-1,0 0,1 1,-1-1,0 1,0 0,0-1,0 1,0 0,0 0,0 0,0 0,0 0,0 0,0 0,0 0,-1 0,1 0,0 0,-1 0,1 1,-1-1,1 0,-1 0,0 1,1-1,-1 0,0 1,0-1,0 0,2 14,-1-1,0 1,-1-1,-1 1,-1-1,-1 7,-5 21,-8 20,11-46,3-9,1 0,-1 0,1 0,0 1,1-1,0 0,0 4,0-9,0-1,1 1,-1 0,0 0,1 0,-1-1,1 1,0 0,0 0,-1-1,1 1,0-1,0 1,1-1,-1 1,0-1,0 0,1 1,-1-1,1 0,-1 0,1 0,-1 0,1 0,0-1,0 1,-1 0,1-1,0 1,1-1,5 1,0 0,0 0,0-1,-1-1,1 1,0-1,0-1,0 1,-1-1,1-1,-1 1,0-1,1-1,-1 1,1-2,2-1</inkml:trace>
  <inkml:trace contextRef="#ctx0" brushRef="#br0" timeOffset="19930.998">6454 314,'-33'-1,"18"0,-1 0,1 2,-11 1,22-1,0-1,0 1,0 0,0 1,0-1,0 1,0 0,1 0,-1 0,1 0,-1 0,1 1,0 0,0 0,-2 1,-3 7,1 0,0 0,1 0,0 1,1 0,0 0,1 0,0 0,-1 8,0 8,0 0,2 0,1 25,2-47,0 1,0-1,1 1,0-1,1 1,-1-1,1 0,0 1,1-1,0 0,0-1,1 3,-2-5,0 0,1 0,-1 1,1-1,0-1,0 1,0 0,0-1,1 0,-1 1,1-1,-1-1,1 1,0 0,-1-1,1 0,0 0,0 0,0 0,2-1,5 2,1-1,0-1,0 0,0-1,-1 0,1-1,0 0,-1-1,1 0,-1-1,0 0,0 0,0-2,-1 1,0-1,0-1,0 0,-1 0,2-3,2-2,0 0,-1-1,-1-1,0 0,-1 0,-1-1,0 0,-1-1,-1 0,1-2,-1-3,-1-1,0 1,-2-1,0-1,-2 1,0 0,-2-17,-1 25,0-1,0 1,-2 0,0 0,0 0,-1 0,-1 0,-1 1,0 0,0 0,-6-7,6 10,-1 1,0 0,0 0,-1 1,0 0,-1 0,0 1,0 0,0 0,-1 1,0 1,0-1,-1 2,-7-3,9 4,-2-2,-1 2,1-1,-1 2,0 0,-11-1,19 3,1 0,-1 0,0 1,0-1,1 1,-1 0,0 0,1 0,-1 1,1-1,-1 1,1 0,0 0,0 0,0 0,0 1,0-1,0 1,1 0,-3 2,-1 3,0 1,1 0,0-1,0 2,1-1,0 0,0 1,1 0,1 0,0 0,0 0,1 0,0 0,0 11,2-13,-1 0,1 0,0 0,0-1,1 1,0 0,1 0,0-1,0 0,0 1,1-1,0 0,0-1,1 1,0-1,0 0,1 0,-1 0,2 0,1 0,0 0,0-1,1 0,0 0,0-1,0 0,0-1,1 1,-1-2,1 0,0 0,0 0,5-1</inkml:trace>
  <inkml:trace contextRef="#ctx0" brushRef="#br0" timeOffset="20434.001">7126 223,'-1'3,"1"0,-1 1,0-1,1 0,-1 0,-1 0,1 0,0 0,-1 0,1 0,-1-1,0 1,0-1,0 1,-2 1,-41 35,30-27,-60 51,-76 61,128-104,1 0,2 2,0 0,1 2,1 0,1 1,-1 5,16-27,4-4,4-6,1-2</inkml:trace>
  <inkml:trace contextRef="#ctx0" brushRef="#br0" timeOffset="20799.011">6908 169,'1'54,"3"-1,5 22,-8-66,8 49,8 27,-13-68,2 1,0-2,0 1,2-1,0 0,0 0,3 0,-4-7,1 0,1-1,0 0,0-1,0 0,1-1,-1 0,2 0,-1-1,1 0</inkml:trace>
  <inkml:trace contextRef="#ctx0" brushRef="#br0" timeOffset="21198.489">7307 205,'-1'23,"-1"0,-1 0,-1 0,-1-1,-2 1,0 4,-1 8,-4 8,3 0,1 1,2 9,5-38</inkml:trace>
  <inkml:trace contextRef="#ctx0" brushRef="#br0" timeOffset="21498.496">7307 23,'0'3,"3"2,1 2,3 0,1-1</inkml:trace>
  <inkml:trace contextRef="#ctx0" brushRef="#br0" timeOffset="22863.999">7561 314,'1'2,"-1"1,1 0,0 0,0-1,0 1,0 0,0-1,1 1,-1-1,1 1,-1-1,1 0,0 0,0 0,0 0,0 0,1 0,-1 0,0-1,1 1,-1-1,1 0,-1 0,1 0,0 0,0 0,11 4,-1-1,1 0,-1-1,12 1,9 1,-16-2,-1-1,1 0,3-2,-13 0,-1-1,0 0,1 0,-1 0,0-1,0-1,0 1,0-1,4-2,-3 0,0-1,-1 0,1 0,-1 0,0-1,-1 0,1-1,-1 1,-1-1,0 0,0-1,0 1,-1-1,0 0,-1 0,0-1,-1 1,1 0,-2-1,1 1,-2-1,1-8,-2 14,1 1,-1 0,0-1,0 1,-1 0,1 0,-1 0,1 0,-1 0,0 1,0-1,0 0,-1 1,1 0,-1-1,1 1,-1 0,0 0,0 0,1 1,-1-1,-1 1,1 0,0-1,0 1,0 1,-1-1,1 0,-13-2,1 0,-1 1,1 0,-1 2,-5 0,-5 0,-1-1,0 2,1 1,-13 3,30-3,0 0,0 1,0 0,1 0,-1 1,1 0,0 1,0 0,0 0,1 0,0 1,-1 0,-2 4,0 1,1-1,0 1,0 1,1 0,1 0,0 0,-3 10,6-14,1 1,1 0,-1-1,1 1,1 0,-1 0,2 0,-1 0,1 1,0-1,1 0,0 0,1 0,0 1,0-5,1 1,-1-1,1 0,0 0,0 0,1 0,-1-1,1 1,0-1,1 0,-1 0,0 0,1-1,0 1,0-1,0 0,0-1,1 1,0-1,10 4,0 0,0-1,0-1,1 0,0-1,2-1,5 1,1-2,-1 0,1-2,-1 0,0-2,0-1,0-1,0-1,0-1,-1-1,-1-1,1-1,-4 1,-8 4,-1 0,1 0,-1-1,-1-1,0 1,1-2,6-7,99-89,-55 39,-21 22,33-29,-58 60,1 0,0 0,1 2,1 0,0 0,0 2,6-2,7-1,1 1,0 2,0 1,16-1,-32 7,-1-1,1 2,0-1,-1 2,1 0,-1 1,1 1,-1 0,0 1,13 5,-18-5,0 1,0 1,-1 0,0 0,0 1,0 0,-1 0,0 0,0 1,-1 1,3 3,0 1,-1 0,0 1,-1 0,0 0,0 4,0 4,-1-1,3 20,-8-34,0 1,0-1,0 0,-1 1,0-1,-1 1,0-1,0 0,-1 0,-1 5,0-5,-1 0,-1 0,1 0,-1-1,0 1,-1-1,1-1,-1 1,-1-1,1 0,-1 0,1-1,-1 0,-1 0,1-1,-4 2,-10 3,1 0,-1-2,0 0,-1-2,-12 2,-126 11,74-11,0-4,-1-4,-22 0,102 2</inkml:trace>
  <inkml:trace contextRef="#ctx0" brushRef="#br0" timeOffset="27962.013">4802 3655,'-19'0,"-3"-1,0 1,1 1,-1 0,0 2,1 1,0 0,0 2,-1 1,-30 10,40-15,0 2,0 0,1 0,-1 1,1 1,0 0,1 0,-3 2,-9 9,17-14,0 1,0 0,0 0,0 0,0 1,1-1,0 1,0 0,0 0,1 1,-1-1,-1 6,1-3,1 1,0-1,0 0,1 1,1 0,-1-1,1 7,1-11,0-1,0 0,0 1,1-1,-1 1,1-1,0 0,0 0,1 1,-1-1,0 0,1 0,0 0,0-1,0 1,0 0,0-1,0 1,1-1,-1 0,2 1,15 11,1-1,1-1,-1-1,2-1,-1-1,21 5,4 0,0-3,44 4,2 3,-52-9,30 3,-59-11,0 1,0-2,0 1,0-2,0 1,0-2,0 1,0-2,0 1,0-1,-1-1,1 0,-1-1,0 0,7-4,-8 2</inkml:trace>
  <inkml:trace contextRef="#ctx0" brushRef="#br0" timeOffset="28612.994">5346 3782,'-36'0,"0"2,-24 4,47-4,1 1,0 0,0 0,0 1,0 0,1 1,0 1,0 0,-6 5,13-9,1 1,0 0,0 0,0 0,0 1,1-1,-1 1,1-1,0 1,0 0,0 0,1 0,-1 0,1 0,0 0,0 0,0 1,1-1,0 0,-1 0,2 1,-1-1,0 0,1 1,0 1,0 0,1 0,0 0,0-1,0 1,0-1,1 1,0-1,0 0,0 0,1 0,0-1,0 1,0-1,0 0,1 0,-1 0,1-1,1 1,21 11,1-1,0-2,17 5,-29-12,0-1,-1 0,2-1,-1-1,0 0,0-1,10-1,-17-1,-1 0,0-1,0 0,0 0,-1-1,1 0,0 0,-1-1,0 0,0 0,0-1,0 0,-1 0,0 0,0-1,0 0,0 0,-1 0,0-1,-1 0,0 0,0 0,3-8,-2 4,0-1,-1 0,-1-1,0 1,-1-1,0 1,-1-1,-1 0,1 0,-2 1,0-1,-1 0,0-2,0 7,0 0,0 0,-1 0,0 0,0 1,-1 0,0-1,0 1,-1 1,0-1,0 1,0-1,-1 2,0-1,0 0,-1 1,1 1,-1-1,0 1,-7-4,1 3,0 0,0 1,0 0,0 1,0 1,-1 0,6 1,0 0,1 1,-1 0,0 0,1 1,-1 0,0 1,1 0,-1 0,1 0,-2 2,-7 4</inkml:trace>
  <inkml:trace contextRef="#ctx0" brushRef="#br0" timeOffset="29933.999">5710 4091,'1'7,"0"0,0 0,1 0,-1 0,4 5,0 5,-3-96,-4-9,0 15,6-61,-3 129,-1 0,1-1,1 1,-1 0,1 0,-1 0,2 0,-1 0,0 0,1 1,0-1,0 1,2-2,-4 4,1 1,-1 0,0 0,0 0,1 0,-1 0,1 1,-1-1,0 0,1 1,0-1,-1 1,1-1,-1 1,1 0,0-1,-1 1,2 0,-1 0,0 1,1 0,-1-1,0 1,0 0,1 0,-1 0,0 0,0 0,0 0,0 1,0-1,0 1,-1 0,1-1,0 2,5 4,-1 1,0-1,-1 1,1 1,-1-1,-1 1,0 0,0 0,0 2,4 17,-1 1,1 11,10 39,-18-77,0-1,1 1,-1-1,1 1,-1-1,1 1,0-1,-1 0,1 1,0-1,0 0,0 0,0 1,0-1,1 0,-2-1,0 0,1 0,-1 0,1 0,-1 0,0 0,1 0,-1 0,0 0,1 0,-1 0,0 0,1 0,-1-1,1 1,-1 0,0 0,1 0,-1-1,0 1,0 0,1 0,-1-1,0 1,0 0,1 0,-1-1,0 1,0 0,0-1,1 1,-1 0,0-1,0 0,2-3,0-1,0-1,-1 1,1 0,-1 0,-1-1,1-3,8-53,0-8,-8 64,-1 1,1-1,0 0,0 1,1-1,0 1,0-1,1-2,-2 7,-1 0,0 0,1 0,-1 1,1-1,0 0,-1 0,1 0,-1 0,1 1,0-1,0 0,0 0,-1 1,1-1,0 1,0-1,0 1,0-1,0 1,0 0,0-1,0 1,0 0,0 0,0 0,0 0,0-1,0 1,0 1,0-1,0 0,0 0,0 0,0 1,0-1,0 0,0 1,0-1,0 1,0-1,0 1,0-1,0 1,-1 0,1-1,0 1,0 0,0 1,4 5,0 0,0 0,0 1,-1-1,0 1,-1 0,0 1,0-1,-1 0,1 1,-1 3,7 23,-1-4,-7-25,0 0,0 0,1 0,0 0,0-1,0 1,1 0,0-1,2 3,-4-8,-1 0,0 0,1 0,-1 0,1 0,-1 0,1 0,-1 0,1-1,-1 1,1 0,-1 0,0-1,1 1,-1 0,0 0,1-1,-1 1,0 0,1-1,-1 1,0-1,1 1,-1 0,0-1,0 1,0-1,1 1,-1-1,0 1,0-1,0 1,0-1,0 1,0-1,0 1,7-21,0-33,-7 45,0 1,1-1,0 1,0-1,1 1,0 0,1 0,0 0,0 0,1 0,0 1,4-7,-7 13,-1 0,1 0,0 0,-1 1,1-1,0 0,0 0,0 1,0-1,0 0,0 1,0-1,0 1,0 0,0-1,0 1,0 0,0-1,0 1,0 0,0 0,0 0,0 0,1 0,-1 0,0 0,0 1,0-1,0 0,0 0,0 1,0-1,0 1,0-1,0 1,0 0,0-1,0 1,0 0,-1-1,1 1,0 0,0 0,0 0,5 7,1 1,-1-1,0 1,4 10,3 3,81 120,-87-133</inkml:trace>
  <inkml:trace contextRef="#ctx0" brushRef="#br0" timeOffset="30799.998">6690 3891,'1'-3,"0"1,0-1,0 0,0 1,0 0,1-1,-1 1,1 0,0-1,0 1,0 0,0 1,0-1,2-1,10-12,-5 2,-1 0,0-1,-1 0,-1 0,0-1,-1 1,-1-1,1-6,0-6,-1 0,-2-1,0 1,-3-9,2-50,0 23,-4-24,1 69,-2 0,0 1,-1 0,-1 0,0 0,-1 1,-1-1,-1 2,0-1,-1 1,-5-5,11 15,0 1,0-1,-1 1,1 0,-1 0,0 1,0-1,0 1,-1 0,1 1,-1-1,-4-1,6 3,-1 0,0 1,1-1,-1 1,0 0,1 0,-1 0,1 1,-1-1,0 1,1 0,-1 1,1-1,0 1,-1 0,1 0,0 0,-6 4,1 1,-1 0,2 0,-1 1,1 0,0 1,1 0,0 0,0 0,1 1,-3 7,-11 21,1 2,-3 17,20-52,-7 18,2 1,0 1,2-1,1 1,-1 12,2 32,2 26,2-61,1-1,1 0,2 0,1 0,2 3,-2-17,1 1,0-2,2 1,0-1,1 0,0-1,2 0,0-1,2 0,-3-2,1-1,1 0,0-1,1 0,5 3,-12-11,0 0,1 0,-1 0,1-1,-1 0,1-1,0 1,0-1,0-1,1 0,-1 0,6 0,-7-1,-1 0,1-1,0 1,-1-1,1-1,-1 1,1-1,-1 0,0 0,2-2,-6 3,1-1,-1 1,1-1,-1 0,1 0,-1-1,0 1,0 0,0-1,0 1,-1-1,1 0,-1 1,1-1,-1 0,0 0,0 0,0 0,0 0,-1 0,1 0,-1-3,2-9,-2-1,1 0,-2 1,0-1,-1 1,-1-1,1 7,0 1,-1-1,0 0,-1 1,0 0,0 0,-1 0,0 0,0 1,-6-7,4 5,-6-7,-1 1,0 0,-1 1,0 0,-1 1,-1 1,-15-9,29 19,0 1,1 0,-1 0,0 1,1-1,-1 0,0 1,0 0,0-1,-1 1,3 0,0 1,-1-1,1 0,0 0,0 1,0-1,0 1,-1-1,1 1,0-1,0 1,0 0,0-1,0 1,0 0,0 0,1 0,-1 0,0 0,0 0,1 0,-1 0,0 0,1 0,-5 11</inkml:trace>
  <inkml:trace contextRef="#ctx0" brushRef="#br0" timeOffset="32346.997">7289 3818,'-38'-14,"33"13,0 0,1 1,-1-1,0 1,0 0,1 1,-1-1,0 1,0 0,1 0,-1 1,1-1,-1 1,1 0,0 0,-1 1,1-1,-2 3,0 0,0 0,1 0,0 1,0 0,0 0,0 0,1 1,0-1,1 1,0 0,-2 4,1-1,1 0,0 0,0 0,1 1,0-1,1 1,0 0,1-1,0 1,1 0,0-1,1 1,0-1,0 1,1-1,0 0,3 4,-3-7,2-1,-1 0,1 1,0-2,0 1,0-1,1 1,0-1,0-1,0 1,3 0,3 2,0-1,1 0,-1-1,1-1,13 3,-24-6,1-1,0 1,-1-1,1 0,0 0,-1 0,1 0,-1 0,1-1,0 1,-1-1,1 0,-1 0,1 0,-1 0,0 0,1 0,-1 0,0-1,0 1,0-1,0 0,0 0,0 0,0 0,0 0,-1 0,1 0,-1 0,1-2,5-9,-1 0,-1-1,0 1,-1-1,1-5,1-3,-1 2,-1-1,-1 0,-1 0,0 0,-2 0,-1 0,-2-15,1 26,0 0,0 1,-1-1,0 0,-1 1,0 0,-5-8,-40-60,31 52,14 19,-1 0,0 1,0-1,-1 1,1 0,-1 0,0 1,0 0,-1 0,1 0,-1 1,0 0,-2 0,4 1,-1 0,0 0,0 1,0 0,0 0,0 1,0 0,0 0,0 0,1 1,-1-1,0 1,0 1,0-1,0 1,-3 2,5-2,1 0,1 1,-1-1,0 1,0-1,1 1,0 0,-1 0,1 0,0 0,0 0,1 1,-1-1,1 0,-1 4,-16 58,17-59,-1 1,1 0,1 0,-1 0,1 0,0 0,0 0,1 0,0 0,0 0,1 0,0 0,0-1,1 1,1 2,0 0,1-1,1 0,-1 0,1 0,1-1,-1 0,1 0,1-1,-1 1,1-2,5 5,1-2,-1 0,2-1,-1 0,1-1,0 0,0-2,1 0,-1 0,1-2,0 0,11 0,-20-2,-1 0,0 0,0-1,1 0,-1 0,0-1,0 1,0-1,0-1,0 1,-1-1,1 0,-1-1,1 1,-1-1,0 0,-1 0,1 0,-1-1,0 0,3-3,16-19,0-2,-2 0,-1-1,-2-1,0-1,-3-1,0 0,-3-1,0 0,-2-1,3-28,3-26,-5 0,-3 0,-4-60,-4 129,-1 0,-1 0,-1 0,-1 1,0-1,-1 1,-2 0,0 0,0 0,-2 1,-4-5,13 22,-1-1,0 1,1 0,-1-1,0 1,0 0,0 0,0 0,0 0,0-1,0 2,0-1,-1 0,1 0,0 0,0 0,-1 1,1-1,-1 1,1-1,0 1,-1-1,1 1,-1 0,1 0,-1 0,1 0,-1 0,1 0,-1 0,1 0,-1 1,1-1,-1 1,1-1,-1 1,1-1,0 1,-1 0,1-1,0 1,0 0,0 0,-1 0,1 0,-1 1,-3 4,0 1,0-1,1 1,-1-1,1 1,1 1,-1-1,1 3,-11 34,2 2,2-1,-2 37,7-52,-1 40,2 0,3 0,4 3,-1 36,-1-56,3-1,3 0,1 0,3 0,2-1,3-1,1 0,4 1,-16-38,1-1,1 1,0-1,0 0,1-1,1 1,0-2,1 1,0-1,10 7,-17-15,-1 0,1 0,-1-1,1 1,0-1,0 0,0 0,0 0,0 0,0-1,0 1,0-1,0 0,0 0,0 0,0 0,0 0,0-1,0 1,0-1,0 0,0 0,0 0,0 0,0-1,1 0,0-1,0 0,0 0,0-1,0 1,0-1,-1 0,0 0,0-1,0 1,0-1,0 1,-1-1,0 0,0 0,-1 0,5-15,-1-1,-1 0,-1 0,0-15,-3 30,8-57,-4 32,-1 1,-1-11,-3 16,-1-1,-4-14,1 15,2-1,1-6,1 114,0-8,4 19,-1-79,1 0,0 0,1 0,0 0,1-1,1 0,0 0,0 0,2-1,-1 1,2-2,5 8,-13-18,1 0,-1 1,0-1,1 0,-1 0,0 0,1 0,-1 0,1 0,0 0,-1 0,1-1,0 1,-1 0,1-1,0 0,0 1,1-1,6-1</inkml:trace>
  <inkml:trace contextRef="#ctx0" brushRef="#br0" timeOffset="32614.516">7743 3146,'0'3,"0"5,3 0,1 2,0 2,2 0,1 0,-2 2,2-2,0 0,-2 1,2-1,-1 0,3-2,-2 0,3-1,-2-2</inkml:trace>
  <inkml:trace contextRef="#ctx0" brushRef="#br0" timeOffset="33347.497">8215 3891,'2'0,"-1"-1,0 1,1-1,-1 1,0-1,1 1,-1-1,0 0,0 1,0-1,1 0,-1 0,0 0,0 0,0 0,0 0,-1 0,1 0,18-27,-9 13,2-2,-1 0,-1-1,-1 0,6-16,-5 11,1 0,13-19,-23 40,0 1,0-1,1 0,-1 0,1 0,-1 1,1-1,-1 1,1-1,0 1,0 0,0 0,0 0,0 0,0 0,0 0,0 0,0 1,1-1,-1 1,0 0,3-1,-2 2,1-1,-1 1,1 0,-1 0,1 0,-1 0,0 1,1-1,-1 1,0 0,0 0,0 0,1 1,6 6,-1-1,0 2,-1-1,0 1,0 0,-1 1,4 7,-2 0,-1 1,-1 0,0 0,-2 0,0 1,-1 0,-1 0,-1 0,0 0,-2 1,0-1,-3 8,3-25,-1 1,0 0,-1-1,1 0,0 1,-1-1,0 0,0 1,0-1,0 0,0 0,-1-1,1 1,-1-1,0 1,0-1,0 0,0 0,0 0,0 0,-2 0,-12 6,0 0,0-1,-16 3,11-3,-16 9,-19 7,53-22,0 0,1 0,-1-1,0 1,1-1,-1 0,0 0,0 0,1 0,-1 0,0-1,1 0,-4-1,6 2,0 0,0-1,0 1,0-1,0 0,0 1,0-1,0 0,0 1,0-1,0 0,0 0,0 0,1 0,-1 0,0 0,1 0,-1 0,1 0,-1 0,1 0,-1-1,1 1,0 0,0 0,-1-1,1-1,1 0,-1 1,0-1,1 0,-1 0,1 0,0 0,0 1,0-1,1 0,-1 0,7-9,-1 0,2 0,-1 1,4-2,-11 11,12-13</inkml:trace>
  <inkml:trace contextRef="#ctx0" brushRef="#br0" timeOffset="33728.994">8542 3128,'3'61,"3"-2,2 1,6 9,10 81,-19-106,2-1,11 35,18 30,-33-93</inkml:trace>
  <inkml:trace contextRef="#ctx0" brushRef="#br0" timeOffset="34068.992">8578 3564,'2'-2,"0"0,-1 0,1 0,0 0,0 0,0 0,1 0,-1 1,0-1,1 1,-1-1,1 1,-1 0,1 0,2 0,6-5,65-45,-53 34,1 1,1 1,0 1,0 2,19-7,24-6,-18 7,19-4,-53 18,0 0,-1 2,1 0,0 0,0 2,11 0,-12 3,-3 1</inkml:trace>
  <inkml:trace contextRef="#ctx0" brushRef="#br0" timeOffset="35468.998">8960 3800,'2'-1,"-1"1,1-1,0 1,-1-1,1 0,-1 1,1-1,-1 0,1 0,-1 0,1 0,-1 0,0-1,0 1,0 0,1-1,20-26,-16 19,19-25,-1-1,-2-1,6-14,-20 33,0 0,-1 0,-1-1,-1 0,0 0,-2-1,0 1,0-15,-2 25,-1-1,1 1,1-1,0 1,0 0,0 0,2-3,0 58,-5 6,0-10,2-1,1 0,8 39,-7-57,0 0,-1 9,-1-11,1 1,1-1,1 0,0 0,-1 0,-1 0,0 0,-2 1,-1-1,0 0,-4 16,4-34,0 0,0 1,-1-1,1 0,-1 0,0 0,0 0,0-1,-1 1,1-1,-1 1,0-1,0 0,0 0,-3 2,1-1,-1 0,1-1,-1 0,0 0,0-1,-1 0,1 0,0 0,-6 1,-12-1,-1 0,1-1,0-2,-1 0,-2-2,26 3,-20-4,0-1,0-1,1 0,-1-2,2 0,-19-12,28 15</inkml:trace>
  <inkml:trace contextRef="#ctx0" brushRef="#br0" timeOffset="40598.493">24229 3273,'0'-1,"0"1,-1-1,1 0,-1 0,1 1,0-1,-1 0,1 0,-1 1,0-1,1 1,-1-1,0 0,1 1,-1-1,0 1,1 0,-1-1,0 1,0 0,0-1,1 1,-1 0,0 0,0-1,0 1,0 0,0 0,-29-3,27 3,-71-1,1 2,-22 7,-12 0,43-5,-45 2,0 4,-75 18,122-13,-19 9,57-15,1 1,0 1,0 1,-19 12,35-18,0 0,0 0,1 1,-1 0,1 0,0 0,1 1,0-1,0 1,0 1,1-1,0 1,0 0,1-1,0 2,1-1,-1 0,2 0,-1 1,1-1,0 1,1 0,0-1,0 1,1-1,0 1,1-1,1 5,-2-9,1 0,0 0,0-1,1 1,-1 0,1-1,0 0,0 1,0-1,0 0,0-1,1 1,-1-1,1 1,0-1,-1 0,1 0,0-1,0 1,0-1,1 0,2 1,11 2,1 0,0-2,0 0,10 0,-16-3,1 1,-1-2,1 0,-1 0,0-1,10-4,77-33,-68 26,187-87,-183 84,-1-3,-1 0,-1-2,28-25,-45 34,-1 0,-1-1,0-1,3-4,-13 15,-1 0,0 0,0 0,-1 0,1-1,-1 1,0-1,0 1,0-1,-1 0,1 0,-1 1,0-1,-1 0,1 0,-1 0,0 0,0 0,-2-5,2 10,1 0,-1-1,0 1,0 0,0 0,0-1,-1 1,1 0,0-1,0 1,0 0,0 0,0-1,0 1,0 0,0 0,-1-1,1 1,0 0,0 0,0-1,-1 1,1 0,0 0,0 0,0-1,-1 1,1 0,0 0,0 0,-1 0,1 0,0 0,-1 0,1 0,-5 9,0 16,3 2,0 0,2 1,1-1,3 12,-3-31,0 0,1-1,0 1,0-1,1 0,0 0,0 0,1 0,0 0,0-1,0 1,1-1,0 0,0-1,1 1,0-1,5 4,-3-3,0-1,0 0,0 0,1-1,0 0,0-1,0 0,0 0,0-1,0 0,1-1,-1 0,1 0,-1-1,4 0,27-3,0-2,0-2,-1-2,0-1,35-14,-60 19,80-27,53-28,-118 45,-18 8</inkml:trace>
  <inkml:trace contextRef="#ctx0" brushRef="#br0" timeOffset="41161.492">24883 3037,'-23'0,"9"-1,-1 2,1-1,-1 2,-1 0,11-1,0 0,0 1,0 0,0 0,0 0,1 1,-1-1,1 1,-1 0,1 0,0 1,0-1,-1 2,-7 8,0 1,1 0,1 1,0 0,1 1,0 0,1 0,1 1,1 0,0 0,1 1,0 9,-1 0,3-12,1-1,0 1,0-1,2 1,0 0,0-10,1 1,0-1,0 1,1-1,-1 0,1 1,0-1,1 0,-1 0,1-1,0 1,0 0,0-1,1 0,2 2,2 2,0-1,1 0,0 0,0-1,1 0,-1-1,1 0,1-1,-1 0,1 0,-1-1,9 1,3 0,-1-2,0 0,1-1,-1-1,1-1,3-1,-10 0,1-1,-1-1,0 0,0-1,0-1,7-4,23-13,15-12,-7 4,-38 22</inkml:trace>
  <inkml:trace contextRef="#ctx0" brushRef="#br0" timeOffset="41649.993">25536 3092,'-8'-1,"-1"0,1 0,0-1,-1-1,1 1,0-1,-2-2,0 1,0 1,0 0,0 0,0 1,0 0,-11-1,0 2,0 1,0 0,-14 3,28-2,-1 0,0 1,1 0,0 0,-1 1,1 0,0 0,0 1,1 0,-1 0,1 1,0-1,0 1,-1 1,-8 9,0 1,-8 13,18-22,1-1,0 1,1 0,-1 0,1 0,1 1,-1-1,1 1,0 1,0 5,-3 8,2-1,0 0,1 1,2 2,0-17,1 1,0-1,0 1,1-1,0 1,0-1,0 0,1 0,1 0,-1 0,1 0,0-1,3 3,-1-1,0-1,1-1,-1 1,2-1,-1-1,1 1,0-1,0 0,0-1,0 0,1 0,0-1,0 0,0 0,0-1,0-1,1 1,-1-1,3-1,4 0,-1 0,1-1,0 0,-1-2,1 0,-1 0,0-2,0 0,-1 0,1-2,0 0,-2 0</inkml:trace>
  <inkml:trace contextRef="#ctx0" brushRef="#br0" timeOffset="43179.49">26026 3219,'-6'0,"0"0,0 0,1 1,-1 0,0 0,0 0,0 1,1 0,-1 0,0 0,0 1,3-1,1 0,-1 0,0 0,1 1,-1-1,1 1,0 0,0-1,0 1,0 0,0 0,1 0,-1 1,1-1,0 0,0 1,0-1,0 0,0 4,0 1,0-1,0 1,1 0,0 0,0 0,1-1,0 1,1 0,-1-1,1 1,1-1,-1 1,2-1,-2-1,1-1,0 0,1 0,0 0,-1-1,1 1,1-1,-1 0,1 0,-1 0,1-1,0 0,0 0,1 0,-1 0,1-1,1 1,3 1,1-1,0 0,0 0,-1-1,2 0,-1-1,6 0,-12-1,0-1,0 0,0 1,0-2,0 1,-1 0,1-1,0 0,-1 0,1-1,-1 1,0-1,0 0,0 0,0 0,0-1,2-2,2-3,0 0,-1-1,0 0,-1 0,0 0,0-1,-1 0,-1 0,0 0,0-1,-1 1,0-6,-1 7,-1 1,0-1,-1 0,0 1,-1-1,0 0,0 1,-1-1,0 1,-1-1,0 1,-1 0,0 0,0 1,-3-5,0 2,0 0,-1 1,0 0,-1 0,0 1,-1 0,0 1,0 0,0 0,-11-4,17 9,0 1,0 0,-1 0,1 1,-1-1,0 1,1 0,-1 0,0 0,0 1,0-1,0 1,1 1,-1-1,0 1,0-1,0 2,1-1,-1 0,1 1,-1 0,1 0,-1 0,1 0,0 1,0 0,0 0,0 0,1 0,-1 1,1-1,-1 1,1-1,0 1,1 0,-1 0,1 0,-1 1,1-1,0 0,1 1,-1-1,1 1,0 0,0-1,1 2,-1 2,1 0,0-1,1 1,0 0,0 0,0-1,1 1,1-1,-1 1,6 11,1 0,0 0,2-1,0 0,1-1,9 10,-12-16,0 0,1-1,0 0,1 0,1-1,-1 0,1-1,0-1,8 3,-16-7,1-1,-1-1,1 1,0-1,0 0,0 0,0 0,0-1,0 1,0-1,0 0,-1-1,1 1,0-1,0 0,0-1,0 1,0-1,-1 0,1 0,-1 0,0 0,1-1,-1 0,0 0,0 0,-1 0,4-4,-1 1,-1-1,0 0,0 0,-1 0,1-1,-2 0,1 1,-1-1,0-2,6-19,4-29,-6 29,-3 4,-1 0,-1-1,-2 0,0 1,-4-22,4 46,0 0,0 0,0 0,0 0,0 0,0 0,0 0,0 0,0 0,-1 0,1 0,0 1,-1-1,1 0,-1 0,1 0,-1 0,1 0,-1 1,0-1,0 0,1 1,-1 0,0 1,1-1,-1 0,1 1,-1-1,0 0,1 1,-1-1,1 1,-1-1,1 1,0-1,-1 1,1-1,-1 1,1 0,0-1,0 1,-1 0,1-1,0 1,-15 45,10-8,3 0,1 1,3 25,0 12,-1-66,1 1,-1-1,2 0,0 0,0 0,0 0,1-1,1 1,0-1,0 0,1-1,0 1,0-1,1 0,0 0,0-1,7 5,-11-10,0 0,1 0,-1 0,1-1,-1 1,1-1,0 0,0 0,-1 0,1-1,0 1,0-1,0 0,0 0,0 0,0 0,0-1,-1 0,1 0,0 0,0 0,-1 0,1-1,0 0,-1 0,0 0,1 0,-1 0,0 0,0-1,0 0,-1 0,1 0,-1 0,1 0,-1 0,0 0,14-25,0 0,5-18,-16 34,-1 0,-1 0,0 0,0-1,-1 1,-1-1,0 1,-1-1,-1-207,0 284,0-11,4 32,0-59,2-1,1 0,1 0,1-1,4 7,-9-24,0-1,0 1,0-1,1 0,0 0,0 0,1 0,0 0,0-1,0 0,0 0,1-1,0 1,0-1,-1-1,0-1,0 1,1-1,-1 0,1-1,0 1,-1-1,1 0,0-1,-1 1,1-1,0 0,0-1,0 0,-1 1,1-2,5 0,-3-1,1 0,-1 0,0-1,0 0,0 0,-1-1,0 0,1 0,-2-1,1 0,-1 0,1 0,-2-1,1 0,-1 0,0-1,0 0,-1-3</inkml:trace>
  <inkml:trace contextRef="#ctx0" brushRef="#br0" timeOffset="44115.523">26953 3037,'-2'95,"0"-16,6 40,-2-99,0 0,1 0,1 0,1 0,1 0,1-1,7 15,-14-33,0 0,1 0,-1 0,1 1,0-1,-1 0,1 0,0 0,0 0,0 0,0 0,0-1,-1 1,2 0,-1 0,0-1,0 1,0-1,0 1,0-1,0 1,1-1,-1 0,0 1,0-1,1 0,-1 0,0-1,1 1,-1-1,0 0,1 0,-1 1,0-1,0 0,0 0,0 0,0 0,0 0,0 0,0-1,0 1,-1 0,1 0,0-1,-1 1,4-7,0 0,-1 0,-1 0,1-1,-1 1,-1-1,1 0,2-85,-6-44,0 24,2 107,0 0,0 0,1 1,0-1,0 0,3-5,-4 11,0 0,1 0,-1 0,1 0,-1-1,1 1,0 0,0 0,-1 0,1 0,0 0,0 0,0 1,0-1,0 0,0 0,0 1,0-1,0 0,0 1,1-1,-1 1,0 0,0-1,1 1,-1 0,0 0,0 0,1 0,-1 0,0 0,0 0,1 0,-1 0,0 1,0-1,1 0,-1 1,0-1,0 1,2 0,0 0,-1 1,1-1,-1 1,0 0,1 0,-1 0,0 0,0 0,0 0,0 1,0-1,-1 0,1 1,-1 0,1 0,18 51,-9-22,29 57,4-1,4-2,22 25,-62-100,0 1,1-1,0 0,0-1,2 0,-1-1,8 6,-14-13,-1 0,1 0,-1 0,1 0,0 0,0-1,0 1,0-1,0 0,0-1,0 1,0-1,0 1,0-1,1 0,-1-1,0 1,0-1,0 0,0 0,0 0,0 0,0-1,0 0,-1 1,1-2,3-1,1-3,-1-1,1 1,-1-2,-1 1,0-1,0 0,-1 0,0 0,0-1,-1 0,16-27,-10 16,-1 0,-2-1,0 1,-1-2,1-9,-5 27,2-22,-1-1,-1 1,-1 0,-3-26,0-4,2 42</inkml:trace>
  <inkml:trace contextRef="#ctx0" brushRef="#br0" timeOffset="44530.995">27606 2529,'0'45,"2"-1,1 1,7 25,-3-33,78 359,-72-351,2 0,3 2,-14-36</inkml:trace>
  <inkml:trace contextRef="#ctx0" brushRef="#br0" timeOffset="44845.494">27588 3074,'35'-11,"-34"11,30-5,27-8,-48 10,-1 0,0 0,-1-1,1 0,-1-1,1 0,-1 0,4-4,3-1,1 0,0 2,1-1,0 2,0 0,0 2,1-1,0 2,0 0,6 1,49-1,-58 4</inkml:trace>
  <inkml:trace contextRef="#ctx0" brushRef="#br0" timeOffset="45481.5">28133 3400,'2'-1,"1"-1,-1 1,0-1,0 0,0 0,0 0,-1 0,1 0,0 0,-1 0,1-1,-1 1,0-1,6-7,5-6,0 0,-2-1,0-1,0 0,-2 0,0-1,-1 0,-1 0,-1 0,2-18,12-54,-19 89,0 1,0 0,0 0,0 0,0 0,1 0,-1 0,0 0,1 0,-1 0,1 0,-1 0,1 0,0 0,-1 0,1 0,0 0,0 0,0 1,-1 0,1-1,-1 1,1 0,-1 0,1 0,-1 0,1 1,-1-1,1 0,-1 0,1 0,-1 0,1 0,-1 1,0-1,1 0,-1 0,1 1,-1-1,0 0,1 1,-1-1,1 0,-1 1,0-1,1 1,2 3,-1-1,1 1,0 1,-1-1,0 0,0 0,1 4,5 20,-2 0,0 1,-2 0,0 17,-1 117,-3-106,-1-45,0 0,-1 0,0-1,-1 1,0 0,-1-1,0 0,-1 0,0 0,-1 0,0-1,-6 7,4-5,-1-1,0 0,-1 0,-1-1,1-1,-1 1,-1-2,0 0,0 0,-6 2,11-8,1 1,0-2,-1 1,1-1,-1 0,1 0,-1-1,-1 1,-7-1</inkml:trace>
  <inkml:trace contextRef="#ctx0" brushRef="#br0" timeOffset="143662.002">12157 2996,'-51'-20,"9"10,1 2,-1 2,-26-1,65 7,-76-11,47 5,-1 2,-21 1,-45 3,-23 0,-107-14,119 5,-19 5,-32-3,-535-44,-873-54,1140 73,19 1,192 13,-106-7,198 14,39 3,-27 3,20 6,-3 1,0-4,-73-13,69 5,-1 5,-1 4,1 4,-56 0,101-4,0-2,-35-8,-26 0,71 9,-43-10,47 6,-1 2,1 2,-4 2,3 0,0-2,1-2,-1-2,1 0,1 2,-42 2,43 2,-1-2,1-2,-9-3,-9-1,0 3,0 3,0 2,-9 3,-48-1,-1116-2,1211 0</inkml:trace>
  <inkml:trace contextRef="#ctx0" brushRef="#br0" timeOffset="144878.998">11417 2799,'50'0,"-18"-2,1 1,0 3,0 0,0 2,-1 2,0 0,28 11,41 17,-58-21,-1 2,23 12,-30-12,-23-10,0 0,0 1,-1 0,10 7,-21-12,1-1,-1 0,1 1,-1-1,0 0,1 1,-1-1,0 0,1 1,-1-1,0 1,1-1,-1 1,0-1,0 1,0-1,1 1,-1-1,0 1,0-1,0 1,0-1,0 1,0-1,0 1,0-1,0 1,0-1,0 1,-1-1,1 1,0-1,0 1,0 0,-17 15,-30 8,44-23,-30 12,0-1,0-1,-1-2,0-1,-1-2,-24 0,-141-7,115-2,-73 8,138-1,4 1</inkml:trace>
  <inkml:trace contextRef="#ctx0" brushRef="#br0" timeOffset="146096.993">518 1813,'-39'0,"1"1,-36 7,60-6,-1 2,0 0,1 0,0 2,0-1,0 2,1 0,-12 8,-4 5,0 0,1 2,1 1,-15 18,34-33,1 1,0 0,0 1,1 0,0 0,1 0,0 1,0-1,2 1,-1 0,1 1,1-1,0 0,0 1,1-1,1 4,0-6,0 1,1 0,1-1,-1 1,1-1,1 1,0-1,0 0,1 0,0 0,1-1,-1 1,2-1,-1 0,1-1,0 1,1-1,0 0,0-1,0 0,3 2,3 0,0 0,0-1,1 0,-1-1,2-1,-1 0,1 0,-1-2,1 0,0-1,0 0,0-1,3-1,67 1,207-4,-91-18,-164 19</inkml:trace>
  <inkml:trace contextRef="#ctx0" brushRef="#br0" timeOffset="146764.511">1159 2133,'-2'4,"0"-1,0 0,0-1,-1 1,1 0,-1-1,0 1,0-1,0 0,0 0,0 0,-1 0,1-1,-11 9,9-5,0 0,0 1,0 0,1 0,0 0,0 1,1-1,-1 1,2 0,-1 0,1 0,0 0,0 0,0 1,1-1,1 0,-1 1,1-1,1 6,-1-6,0 1,1-1,0 0,1 1,-1-1,1 0,1 0,-1 0,1 0,0-1,1 1,0-1,0 1,0-1,1-1,-1 1,2-1,-1 1,6 3,8 3,0-2,1 0,1-1,0-1,0 0,0-2,1-1,0 0,0-2,0 0,1-2,-1 0,0-2,18-2,-29 1,0-1,0 1,0-2,-1 0,1 0,-1-1,0 0,0-1,-1 0,0-1,0 0,0 0,-1-1,0 0,1-1,7-10,0-1,-1 0,-1-1,-1 0,-1-1,2-8,-10 19,0-1,0 0,-1 0,-1 0,0 0,-1-1,0 1,-1 0,0-1,-1 1,-2-11,0 5,0 1,-2 0,0 0,-1 0,-1 0,0 1,-9-14,1 4,0 1,0 0,-1 1,-2 1,-10-11,22 28,0 0,-1 0,0 0,0 1,0 0,0 1,-1 0,0 0,0 0,0 1,0 0,-1 1,1 0,-1 0,1 1,-1 0,-1 0,-12 0,1 1,-1 0,0 2,1 1,0 0,-3 2,15-2,1 0,0 0,0 0,0 1,0 1,0-1,1 1,0 0,0 1,0 0,1 0,0 0,0 1,0 0,1 0,-1 2,-1 2,0 0,1 0,0 1,1 0,1 0,-1 0,-1 12,5-17,0 1,0-1,1 1,0-1,1 1,-1 0,1-1,1 0,0 1,0-1,0 0,0 0,1 0,2 3,2 1,0 1,1-1,1-1,0 1,0-1,1-1,0 0,0 0,1-1,3 1,20 13,1-2,30 13,-17-19,-23-10</inkml:trace>
  <inkml:trace contextRef="#ctx0" brushRef="#br0" timeOffset="148663.994">1874 1615,'-1'10,"0"1,0-1,-2 0,1 0,-2 3,-8 45,9 27,2-43,-1-1,-8 41,4-33,2 1,2 0,4 42,-1-13,8-32,-9-47,0 1,1 0,-1 0,0-1,1 1,-1 0,0-1,1 1,-1 0,1-1,-1 1,1-1,-1 1,1 0,0-1,-1 0,1 1,0-1,-1 1,1-1,0 0,0 1,0-2,0 1,-1 0,1-1,0 1,0 0,0-1,0 0,0 1,-1-1,1 1,0-1,-1 0,1 1,0-1,-1 0,1 0,-1 0,1 0,-1 1,1-1,-1 0,0 0,1-1,11-25,-2 0,4-18,12-30,7-27,-27 79,1 1,0-1,2 1,0 0,2 1,0 0,14-18,-17 29,-3 3,0 1,0-1,1 1,0 0,0 1,0-1,6-3,-10 8,1 0,-1 1,0-1,0 0,0 1,0-1,1 1,-1 0,0-1,0 1,1 0,-1 1,0-1,0 0,1 1,-1-1,0 1,0 0,0-1,0 1,0 0,0 0,0 1,0-1,0 0,0 1,0-1,-1 1,1-1,-1 1,2 1,3 5,0-1,0 1,-1 1,0-1,-1 1,0 0,0 0,-1 0,0 0,1 6,17 100,-20-106,4 27,2 0,1-1,1-1,4 5,-9-27,1 1,1-1,0 0,0 0,2-1,-1 0,1 0,1-1,0 0,0 0,1-1,8 6,-13-12,0 0,1 0,-1 0,1-1,0 0,0 0,0 0,0-1,0 0,0 0,0 0,0-1,0 0,0 0,1 0,-1-1,0 0,0 0,0-1,0 0,0 0,-1 0,1 0,2-3,9-4,-1-1,-1 0,0-1,0-1,-1 0,-1-1,6-7,8-11,-1-1,-1-2,-2 0,-1-1,-2-1,-2-1,-1-1,-2-1,-1 0,-3-1,1-6,8-35,-1 6,-3-2,0-26,-7 25,-1 15,-3 1,-3-2,0-97,1 19,-9-36,-2 122,-3 0,-2 1,-18-48,23 75,7 25,0-1,0 1,-1-1,0 1,1 0,-1-1,0 1,0 0,-1 0,1 1,-1-1,1 0,-1 1,0 0,-2-2,4 4,1-1,-1 1,0 0,0-1,1 1,-1 0,0 0,0 0,0-1,0 1,1 0,-1 0,0 0,0 0,0 1,0-1,1 0,-1 0,0 0,0 1,0-1,1 0,-1 1,0-1,0 1,-1 1,1-1,-1 1,1 0,0 0,-1 0,1 0,0 0,0 0,0 0,0 0,0 0,1 1,-1-1,1 1,-37 178,8 2,2 79,25-233,-26 432,23 130,5-567,-13 279,0-33,1 67,0 69,12-371,-2 0,-1 0,-1 0,-3-1,0 1,-11 26,18-59,-1 0,1 0,-1 0,1 0,-1 0,0 0,0 0,0 0,0-1,0 1,-1 0,1-1,0 1,-1-1,1 1,-1-1,0 0,1 1,-1-1,0 0,0 0,0 0,0 0,1-1,-1 1,0 0,-1-1,1 0,0 1,0-1,-1 0,0-1,0 0,0 0,0 0,0-1,1 1,-1-1,0 0,1 0,0 0,-1 0,1 0,0 0,0 0,0-1,0 1,0-1,1 0,-1 1,1-1,0 0,-1-2,-53-128,-14-68,52 145,4-2,2 1,2-1,3 0,3-1,2-29,2 63,2 0,0 0,2 0,1 0,0 1,2-1,1 2,1-1,1 1,1 1,7-9,2 2,2 1,0 0,2 2,21-17,5-5,192-190,-239 235,-1 0,1 0,0 0,0 0,0 1,0 0,0 0,1 0,-1 0,1 1,-1 0,1-1,3 1,62 0,-60 2,0-1,0 0,0 0,0-1,0 0,0-1,0 0,9-3,-17 4,0 0,0 0,0-1,0 1,0-1,0 1,-1-1,1 0,0 0,-1 1,0-1,1 0,-1-1,0 1,0 0,0 0,0 0,0-1,-1 1,1-1,1 0,-1 0,0 1,0-1,1 0,0 1,-1-1,1 1,0 0,2-2,-4 3,1 1,-1 0,1-1,-1 1,1 0,0 0,-1-1,1 1,-1 0,1 0,-1 0,1 0,0-1,-1 1,1 0,-1 0,1 0,0 0,-1 0,1 1,-1-1,1 0,0 0,-1 0,1 0,-1 1,1-1,-1 0,1 1,-1-1,1 0,-1 1,1-1,-1 1,18 22,1 31,-13 3,4 22,-9-73,1-1,0 1,-1-1,2 1,-1-1,1 0,-1 0,1 0,1 0,-1-1,4 5,-4-7,0 1,1-1,-1 0,0 0,1 0,-1 0,1-1,0 1,0-1,-1 0,1 0,0-1,0 1,0-1,0 0,0 1,0-2,0 1,0 0,0-1,0 0,0 0,-1 0,1-1,0 1,-1-1,1 1,-1-1,1-1,-1 1,0 0,0-1,0 1,0-1,0 0,-1 0,1 0,-1-1,0 1,0 0,0-1,-1 1,1-1,-1 0,1 0,-1 1,0-3,2-11,-2-1,1 1,-2-1,-1-12,0 7</inkml:trace>
  <inkml:trace contextRef="#ctx0" brushRef="#br0" timeOffset="148915.014">3107 974,'-1'26,"2"0,0 0,1 0,2 0,1-1,1 1,1-1,1-1,1 1,1-1,1-1,9 14,15 17,-23-41</inkml:trace>
  <inkml:trace contextRef="#ctx0" brushRef="#br0" timeOffset="150029.991">3822 2207,'0'-2,"-1"1,1-1,-1 0,0 1,0-1,0 1,0-1,0 1,0-1,0 1,0 0,0-1,-1 1,1 0,-1 0,1 0,-1 0,1 0,-1 0,1 1,-1-1,0 0,0 1,-40-14,38 12,0 1,0 1,0-1,0 0,0 1,0 0,-1 0,1 0,0 0,0 1,0 0,0 0,0 0,0 0,0 0,0 1,0 0,1 0,-4 2,3 0,0 0,1 0,-1 0,1 1,0-1,1 1,-1 0,1 0,0 0,0 0,0 1,1-1,-1 0,1 1,1 0,-4 12,1 1,0 0,2 0,0 0,2 0,0 0,0-1,2 1,1 0,3 10,-4-23,0 0,0 0,1-1,0 1,0-1,0 0,1 0,0 0,0-1,0 0,0 0,1 0,-1-1,1 1,0-1,0-1,0 1,0-1,1 0,-1 0,1-1,-1 0,1 0,-1-1,8 0,-5 1,1-2,-1 1,1-1,0 0,-1-1,1 0,-1-1,0 0,0-1,0 1,0-2,-1 1,0-1,0 0,0-1,0 0,4-4,2-7,-1 1,-1-2,0 0,-1 0,-1-1,7-17,0-8,-1-1,4-26,5-77,-21 126,0 0,-1 0,-1-12,-2 28,1 0,-1 0,-1 0,1 0,-1 0,0 0,-1 1,1-1,-1 0,0 0,0 1,-1-1,0 1,0 0,-1-1,4 6,0-1,0 1,0-1,-1 1,1 0,0-1,-1 1,1 0,0-1,-1 1,1 0,0-1,-1 1,1 0,-1 0,1-1,0 1,-1 0,1 0,-1 0,1 0,-1 0,1 0,-1 0,1 0,0 0,-1 0,1 0,-1 0,1 0,-1 0,1 0,-1 0,1 0,-1 0,1 1,0-1,-1 0,1 0,-1 1,1-1,0 0,-10 24,5 29,4-22,0 26,-3 0,-4 18,0-9,1 51,4-49,-9 43,-46 322,41-339,-4-1,-5-1,-3-1,-17 32,11-40,-3-2,-4-1,-3-2,-18 18,57-88,-64 83,63-82,-1 0,0-1,-1-1,1 1,-2-2,1 1,-1-1,-7 3,14-8,0 0,-1 0,1 0,-1 0,1-1,-1 1,1-1,-1 0,1 0,-1-1,1 1,-1-1,1 1,-1-1,1 0,0-1,-1 1,1 0,0-1,0 0,0 0,0 0,0 0,1 0,-1 0,1-1,-1 1,1-1,0 0,-1-1,-9-12,0-1,1-1,0 0,-5-16,6 15,-2-7,0 0,2-1,1 0,2-1,0 1,2-1,1-1,1 1,1-1,2 1,1-1,1 1,1-1,2 1,3-12,-3 27,0 1,1-1,1 2,-1-1,2 1,0 0,0 0,1 1,3-4,22-19,38-28,-61 52,78-61,-25 22,11-16,-49 39</inkml:trace>
  <inkml:trace contextRef="#ctx0" brushRef="#br0" timeOffset="151029.491">4414 2256,'12'0,"1"-2,-1 0,0 0,0-1,0-1,0 0,-1-1,1 0,-1 0,0-1,-1-1,0 0,0 0,0-1,-1 0,0-1,0 0,5-8,14-19,-1-1,-2-1,-2-2,9-20,92-188,-115 232,-5 7,0 0,1 1,0 0,1 0,0 0,6-5,-11 12,-1 0,1 0,0 0,0 1,1-1,-1 0,0 1,0-1,0 1,0-1,1 1,-1 0,0-1,0 1,1 0,-1 0,0 0,0 0,1 0,-1 0,1 0,0 1,0 0,0 0,0 1,0-1,0 0,0 1,0-1,-1 1,1-1,0 1,-1 0,1 0,-1 0,0 0,0 0,1 1,15 32,-1 1,-2 1,-1 0,6 33,1 1,-10-39,-1 1,-2 0,-1 0,-1 1,-2 0,-2 12,1 84,0-36,-8 53,6-145,-1 1,1-1,-1 1,0 0,0-1,0 0,0 1,0-1,-1 1,1-1,-1 0,1 0,-1 0,0 0,0 0,0 0,0-1,0 1,0-1,0 1,-1-1,1 0,-1 0,1 0,-1 0,1 0,-1 0,1-1,-1 1,0-1,-2 0,-13 2,0-1,0-1,-1-1,-10-2,-5 0,8 1,0-2,0-1,0-1,1-1,0-1,0-2,1 0,0-1,-13-10,-13-4,-4 6,41 12</inkml:trace>
  <inkml:trace contextRef="#ctx0" brushRef="#br0" timeOffset="152146.994">3674 2207,'0'-21,"1"-1,1 1,1 0,1 0,1 0,1 0,0 1,2 0,0 0,1 1,1 0,1 0,9-10,-1-2,-17 26,0 1,0 0,1-1,-1 1,1 0,0 1,0-1,0 0,1 1,-1-1,1 1,0 0,0 1,0-1,0 0,0 1,0 0,1 0,-1 1,1-1,0 1,-1 0,2 0,16-1,-2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5:46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5597 2584,'0'18,"-1"11,2 1,1-1,4 13,8 72,-4 0,-3 79,-7 247,-6-316,-1 47,7 604,0-764,-1 0,-1 0,-3 10,0 5,0-4,-1-1,-7 19,1-7,-1 3,-13 23,12-27,1 0,0 5,12-35,0 0,0 1,1-1,0 1,-1-1,1 1,0-1,0 0,0 1,0-1,1 1,-1-1,1 1,0-1,0 3,0-4,0 1,0-1,0 0,0 1,0-1,0 0,1 0,-1 0,0 0,1 0,-1 0,1 0,-1 0,1 0,-1-1,1 1,0 0,-1-1,1 0,0 1,-1-1,1 0,0 0,31 4,8 1,39-1,70 3,-17-1,1128-5,-616-2,-399-6,-6 0,656 8,-706 6,-4 0,139-9,232 3,-412 6,47 0,610-7,-765 1,19 4,-18-1,15-1,-16-3,6 0,0 1,26 6,-27-3,0-2,38-2,-26-1,-53 1,1 0,0 1,-1-2,1 1,-1 0,1 0,0 0,-1-1,1 1,-1-1,1 1,-1-1,1 0,-1 0,1 1,-1-1,0 0,1 0,-1-1,0 1,0 0,1-1,-1 0,0-1,0 0,0 1,0-1,0 0,-1 0,1 0,-1 0,0 0,1 1,-1-1,-1-1,-1-23,-1 1,-2 1,0-1,-2 1,-6-15,-8-29,-27-139,-11-138,0-188,38 305,-10 1,-12-8,14 99,0-2,-35-98,48 181,-5-35,-4-17,11 50,7 26,-1 0,-6-10,13 38,-1 1,1-1,-1 0,0 1,0-1,0 1,0 0,0 0,-1 0,1 0,-1 0,0 0,0 1,0 0,0-1,0 1,-1 0,1 0,-1 1,1-1,-3 0,-23-6,0 1,0 2,-1 1,-19 0,-122 3,85 2,63-1,-313 9,25 4,66-7,-16 1,-69-2,89-4,123 5,-48 1,47-8,-126 2,149 6,-48 0,-23-1,-5 1,-1180-7,1304 1,-12 5,14-2,-17-1,18-4,4 0,0 2,0 2,-7 2,3 0,1-2,-1-2,-19-3,-13 0,11 4,-39 6,37-3,0-4,-7-2,-13-1,57 2,11-1,-1 1,1 1,-1 1,-18 5,24-5,1 0,-1-1,0 0,1-1,-6-1,-41 1,60 0,-1 0,1 0,0 1,0-1,0 0,0 0,0 1,0-1,0 0,0 1,0-1,0 1,0-1,0 1,0 0,0-1,0 2,1-2,-1 1,1-1,0 1,-1-1,1 1,0 0,0-1,0 1,0 0,0-1,0 1,0 0,0-1,0 1,0 0,0-1,0 1,0-1,0 1,0 0,1-1,-1 1,3 5,0-1,0 0,1 0,-1 0,1 0,1 0,8 12,6 22,5 15,4 10,12 28,-14-38,-23-45</inkml:trace>
  <inkml:trace contextRef="#ctx0" brushRef="#br0" timeOffset="9041.02">708 3157,'169'2,"184"-4,-250-4,41-1,-9 0,0 0,-58 7,145 1,-129 5,27 2,20-2,14 1,11-1,12 1,-111-7,49 8,-29-2,0-4,8-4,8 1,1026 1,-1119-1,1 0,0 0,8-3,-7 2,0 0,-1 0,4 1,365 0,-185 2,-48-1,-135 0</inkml:trace>
  <inkml:trace contextRef="#ctx0" brushRef="#br0" timeOffset="9874.498">5330 3077,'16'0,"1"0,-1 2,1 0,5 1,-15-1,-1 0,1 0,-1 1,0 0,0 0,0 0,0 1,-1-1,1 1,-1 1,0-1,0 2,44 37,-49-42,0-1,1 0,-1 1,0-1,1 0,-1 1,0-1,0 0,1 1,-1-1,0 1,0-1,0 0,0 1,0-1,0 1,1-1,-1 1,0-1,0 1,0-1,0 0,-1 1,1-1,0 1,0-1,0 1,0-1,0 0,0 1,-1-1,1 1,0-1,-1 1,0 1,-1-1,1 0,0 0,0 0,-1-1,1 1,-1 0,1 0,-1 0,-35 10,-207 41,231-49,2-2</inkml:trace>
  <inkml:trace contextRef="#ctx0" brushRef="#br0" timeOffset="11644.02">734 4609,'28'10,"-3"-7,0-1,1-1,-1-1,12-3,17-3,-25 2,27 1,-9 3,29 0,49-8,-36 2,0 3,9 5,8 0,1295-2,-1353-2,7-3,31-1,3-1,-43 3,16 1,-41 3,37 0,0-2,12-4,-28 2,7 2,-9 0,13-3,-14 1,19 1,-18 2,16-4,-9 0,0 3,37 3,-21 1,7-4,-13-4,-30 2,24 1,-45 3,29 0,-1-2,26-4,-27 2,1 2,-1 1,20 3,-9-1,29-3,-25-4,-27 3,1 1,6 0,-11 1,0-1,9-2,-9 1,0 1,10 0,-7 1,0 0,16-5,-29 5,15-2,1 2,-1 0,9 2,1 0,-21-1</inkml:trace>
  <inkml:trace contextRef="#ctx0" brushRef="#br0" timeOffset="12395.998">5237 4396,'47'0,"-9"-1,24 3,-57-1,-1 0,1 0,0 0,-1 1,1 0,-1 0,1 0,-1 0,0 1,0 0,3 2,7 6,-1 2,6 6,-18-18,1 0,-1 1,1-1,-1 1,0-1,0 1,0 0,0-1,0 1,0 0,0 0,0 0,-1 0,1-1,-1 1,0 0,1 0,-1 0,0 0,0 0,0 0,0 0,-1 0,1 0,0 0,-1 0,1 0,-1 0,0 0,0-1,0 1,0 0,0 0,0-1,0 1,0-1,-1 1,1-1,-1 1,1-1,-1 0,1 0,-1 0,0 0,-1 1,-14 4,-1 0,0-1,0-1,-7 0,-9 1,25-2</inkml:trace>
  <inkml:trace contextRef="#ctx0" brushRef="#br0" timeOffset="20058.001">11950 2918,'21'-2,"-1"0,0-2,0 0,0-1,5-3,16-4,260-60,181-50,61-28,-246 66,159-48,499-135,-482 154,-428 105,-26 6,0-2,0-1,12-4,-23 5</inkml:trace>
  <inkml:trace contextRef="#ctx0" brushRef="#br0" timeOffset="21445.023">12124 3956,'41'0,"338"-3,-1-17,554-85,-206 52,20 46,-437 9,201-23,-421 15,-73 5,28-1,0-3,7-3,-37 5,-3 0</inkml:trace>
  <inkml:trace contextRef="#ctx0" brushRef="#br0" timeOffset="23279.012">12217 4796,'2'0,"0"1,1 0,-1 0,0 0,0 1,0-1,0 0,0 1,0-1,0 1,0 0,0 0,13 9,129 57,124 37,-165-66,125 41,-127-46,170 56,35-5,327 39,-98-47,-275-50,19-12,-56-4,-170-8,13 3,-31-2,30 0,-58-4,-1 1,1 0,0 0,4 2,6 0,-8-1</inkml:trace>
  <inkml:trace contextRef="#ctx0" brushRef="#br0" timeOffset="24229.004">15454 1785,'65'-1,"-14"0,33 4,-74-2,-1 1,0 0,0 0,0 1,5 2,-9-3,0 0,0 0,-1 1,0-1,1 1,-1 0,0 0,0 1,-1-1,4 5,-5-7,-1 1,0 0,0 0,0 0,0 1,0-1,0 0,0 0,-1 0,1 1,-1-1,0 0,1 0,-1 1,0-1,0 0,-1 2,0 0,0-1,0 1,0-1,0 1,-1-1,1 0,-1 0,0 0,0 0,-2 2,-6 6,0-1,-1 0,0-1,0 0,-4 1,12-8,-24 16,-2-1,-10 3,32-16</inkml:trace>
  <inkml:trace contextRef="#ctx0" brushRef="#br0" timeOffset="25091.502">16293 3704,'22'-1,"28"2,-45-1,0 1,-1-1,1 2,0-1,-1 0,1 1,-1 0,5 2,-7-3,-1 1,1 0,0-1,-1 1,1 0,-1 0,0 0,1 0,-1 1,0-1,0 0,-1 0,1 1,0-1,-1 0,1 1,-1-1,0 1,0-1,0 1,0-1,0 1,0 4,-1 1,0 0,0 0,-1 0,0-1,-1 3,-2 4,-2 0,1-1,-2 1,-6 7,13-19,-1-1,1 1,-1-1,1 1,-1-1,1 0,-1 0,0 0,0 0,1 0,-1 0,0-1,0 1,0 0,0-1,0 0,0 1,-1-1,-8 1</inkml:trace>
  <inkml:trace contextRef="#ctx0" brushRef="#br0" timeOffset="26177.009">15774 5502,'0'1,"0"0,1 1,-1-1,1 0,-1 0,1 0,-1 0,1 0,0 0,-1 0,1 0,0 0,0 0,0 0,0-1,0 1,0 0,0 0,1 0,22 12,-20-11,3 3,0-1,0 1,-1 1,0-1,0 1,-1 0,1 1,-1-1,-1 1,3 5,-4-8,-1 0,-1 0,1 0,0 0,-1 0,0 0,0 1,0-1,-1 0,0 1,1-1,-2 0,1 1,0 0,-1-2,1 1,0-1,-1 0,0 0,0 1,0-1,0 0,0 0,-1 0,1-1,-1 1,0 0,0 0,0-1,0 1,-1-1,1 0,-3 2,-20 8,14-9</inkml:trace>
  <inkml:trace contextRef="#ctx0" brushRef="#br0" timeOffset="28263.5">614 2545,'0'-1,"0"0,0 1,-1-1,1 1,0-1,-1 0,1 1,-1-1,1 1,-1-1,1 1,-1 0,1-1,-1 1,1-1,-1 1,1 0,-1-1,0 1,1 0,-1 0,-17-7,13 5,-8-1,-1 0,0 0,1 2,-1 0,0 0,0 1,0 1,-1 0,-27 1,25-2,0 1,1 0,-1 2,1 0,0 0,0 2,0 0,-15 7,13-4,1 0,1 1,-1 1,2 0,-1 2,1-1,-8 10,19-17,0 1,1-1,-1 1,1 0,0-1,0 1,1 1,-1-1,1 0,0 1,1-1,-1 3,1-4,1 1,0-1,0 1,0 0,1-1,-1 1,1-1,0 1,0-1,1 0,-1 1,1-1,0 0,0 0,1 0,-1 0,1 0,8 11,1-1,0-1,1 0,1 0,0-1,0-1,9 5,12 5,0 0,33 11,-49-23,1-2,0-1,1 0,-1-2,15 2,8-2,-1-1,15-3,10 0,-54 0</inkml:trace>
  <inkml:trace contextRef="#ctx0" brushRef="#br0" timeOffset="28808.997">1041 2864,'-28'-10,"17"8,-1 0,1 1,0 0,-1 1,1 1,-1 0,1 0,-8 3,16-4,0 1,0 0,0 0,0 0,0 0,0 0,0 1,0 0,0-1,1 1,-1 0,1 0,-1 1,1-1,0 0,0 1,0-1,0 1,0 0,1 0,-1 0,1-1,0 1,-1 1,1-1,1 0,-1 0,0 0,1 0,0 1,0 2,0-4,0 1,0 0,1-1,-1 1,1 0,0-1,0 1,0-1,0 1,0-1,0 0,1 1,-1-1,1 0,-1 0,1 0,0 0,0 0,0-1,0 1,0 0,1-1,-1 0,0 1,1-1,-1 0,1 0,-1 0,1-1,0 1,9 2,-1-1,1 0,0-1,-1 0,1 0,2-2,-7 1,0-1,0 1,0-1,0-1,0 0,-1 0,1 0,-1 0,1-1,-1 0,4-3,-6 3,0 0,-1 1,1-1,-1-1,0 1,0-1,0 1,0-1,0 0,-1 0,0 0,0 0,0 0,0-1,-1 1,1 0,-1-1,0 0,1-10,0 0,-1-12,-1 20,0 1,-1 0,0 0,0-1,0 1,0 0,-3-6,1 7,0 1,0-1,0 0,0 1,-1 0,0 0,0 0,0 0,-1 0,-6-4,0-1,-1 2,0-1,3 4,1 0,0 1,-1-1,0 2,-2-1,7 1,-1 2,0-1,1 0,-1 1,0 0,0 0,0 0,1 0,-1 1,-3 1,7-2,1 0,0 0,0 0,-1 0,1 0,0 0,-1 0,1 0,0 0,0 0,-1 1,1-1,0 0,0 0,-1 0,1 0,0 1,0-1,0 0,-1 0,1 1,0-1,0 0,0 0,0 1,0-1,0 0,-1 0,1 1,0-1,0 0,0 0,0 1,0-1,0 0,0 1,0-1,0 0,0 0,0 1,3 4</inkml:trace>
  <inkml:trace contextRef="#ctx0" brushRef="#br0" timeOffset="29795.019">1227 2957,'0'-10,"1"-1,0 1,1-1,0 1,0 0,1 0,1-1,-2 6,0-1,0 1,1-1,0 1,0 0,1 0,-1 1,1-1,0 1,1-1,-1 1,0 0,2 0,-5 3,1 0,-1 0,1 1,-1-1,1 0,0 1,-1-1,1 1,-1-1,1 1,0 0,0 0,-1 0,1 0,0 0,-1 0,1 0,0 0,-1 1,1-1,0 1,1 0,0 0,0 1,0 0,-1-1,1 1,0 0,-1 0,0 1,1-1,-1 0,0 1,4 5,-1-1,0 1,0 1,-1-1,0 1,0-1,1 6,-5-12,1 0,0 0,0 0,-1 0,1 0,0 0,1 0,-1 0,0-1,0 1,1-1,-1 1,1-1,0 1,1 0,-2-1,-1-1,1 0,-1 0,1 1,0-1,0 0,-1 0,1 0,0 0,-1 0,1 0,0 0,-1 0,1 0,0 0,0 0,-1 0,1 0,0-1,0 0,1 1,-1-1,0 0,0 0,0 0,0 0,0 0,0 0,0 0,0 0,0 0,0-1,0 1,6-13,-1 1,0-1,1-6,-3 10,0 0,0-1,1 2,0-1,0 0,1 1,1 0,-6 8,-1 0,2-1,-1 1,0 0,0 0,0 0,0 0,1 1,-1-1,0 0,1 0,-1 1,0-1,1 1,-1-1,2 1,-2 0,0 0,0 0,0 0,0 0,0 0,0 0,0 1,0-1,0 0,0 1,-1-1,1 1,0-1,0 1,0-1,0 1,-1-1,1 1,0 0,2 2,-1 0,1 1,-1-1,0 1,0 0,0-1,-1 1,1 0,-1 0,1 2,12 52,-14-57,0 0,0 0,1 0,-1 0,0 0,1 0,-1 0,1 0,-1 0,1 0,-1 0,1 0,0 0,-1 0,1 0,0 0,0-1,-1 0,0 0,1 1,-1-1,1 0,-1 0,1 0,-1 0,0 0,1 0,-1 0,1 0,-1 0,1 0,-1 0,0 0,1-1,-1 1,1 0,-1 0,0 0,1-1,-1 1,0 0,1 0,-1-1,0 1,3-3,0 0,0 0,-1 0,1 0,-1 0,0-1,1-1,0-1,1 1,-1 0,1 1,0-1,0 1,0-1,1 1,2-2,-6 5,0 1,0-1,0 0,0 0,0 1,0-1,0 0,1 1,-1-1,0 1,0 0,0-1,1 1,-1 0,0 0,0 0,1 0,-1 0,0 0,0 0,1 0,-1 0,0 0,0 1,0-1,1 1,-1-1,0 1,0-1,0 1,0 0,0-1,0 1,0 0,0 0,0 0,0 0,0 0,-1 0,1 0,0 0,-1 0,1 0,24 42,-20-36</inkml:trace>
  <inkml:trace contextRef="#ctx0" brushRef="#br0" timeOffset="30547.507">1907 2678,'1'-1,"0"1,-1-1,1 1,0-1,0 1,0-1,-1 1,1-1,0 1,-1-1,1 0,0 0,-1 1,1-1,-1 0,1 0,-1 0,1 0,7-17,-4 7,10-31,5-4,-9 19,0-1,-2 0,-1-1,-1 0,-1-8,-2 5,-1-1,-2 1,-3-30,0 46,0 0,-1 1,-1-1,-1 1,0 0,-2-4,7 17,0 0,-1 0,1 0,0 0,-1 0,0 0,1 0,-1 0,0 0,0 1,0-1,0 1,0 0,0-1,0 1,0 0,-1 0,1 0,0 1,-1-1,1 0,-1 1,1 0,-1 0,1-1,-1 1,1 1,-1-1,1 0,0 1,-1-1,1 1,-1-1,1 1,0 0,0 0,-1 0,1 1,0-1,0 1,0-1,0 1,0-1,1 1,-1 0,0 0,0 1,-5 9,0 0,1 0,0 1,1 0,1 0,-1 6,-4 19,-2 26,0 30,4 1,4 0,5 24,0-83,2 0,1 0,2-1,4 11,-5-24,2 0,0 0,1-1,1-1,1 0,1 0,5 6,-13-21,1 1,0-1,0 0,0 0,0-1,1 0,0 0,0 0,0-1,5 3,-9-5,0 0,0 0,0-1,0 1,0-1,0 1,0-1,0 0,1 0,-1 0,0 0,0 0,0 0,0-1,0 1,0-1,0 1,0-1,0 0,0 0,0 1,0-2,0 1,-1 0,1 0,0 0,-1-1,1 1,-1-1,1 1,-1-1,0 0,0 0,0 1,0-1,0 0,0-1,8-18,-1 0,-1-1,1-8,4-9,-9 23,0-1,0 0,-2 0,0 0,-1 0,-1 0,-1-11,0 20,0 0,0 0,-1 0,0 0,0 0,-1 0,0 1,-1 0,1 0,-1 0,-1 0,1 1,-1 0,0 0,-1 0,1 1,-1 0,0 1,0-1,-1 1,-33-12,38 15,0 0,0 0,0 1,0-1,0 1,-1 0,1 0,0 0,0 0,0 0,-1 1,1-1,1 1,0 1,0-1,0 0,0 1,1-1,-1 1,0-1,1 1,-1 0,1 0,0 0,0 0,0 0,0 0,0 0,0 0,0 0,0 0,1 1,-1-1,1 0,0 3,-2 5,2 0,-1 0,1 1,1 4,0-10,-1-1,1 1,0 0,0 0,1-1,0 1,0-1,0 0,0 1,0-1,1 0,0 0,0-1,2 3,3 3,1-1,0-1,1 1,0-2,2 2,-3-3</inkml:trace>
  <inkml:trace contextRef="#ctx0" brushRef="#br0" timeOffset="31924.5">2453 2811,'-1'-3,"-1"1,1-1,0 1,0-1,-1 1,0 0,1 0,-1 0,0 0,0 0,0 0,-2-2,-2-1,2 2,0-1,0 1,0 1,0-1,0 0,-1 1,1 0,-1 0,0 1,0-1,1 1,-1 0,0 0,-3 0,5 1,0-1,0 1,0 0,0 0,1 1,-1-1,0 0,0 1,0 0,0 0,0 0,1 0,-1 0,0 0,1 1,-1-1,1 1,-1 0,1 0,0 0,0 0,0 0,0 0,-1 2,-1 3,1 0,0 0,0 0,1 0,-1 0,2 1,-1-1,1 0,0 6,0 7,1-1,0 0,2 6,0-16,0 0,0 0,0 0,1 0,1-1,-1 1,1-1,1 0,4 7,-5-10,-1 1,1-1,1 0,-1 0,1-1,0 1,0-1,0 0,0-1,1 1,-1-1,1 0,0 0,2 0,-6-2,0-1,0 0,0 1,-1-1,1 0,0 0,0 0,0 0,0 0,-1 0,1-1,0 1,0-1,0 1,-1-1,1 0,0 1,-1-1,1 0,0 0,-1 0,1 0,-1-1,0 1,1 0,-1-1,0 1,0 0,0-1,0 0,0 1,0-1,0 0,4-8,-1 0,0 0,-1-1,0 1,1-5,1-6,-2 7,-1 0,0 0,-1 0,0-1,-1 1,-1 0,0 0,-1 0,-1 0,0 0,-2-3,-1 1,-1 0,0 0,-1 1,-1 0,0 1,-1 0,-1 0,0 1,-2-2,3 5,-1 0,1 1,-2 0,-6-5,13 11,1 1,0-1,-1 1,0 0,1 0,-1 0,0 1,0 0,0 0,0 0,0 0,0 1,0 0,-3 0,7 0,-1 1,0-1,1 1,-1-1,1 1,0 0,-1 0,1 0,-1 0,1 0,0 0,0 0,0 0,-1 0,1 1,0-1,1 0,-1 1,0-1,0 1,1-1,-1 1,0-1,1 1,-1-1,1 1,0-1,0 1,0 0,0-1,0 2,-1 5,1 0,0 1,0-1,1 1,1 5,0-7,1 1,-1-1,1 1,1-1,-1 0,1 0,1 0,-1-1,1 0,0 1,0-2,1 1,0-1,0 1,0-2,6 4,-2-1,0-1,1 0,-1-1,1 0,1-1,-1 0,1 0,-1-2,1 1,10 0,-18-3,-1 0,1-1,-1 1,0 0,1-1,-1 0,1 0,-1 0,0 0,0-1,0 1,1-1,-1 1,-1-1,1 0,0-1,0 1,-1 0,1-1,-1 1,0-1,0 0,0 0,7-10,-1 0,-1-1,0 0,3-12,3-4,6-10,-2 6,-2-1,-1-1,6-25,-13 25,-2 0,-1-1,-2 0,-3-32,1 52,1-42,0 17,-3-32,-1 55,-1 0,-1 0,-5-15,4 17,5 13,-1 0,1 1,-1-1,0 0,0 1,0-1,-1 1,1 0,-1-1,0 1,-3-2,5 4,0 0,0 1,0-1,0 0,0 1,0-1,0 1,0-1,-1 1,1 0,0-1,0 1,0 0,-1 0,1 0,0 0,0 0,-1 0,1 0,0 0,0 1,-1-1,1 0,0 1,0-1,0 1,0 0,0-1,0 1,0 0,0-1,0 1,0 0,0 0,0 0,0 0,0 0,1 0,-1 0,0 1,-4 5,1 0,0 1,0-1,1 1,0 0,0 0,1 0,-1 5,-2 15,-2 25,-3 156,4-107,6 50,0-72,2-42,1 0,2 0,2-1,1 0,8 19,-10-38,0 1,2-1,0-1,3 5,-7-15,0-1,0 0,1 1,0-1,0-1,0 1,1-1,0 0,0 0,0 0,1-1,0 0,-4-2,0-1,0 1,0-1,1 0,-1 0,0-1,0 1,1 0,-1-1,0 0,1 0,-1 0,2-1,-3 1,0 0,0-1,0 0,1 0,-1 0,0 0,0 0,0 0,-1 0,1 0,0-1,0 1,-1-1,1 1,-1-1,1 0,-1 0,0 1,1-3,8-14,-1-1,0 0,-2 0,0-1,-1 0,-1-1,-1 1,0-12,1-2,-2 20,-1 0,0 1,-2-1,1 0,-1 0,-1 0,-1 0,0-2,-2-6,3 16,0-1,0 1,-1 0,0 0,1 1,-2-1,1 0,-3-3,5 9,0 0,0 0,0-1,0 1,0 0,0 0,0 0,0 0,-1 0,1-1,0 1,0 0,0 0,0 0,0 0,0 0,-1-1,1 1,0 0,0 0,0 0,0 0,0 0,-1 0,1 0,0 0,0 0,0 0,-1 0,1 0,0 0,0 0,0 0,0 0,-1 0,1 0,0 0,0 0,0 0,0 0,-1 0,1 0,0 0,0 0,0 0,0 0,-1 1,1-1,0 0,0 0,-4 12,1 15,4 217,-1-238,1-1,-1 0,1 1,0-1,1 0,-1 0,1 0,0 0,0 0,2 2,-3-5,0 0,1 0,-1 0,0 0,1 0,-1 0,1-1,0 1,-1-1,1 1,0-1,0 0,0 1,0-1,0 0,0 0,0-1,0 1,1 0,-1-1,0 1,0-1,1 0,-1 0,2 0,-2 0,0-1,0 1,0-1,0 1,0-1,0 0,-1 0,1 0,0 0,0 0,-1 0,1-1,-1 1,1-1,-1 1,1-1,-1 1,0-1,0 0,0 1,1-2,1-6</inkml:trace>
  <inkml:trace contextRef="#ctx0" brushRef="#br0" timeOffset="32177.004">2719 2305,'1'4,"0"0,0 0,1 0,-1-1,1 1,-1 0,1-1,0 1,1-1,1 3,7 12,3 9,2-2,3 5,-2-5,-12-17</inkml:trace>
  <inkml:trace contextRef="#ctx0" brushRef="#br0" timeOffset="32811.495">3212 2877,'1'-3,"0"1,1-1,-1 0,1 0,-1 1,1-1,0 1,0-1,0 1,0 0,6-9,-1-1,-1-1,-1-1,0 1,0-1,-2 0,0 0,0 0,0-14,-3 21,4-19,-4 25,0 1,0 0,0-1,0 1,0-1,0 1,0 0,0-1,1 1,-1 0,0-1,0 1,1 0,-1-1,0 1,0 0,1 0,-1-1,0 1,1 0,-1 0,0-1,1 1,-1 0,0 0,1 0,-1 0,0 0,1 0,-1-1,1 1,-1 0,0 0,1 0,-1 0,0 0,1 0,-1 1,1-1,-1 0,0 0,1 0,-1 0,0 0,1 1,-1-1,0 0,1 0,-1 0,0 1,1-1,-1 0,0 1,10 7,-1 1,-1 1,1-1,-2 1,1 1,-1 0,-1 0,0 0,1 4,-3-5,1 0,-2 0,1 0,-1 0,-1 1,0-1,-1 1,0 0,0-1,-1 1,0 0,-1 0,-1-1,1 1,-2-1,1 1,-3 3,3-8,-4 8,0 0,0-1,-2 1,-8 11,14-21,-1-1,-1 1,1-1,0 0,-1 0,1 0,-1 0,0-1,0 1,0-1,0 0,-1 0,1-1,0 1,-1-1,1 0,-1 0,-2 0,-14 1,0-1,-6-1,21 0,0 0,0-1,1 0,-1 0,0 0,1 0,-1-1,1 0,0 0,-5-4,8 5,0 0,0 0,0-1,1 1,-1-1,0 1,1-1,-1 0,1 1,0-1,0 0,0 0,0 0,0 0,0 0,0 0,0-1,1 1,-1 0,1 0,0 0,0-1,0 1,0 0,0 0,0-1,0 1,1 0,-1 0,1 0,0 0,-1-1,3-2,-1-1,1 1,0 0,0 0,1 0,-1 0,1 1,0-1,1 1,-1 0,4-2,19-20,-20 17</inkml:trace>
  <inkml:trace contextRef="#ctx0" brushRef="#br0" timeOffset="33211.498">3372 2345,'-1'96,"2"105,3-166,8 33,-1 0,-9-56,0 0,1 0,1 0,0-1,0 1,5 7,-9-19,0 0,0 1,0-1,0 0,0 0,0 0,0 0,0 1,0-1,0 0,0 0,0 0,0 0,0 0,1 0,-1 1,0-1,0 0,0 0,0 0,0 0,0 0,0 0,1 0,-1 1,0-1,0 0,0 0,0 0,0 0,1 0,-1 0,0 0,0 0,0 0,0 0,1 0,-1 0,0 0,0 0,0 0,0 0,1 0,-1 0,0 0,0 0,0 0,0 0,0-1,1 1,-1 0,0 0,0 0,4-12,-2-14,-2 14</inkml:trace>
  <inkml:trace contextRef="#ctx0" brushRef="#br0" timeOffset="33542.497">3359 2625,'4'-1,"0"-1,1 1,-1 0,0-1,0 0,0 0,0 0,-1-1,3-1,4-2,4-4,-1 1,0-2,6-6,-9 8,1-1,0 2,0 0,0 0,7-2,-1 4,0 0,0 1,1 1,0 1,0 0,10 1,0-1,-26 3,3-1,-1 0,1 1,0 0,0 0,-1 0,1 1,0 0,4 1</inkml:trace>
  <inkml:trace contextRef="#ctx0" brushRef="#br0" timeOffset="34229.5">3598 2957,'4'0,"-1"0,0-1,0 0,0 0,0 0,0 0,0 0,0-1,-1 1,1-1,0 0,-1 0,1 0,-1 0,0 0,2-2,7-8,-1-1,8-11,-10 11,12-18,-1-2,-2 0,-1-1,0-6,31-61,-47 99,0 1,1 0,0 0,-1 0,1 0,0 0,-1 0,1 0,0 0,0 0,0 0,0 0,0 0,0 0,0 1,0-1,0 1,0-1,0 0,1 1,-1 0,0-1,0 1,1 0,-1 0,1 0,-1 1,0-1,0 1,0-1,0 1,1 0,-1-1,0 1,0 0,0 0,0 0,0-1,-1 1,1 0,0 0,0 1,-1-1,1 0,0 0,-1 0,1 0,-1 0,0 1,29 71,4 27,-27-81,-1 1,-2 0,0 0,0 9,-1 80,-2-73,0-25,-1 0,0-1,-1 1,0 0,-1-1,0 1,-1-1,0 0,0 0,-1 0,0-1,-1 1,0-1,-4 4,6-9,1-1,-1 0,0-1,0 1,1-1,-2 0,1 0,0 0,0 0,-1-1,1 1,-1-1,1 0,-1-1,1 1,-5-1,1 0,0 0,1 0,-1-1,1 0,-1-1,1 0,-1 0,1 0,-6-4,5 2</inkml:trace>
  <inkml:trace contextRef="#ctx0" brushRef="#br0" timeOffset="36511.5">308 4143,'1'0,"0"1,-1-1,1 0,-1 1,1-1,-1 0,1 1,-1-1,1 1,-1-1,1 1,-1-1,1 1,-1-1,0 1,1-1,-1 1,0 0,0-1,1 1,6 17,-6-13,5 15,0-1,-2 1,-1 0,0 0,-1 8,5 34,-3-29,-2-1,-1 1,-1 10,-11 98,5-74,2-13,-1 1,2 21,2-58,1 20,0-36,0 0,1 1,-1-1,1 0,-1 0,1 0,0 1,0-1,0 0,0 0,0 0,0 0,1 1,-1-3,-1 0,0 0,0 0,0 1,0-1,1 0,-1 0,0 0,0 0,1 1,-1-1,0 0,0 0,1 0,-1 0,0 0,0 0,1 0,-1 0,0 0,0 0,1 0,-1 0,0 0,0 0,1 0,-1 0,0 0,0 0,1 0,-1 0,0 0,0-1,1 1,-1 0,8-10,0-13,-5 13</inkml:trace>
  <inkml:trace contextRef="#ctx0" brushRef="#br0" timeOffset="37773.501">282 4103,'0'0,"0"-1,0 1,0-1,0 1,1-1,-1 1,0 0,0-1,1 1,-1-1,0 1,1-1,-1 1,1 0,-1-1,0 1,1 0,-1 0,1-1,-1 1,1 0,-1 0,1 0,-1-1,1 1,-1 0,18-4,-9 2,115-36,22-19,-139 55,-1 0,1 0,0 0,0 1,-1 0,1 0,0 1,0-1,3 2,-8-1,1 0,-1 0,0 1,0-1,0 1,0-1,0 1,0 0,0 0,0 0,0 0,0 0,-1 0,1 0,0 1,-1-1,1 1,-1-1,1 1,-1-1,0 1,0 0,0 0,0 0,0 0,0 0,0 0,0 0,-1 0,1 0,-1 1,2 6,-1 0,-1 1,0-1,0 0,-1 0,0 0,0 0,-1 0,0 0,-1 0,0 0,0-1,-1 1,0-1,0 0,-1 0,0-1,-1 1,0-1,-4 4,-6 6,0-2,-1 0,0-1,-1-1,-1 0,0-1,-11 4,18-12,0 0,0 0,0-1,-1-1,1 0,-1-1,-11 0,-2 0,14-2</inkml:trace>
  <inkml:trace contextRef="#ctx0" brushRef="#br0" timeOffset="38445.502">761 4303,'3'-1,"1"0,-1 0,0-1,0 1,1 0,-1-1,0 0,0 0,2-2,5-3,12-6,-1-1,-1-1,-1-1,0 0,-1-2,0 0,-2-1,1-2,11-12,1 1,18-15,-15 16,-30 29,1 0,-1 0,1 0,-1 1,1-1,-1 1,1 0,0 0,0 0,0 0,0 0,-1 0,1 1,0-1,0 1,0 0,0 0,0 0,0 0,0 1,0-1,0 1,0 0,0 0,1 0,-1 0,1 1,-1-1,1 1,-1 0,0 0,1 0,-1 1,0-1,-1 1,1-1,0 1,-1 0,1 0,-1 0,0 1,0-1,0 0,-1 1,2 2,1 10,0 0,-1 1,-1 0,1 16,-4 69,0-39,1-52,0 1,1-1,1 0,-1 0,2 0,1 4,-3-12,0-1,0 1,0 0,0-1,0 1,1-1,-1 1,1-1,0 1,-1-1,1 0,0 0,0 0,1 0,-1 0,0-1,1 1,-1-1,1 1,-1-1,1 0,0 0,0 0,-1 0,1-1,0 1,0-1,17-3,-12 0</inkml:trace>
  <inkml:trace contextRef="#ctx0" brushRef="#br0" timeOffset="39145.518">1680 4103,'-6'1,"0"0,-1 0,1 0,0 1,0-1,0 1,0 1,0-1,1 1,-1 0,1 1,0-1,-1 1,2 0,-2 1,0 0,1 0,0 0,0 0,1 1,-1 0,1 0,1 0,-1 0,1 1,0 0,0 1,-2 9,1 0,0 0,1 0,1 0,1 1,1-1,1 18,0-32,0 1,0 0,0 0,0 0,1-1,-1 1,1-1,0 1,0-1,0 0,1 0,-1 0,1 0,0 0,-1 0,1-1,1 1,-1-1,0 0,0 0,1 0,-1 0,4 0,-1 0,-1 0,0 0,1 0,-1-1,1 0,0-1,-1 1,1-1,0 0,-1 0,1-1,0 1,-1-1,1-1,-1 1,3-2,-3 1,0-1,1-1,-1 1,0-1,-1 0,1 0,-1 0,1-1,-1 0,7-8,-1-1,6-10,-7 9,-1 0,-1 0,0-1,-1 0,0-1,-2 0,1-3,-3 8,3-7,-2-1,-1 1,0-19,-2 28,0 1,-1-1,0 0,-1 0,0 1,-1-1,0 1,-2-4,3 8,-1 0,0 0,1 0,-2 1,1-1,0 1,-1 0,0 0,0 0,0 1,-1-1,1 1,-1 0,1 0,-5-1,4 1,0 1,0 0,0 0,-1 1,1 0,0-1,0 2,-5-1,7 1,1 0,-1 0,1 1,-1-1,1 1,-1 0,1-1,0 1,0 0,-1 1,1-1,0 0,0 1,0-1,0 1,0-1,0 1,1 0,-1 0,1 0,-8 9,1 1,1 0,0 1,1 0,0-1,1 2,1-1,-2 9,3-10,1 0,0 0,1 0,1 0,0 9,1-16,-1 0,1 0,-1 0,1-1,1 1,-1 0,1-1,0 1,0-1,0 0,0 1,1-1,0 0,-1 0,3 1,5 4</inkml:trace>
  <inkml:trace contextRef="#ctx0" brushRef="#br0" timeOffset="39645.018">2227 4090,'-2'2,"1"0,-1-1,1 1,-1 0,0-1,1 1,-1-1,0 1,0-1,0 0,0 0,0 1,-2-1,0 1,-114 59,82-44,0 2,1 1,1 1,-24 20,45-30,1 1,-10 12,17-18,1 0,-1 0,1 1,0-1,1 1,0 0,-2 5,3-5</inkml:trace>
  <inkml:trace contextRef="#ctx0" brushRef="#br0" timeOffset="40144.001">2027 4063,'0'308,"0"-301,1 0,0 1,0-1,0 0,1 0,0 0,1 0,0 0,0-1,1 2,-3-6,0 0,1 0,-1 0,0 0,1-1,0 1,-1 0,1-1,0 0,0 1,-1-1,1 0,0 0,0 0,1 0,-1 0,0-1,0 0,0 1,-1-1,1 0,0 0,0-1,0 1,0 0,-1-1,1 1,0-1,0 1,-1-1,1 0,0 0,-1 0,1 0,-1 0,1 0,0 0,0-1,0 0,0-1,0 1,0 0,0-1,0 0,0 1,2-5,1 0</inkml:trace>
  <inkml:trace contextRef="#ctx0" brushRef="#br0" timeOffset="40514.022">2346 4236,'0'7,"-2"0,1 0,-1 0,0 0,0 0,-1 0,0-1,-1 3,-8 19,2-2,5-14,0 1,1 0,1 0,0 0,0 1,0 12,3-20</inkml:trace>
  <inkml:trace contextRef="#ctx0" brushRef="#br0" timeOffset="40809.504">2400 3890,'2'0,"1"2,0 3,-1 1</inkml:trace>
  <inkml:trace contextRef="#ctx0" brushRef="#br0" timeOffset="42574.995">2506 4329,'13'1,"0"-2,-1 0,6-1,-12 0,0 1,0-1,0 0,-1 0,1-1,-1 0,0 0,2-1,3-3,-1 2,-1 0,0-1,-1 0,1 0,-1-1,-1 0,1 0,2-5,-4 6,2-5,-1 1,0-1,-1 0,2-4,-6 12,0-1,0 1,0-1,0 1,-1-1,0 1,1-1,-1 1,-1-1,1 0,0 1,-1-1,0 1,0-1,0 1,0-1,0 1,0 1,0 1,0-1,0 1,-1-1,1 1,0 0,-1-1,1 1,0 0,-1 0,0 0,1 0,-1 0,1 1,-1-1,0 0,0 1,1-1,-1 1,0 0,0 0,-1-1,-8 1,1-1,-1 1,-7 2,2-1,-15-1,8 0,0 2,-9 1,24-2,1 1,-1-1,1 2,-1-1,1 1,0 0,0 1,0-1,0 2,5-4,0 0,1 1,0-1,-1 0,1 1,0-1,-1 1,1-1,0 1,0-1,0 1,0 0,1-1,-1 1,0 0,1 0,-1 0,1 0,0 0,-1-1,1 1,0 0,0 0,0 0,1 0,-1 0,0 0,1 0,-1-1,1 1,0 1,1 3,1-1,-1 0,1 0,0 0,1 0,-1 0,1-1,0 1,3 2,13 11,0 0,1-2,1 0,1-1,0-1,4 0,-20-11,0 0,1 0,0-1,0 1,-1-2,1 1,0-1,0 0,3-1,-7 0,0 0,1-1,-1 1,0-1,0 0,1 0,-1-1,0 1,0-1,0 0,0 0,-1 0,1 0,-1-1,1 0,-1 1,3-4,26-34,-26 32,1-1,-1 1,1 0,1 1,0 0,0 0,5-3,20-13,-28 18,1 0,0 0,0 1,1 0,-1 1,1 0,0 0,0 0,0 0,0 1,1 1,-1-1,7 0,29 1,0 1,5 3,-39-1,1 0,-1 1,1 0,-1 0,0 1,0 0,4 4,26 10,-16-9,-11-5,0 0,-1 1,11 6,-20-9,-1-1,1 1,0 0,-1 0,1 0,-1 0,0 0,1 0,-1 0,0 1,0-1,-1 0,1 0,0 1,-1-1,0 1,1-1,-1 0,0 1,0-1,0 1,0-1,-1 1,0 0,1 3,-1 0,-1 0,1 0,-1 0,0 0,-1 0,1-1,-1 1,-1 0,-1 0,1 0,-1 0,0-1,0 0,-1 0,0-1,1 1,-2-1,1-1,0 1,-1-1,1 0,-1 0,0-1,0 0,0 0,-1-1,1 0,0 0,0 0,-6-1,-1 1,0 0,-10 3,10-1,0-1,-12 0,-14 3,28-3</inkml:trace>
  <inkml:trace contextRef="#ctx0" brushRef="#br0" timeOffset="45611.516">295 6061,'42'1,"-8"0,23-3,11-11,-25 6,-31 5,0 0,0 0,1 1,3 0,0-1,9-2,12-2,63-11,-54 8,154-31,-146 30,-5 0,8 2,-7 0,-1-1,6-4,20-5,44-12,4-6,32-9,-17 2,-39 11,-35 14,27-1,-25 2,8 0,15-2,26-10,34-9,-76 21,-15 3,3 2,35-6,33-4,53-10,-57 8,21-5,-57 10,16 1,78-11,-37 2,-44 7,9 0,-37 5,-28 4,114-29,-94 26,14 0,14 1,-45 6,37-12,-37 8,-12 1,18-8,20-5,-40 15,26-8,-53 13</inkml:trace>
  <inkml:trace contextRef="#ctx0" brushRef="#br0" timeOffset="46179">5037 4969,'29'-1,"1"-2,11-2,-34 4,46-3,-38 4,1-1,-1-1,12-3,-26 5,1 0,-1 0,1 0,0 0,-1 0,1 0,0 0,-1 0,1 0,-1 1,1-1,-1 1,1-1,-1 1,1 0,-1-1,1 1,-1 0,0 0,1 0,-1 0,0 0,0 1,0-1,0 0,0 0,0 1,0-1,0 0,-1 0,1 0,-1 0,0 0,1 1,-1-1,0 0,1 0,-1 0,0 1,0-1,0 0,0 0,0 0,0 1,-1-1,1 0,0 0,0 0,-1 0,1 0,-1 1,1-1,-1 0,0 0,1 0,-1 0,0 0,0-1,1 1,-1 0,0 0,0 0,0-1,-1 1,-5 4,0-2,0 1,0-1,-1 0,0-1,1 1,0-1,0 1,0 0,1 0,-1 1,-2 2,-51 39,23-18,29-22</inkml:trace>
  <inkml:trace contextRef="#ctx0" brushRef="#br0" timeOffset="47408.497">481 5462,'-15'-1,"-1"-1,-13-2,13 1,0 1,-12 0,14 2,0 0,0 1,0 0,0 1,0 1,0 0,-10 5,-13 5,-34 18,58-24,0 0,1 1,0 1,0 0,1 0,-10 11,17-17,1 0,0 1,0-1,0 0,1 1,-1 0,1 0,0 0,0 0,0 0,0 0,1 1,0-1,0 0,0 1,0-1,1 1,-1-1,1 3,0-3,0 1,0-1,1 1,-1-1,1 0,0 0,0 1,0-1,1 0,0 0,-1-1,1-1,-1 1,1-1,0 0,0 0,0 0,0 0,0 0,1 0,-1-1,1 1,-1-1,1 0,-1 1,1-1,0 0,16 5,0 0,1-1,-1-1,1-1,16 1,29-2,9-2,-17-1,-45 1</inkml:trace>
  <inkml:trace contextRef="#ctx0" brushRef="#br0" timeOffset="50142.504">788 5595,'-10'0,"1"0,0 1,0 0,0 0,0 1,0 1,-1-1,6 0,0 0,0 0,0 0,0 1,0-1,0 1,1 0,-1 0,1 0,0 0,0 0,0 1,0 0,1-1,-1 3,0-1,0 0,1 0,0 0,0 1,0-1,1 1,0-1,0 1,0 0,1-1,0 1,0 0,1 1,-1-4,0-1,1 1,-1-1,1 0,-1 0,1 1,0-1,0 0,0 0,1 0,-1 0,0 0,1 0,-1 0,1 0,0-1,-1 1,1-1,0 1,0-1,0 0,0 1,0-1,1 0,-1 0,0-1,0 1,1 0,-1-1,0 1,1-1,1 0,8 1,1 0,0-1,-1 0,8-2,-16 2,1-1,-1 0,0 0,1-1,-1 1,0-1,0 0,0 0,0 0,0-1,-1 1,1-1,-1 0,2-2,3-2,-2-1,1 0,-1-1,0 1,2-5,-6 8,1 0,-1-1,0 1,-1-1,1 0,-1 0,0 0,-1 0,1 1,-1-3,0-10,1 4,-2 0,1 0,-3-6,3 16,-1-1,0 1,-1 0,1 0,-1 0,1 0,-1 0,-1 0,1 0,0 1,-1-1,0 1,0-1,-3-2,-1 0,0 0,0 1,0 0,0 0,-1 1,1 0,-8-2,11 4,0 1,0-1,-1 1,1 0,-1 0,1 1,-1 0,0-1,1 2,-1-1,1 0,-1 1,1 0,-1 0,1 0,0 1,-4 0,6 0,0-1,0 1,0 0,0 0,1-1,-1 1,0 0,1 1,-1-1,1 0,0 0,-1 1,1-1,0 0,1 1,-1-1,0 1,1-1,-1 2,0 1,0 0,1 0,-1 0,1 1,0-1,1 0,-1 0,1 0,0 2,1-1,1-1,-1 1,1-1,0 1,0-1,1 0,-1 0,1-1,0 1,4 3,0-1,2 1,-1-1,0 0,1-1,2 1,-6-4,1 1,-1-2,0 1,1-1,-1 0,1 0,0-1,1 1,-5-2,0 0,0 0,0 0,0 0,0-1,0 1,0-1,0 0,-1 1,1-1,0-1,0 1,-1 0,1-1,0 1,-1-1,0 0,1 0,0-1,8-9,0 0,-1-1,0 0,-1 0,1-5,14-27,-2-1,-22 44,7-14,-2 0,0 0,-1 0,0-10,5-18,-15 83,-8 45,10-59,1 0,2 1,1-1,2 20,-1 11,27-105,-5-4,-10 22,0 1,8-10,-19 37,3-5,-1 1,1 0,0 0,1 1,3-4,-9 9,1 0,0 0,0 0,0 1,0-1,-1 0,1 1,0-1,0 1,0-1,0 1,0-1,1 1,-1-1,0 1,0 0,0 0,0 0,0 0,0 0,0 0,1 0,-1 0,0 0,0 0,0 1,0-1,0 0,0 1,0-1,0 1,0-1,0 1,0-1,0 1,0 0,0 0,0-1,-1 1,1 0,0 0,0 0,-1 0,1 0,-1 0,5 7,0 1,-1 0,-1 0,1 0,-1 1,-1-1,0 1,1 9,-1-4,2 1,4 13,29 71,-36-97,0 0,0-1,1 0,-1 1,1-1,-1 0,1 1,0-1,0 0,0 0,0-1,0 1,0 0,1-1,-1 1,0-1,1 0,-1 0,1 0,0 0,1 0,0 0,0 0,1-1,-1 0,0 0,0 0,0 0,0-1,0 1,0-1,0 0,0 0,2-1,-2 0,0 0,0-1,0 1,0 0,-1-1,1 0,-1 0,1 0,-1-1,0 1,29-40,-23 31,8-14,0-1,-2-1,-2 0,0 0,-2-2,16-48,1-22,-22 77,-1 0,-2-1,0 1,-1-1,-1 0,-2-3,2-23,0 37,-1 1,0-1,0 0,-1 1,-1-1,0 0,-4-11,6 23,-1-1,1 1,-1 0,1-1,-1 1,0 0,1-1,-1 1,0 0,0 0,0 0,0 0,0 0,0 0,0 0,0 0,0 0,0 1,0-1,-1 0,1 1,0-1,-1 1,1-1,0 1,-1 0,1-1,0 1,-1 0,1 0,-1 0,0 1,0-1,1 1,-1-1,0 1,1 0,-1 0,0 0,1 0,-1 0,1 0,0 1,-1-1,1 0,0 1,0-1,0 1,0-1,0 1,0-1,0 1,0 0,1-1,-1 2,-3 11,1 0,1 1,0-1,1 1,1-1,0 1,1-1,0 2,1 29,-1 49,-2 139,-12-94,0-4,6-46,-5 11,-12 48,21-127,1 0,-2 1,0-1,-1 0,-1 0,-1-1,-4 8,9-25,1 0,-1 0,0 0,0 0,0-1,0 1,0-1,-1 0,1 1,-1-1,1 0,-1 0,0-1,0 1,0-1,0 1,0-1,0 0,0 0,-1 0,1-1,0 1,0-1,-1 1,1-1,0 0,-1-1,1 1,0 0,-1-1,1 0,0 0,0 0,0 0,0 0,0-1,0 1,0-1,0 0,0 0,1 0,-1 0,1 0,0-1,-1 0,-10-10,1-1,0-1,1 0,1-1,0 0,-6-15,12 21,0 0,1-1,0 0,0 1,1-1,1 0,0-1,1 1,0-10,1 14,1 0,0 0,1 0,-1 1,1-1,0 1,1 0,0 0,0 0,4-4,9-10,1 1,8-6,8-8,-18 17,54-57,-4-2,5-14,-62 77,-4 4,0 1,1 0,0 0,2-1,-5 6,-1-1,1 2,-1-1,1 0,0 0,0 1,0 0,0-1,0 1,0 1,1-1,-1 0,3 0,9 0,0 0,0 1,0 0,1 1,-12-1,-1 1,1-1,-1 1,1 0,0 0,-1 0,1 0,-1 1,0-1,1 1,-1 0,0 0,0 0,0 0,0 0,-1 1,1 0,-1-1,1 2,-1-1,0 1,-1 0,1 0,-1 0,0 0,0 0,0 0,-1 0,0 0,1 2,-4 46,1-20,3-28,-1 0,0 0,1 0,0 0,0 0,0 0,0 0,1 1,-1-5,-1 1,0 0,0-1,1 1,-1-1,1 1,-1 0,0-1,1 1,-1-1,1 0,-1 1,1-1,0 1,-1-1,1 0,-1 1,1-1,0 0,0 1,0-1,-1-1,1 1,0 0,0 0,0 0,-1-1,1 1,0 0,0-1,-1 1,1 0,0-1,-1 1,1-1,-1 1,1-1,0 0,-1 1,1-1,-1 1,0-1,1 0,6-11,-2 1,1-1,-1 0,-1 0,0 0,-1 0,1-12,-1 13,8-36,-3 0,-1-1,-1-24,-6-15,0 87,0 0,-1 0,1 0,0 0,0 0,0 0,0 0,0 0,0 0,0 0,0 0,0 0,0 0,0 0,0 0,0 0,0 0,0 0,0 0,0 0,0 0,0 0,0 0,0 0,0 0,0 0,0 0,0 0,-1 0,1 0,0 0,0 0,0 0,0 0,0 0,0 0,0 0,0 0,0 0,0-1,0 1,0 0,0 0,0 0,0 0,0 0,0 0,0 0,0 0,0 0,0 0,0 0,0 0,0 0,0 0,-3 6,-3 9,5-7,-6 32,2 0,1 8,5-41,-1 0,1-1,0 1,0 0,1 0,0 0,0-1,3 5,2 9,0 4,-7-20,1 1,1-1,-1 1,0-1,1 1,0-1,0 0,0 1,1-1,-1-1,1 1,0 0,0 0,0-1,2 2,-5-5,1 0,-1 0,1 1,-1-1,0 0,1 0,-1 0,0 0,1 0,-1 1,1-1,-1 0,0 0,1 0,-1 0,1 0,-1 0,1 0,-1 0,0 0,1-1,-1 1,1 0,-1 0,0 0,1 0,-1 0,0-1,1 1,8-12,-1-17,-6 17</inkml:trace>
  <inkml:trace contextRef="#ctx0" brushRef="#br0" timeOffset="50412.015">1840 5115,'2'0,"1"3,2 0,3 2,2 0,1 2,2-1,-2-1</inkml:trace>
  <inkml:trace contextRef="#ctx0" brushRef="#br0" timeOffset="52114.005">2266 5435,'0'-1,"0"1,0-1,-1 1,1-1,0 1,-1-1,1 1,0-1,-1 1,1-1,-1 1,1-1,-1 1,1-1,-1 1,1 0,-1-1,1 1,-1 0,1 0,-1-1,0 1,1 0,-1 0,1 0,-1 0,0 0,0 0,-21-3,20 3,1 0,-6-1,0 1,0 0,0 0,0 1,0 0,-3 0,8 0,1-1,-1 1,1 0,-1-1,0 1,1 0,0 0,-1 0,1 0,-1 0,1 0,0 0,0 1,0-1,0 0,0 1,0-1,0 0,0 1,0-1,1 1,-1 0,1-1,-1 1,1 0,0-1,-1 1,1 1,-1 12,0 0,1 0,1 8,0-18,-1 1,1 0,1 0,-1 0,1-1,0 1,0 0,1-1,-1 0,2 2,-1-4,0 0,0 0,0 0,1 0,-1 0,1-1,0 1,0-1,-1 0,1 0,1-1,-1 1,0-1,4 1,5 1,-1-1,1 0,0-1,6 0,-15-1,0-1,-1 1,1 0,0-1,-1 0,1 0,-1 0,1 0,-1-1,0 1,1-1,-1 0,0 0,0 0,0-1,2-1,-1 0,1-1,-1 0,0 0,0 0,-1 0,0 0,2-5,1-2,-2 1,1-1,-2 0,0-1,0 1,-1-1,-1 1,1-11,-2-13,1-9,-4-20,3 62,0 1,0-1,-1 1,1 0,-1-1,1 1,-1 0,0 0,0-1,-1 0,1 5,0-1,0 1,0 0,0 0,1 0,-1 0,0 0,1 0,0 2,-1-2,-14 70,1 13,-13 66,1-25,-12 42,28-133,-1 0,-3-1,-12 25,18-43,-1-1,-1 0,0 0,-4 3,7-10,0-1,0 0,-1 0,1-1,-2 0,1 0,-1-1,-2 2,5-4,0 0,0-1,0 1,0-1,-1 0,1-1,-1 1,6-2,-1 0,1 0,-1 0,1 0,-1 0,1 0,-1-1,1 1,-1 0,1-1,-1 1,1-1,0 0,-1 1,1-1,0 0,0 0,-1 0,1 0,0 0,0 0,0 0,0 0,0 0,0-1,0 1,1 0,-1 0,0-1,1 1,-1-1,1 1,-1-2,0-1,1 0,-1-1,1 1,-1 0,1-1,1 1,-1 0,1-1,-1 1,1 0,0 0,1-1,-1 1,1 0,0 0,0 0,0 1,1-2,8-12,0 1,2 0,5-5,-13 14,62-68,58-72,-101 115,-2-1,-1-1,14-31,-17 33,1 0,1 0,2 2,11-12,-6 12,2 1,17-14,47-37,-79 70,0 0,0 0,3 0,1 0,-2-1,3-2,-9 6,0 0,1 1,0 0,0 0,1 1,-1 1,1 0,0 0,8 0,-17 4,0 0,0 0,1 0,-1 0,0 1,0-1,1 1,-1 0,0 0,0 0,0 1,0-1,0 1,0-1,-1 1,1 0,-1 0,1 0,-1 1,2 1,4 4,0 1,-1 0,-1 1,1-1,1 6,-4-7,0 1,-1-1,0 1,0 0,-1 1,0-1,-1 0,0 0,1 9,-2 0,0-1,-2 15,0-22,-1 1,0-1,0 0,-1 0,0-1,-1 1,0-1,0 0,-1 0,0-1,-1 0,-7 8,11-13,0-1,0 1,-1-1,1 1,-1-1,1 0,-1 0,0-1,0 1,-3 0,-4 1,0-1,0-1,-3 1,11-2,2 0,0 0,0 0,0 0,0 0,0 0,0 1,1-1,-1 0,0 1,0-1,0 0,1 1,-1-1,0 1,0-1,0 1,3 2,8 0,21-1,-17-1,0 0,-1 1,2 1,-5 0</inkml:trace>
  <inkml:trace contextRef="#ctx0" brushRef="#br0" timeOffset="75777.005">16493 1252,'-58'-1,"0"1,-5 2,21 2,1 3,0 1,0 2,-8 5,37-11,-46 17,53-19,0 0,1 0,0 1,-1 0,1 0,0 0,1 0,-1 0,0 1,-1 2,3-2,0 0,0-1,1 1,0 0,-1 0,1 0,1 0,-1 0,1 0,-1 0,1 4,3 47,-2-51,0 5,0-1,1 1,1-1,-1 1,1-1,1 0,0 0,0 0,0-1,2 2,10 13,1 0,13 11,-4-3,-20-24,0 2,-1-1,0 1,0-1,-1 1,0 1,0-1,-1 0,0 1,-1 0,0-3,-1-1,-1 1,1 0,-1-1,0 1,0-1,-1 1,0 0,1-1,-2 0,1 1,-1-1,0 0,0 1,0-1,-1 0,0 0,-1 2,-8 12,0 0,-7 7,14-20,0-1,0 1,-1-1,1 0,-1-1,-1 1,1-1,0 0,-3 0,-3 1,0 1,0-2,-1 0,0-1,0 0,0 0,0-2,0 0,-1 0,0-1,-4 0,13-1,14 1,11-1,-1-1,1 0,-1-2,1 0,11-5,17-8,27-13,-60 22,-1 0,1-1,3-4,30-17,-28 17,0 0,0-2,-2 0,0-1,15-18,-29 29,0 0,0 0,-1 0,0 0,0-1,0 1,0-1,-1 0,0 1,-1-1,1 0,-1 0,0-2,-1 7,0 0,0 0,-1-1,1 1,0 0,-1 0,1 0,-1 0,1 0,-1 0,1 0,-1 0,0 0,0 0,1 0,-1 1,0-1,0 0,0 0,0 1,0-1,0 0,0 1,0-1,0 1,0 0,0-1,0 1,-1 0,1 0,0-1,0 1,-1 0,-7-1,0 1,-1-1,1 2,-2-1,0 1,-7-1,7 0,0 0,-1 1,-10 3,18-3,0 0,0 0,-1 1,2 0,-1-1,0 2,0-1,0 0,1 1,0-1,-1 1,0 2,-3 1,1 1,-1 0,1 1,1-1,0 1,0 0,0 1,1-1,-2 7,5-12,1 0,-1 1,1-1,0 0,0 1,0-1,0 0,1 1,0-1,-1 0,1 0,0 1,0-1,1 0,-1 0,1 0,-1 0,1-1,1 2,-1 0,1 0,0 0,1 0,-1 0,1-1,-1 1,1-1,0 0,0 0,1-1,-1 1,3 0,6 2,0-2,1 1,-1-2,1 0,13 0,18-1,7-2,7 0,-34 1,-18 1,1 0,0-1,0 0,-1-1,1 1,0-2,-1 1,7-3,-11 2,0 0,0 0,-1 0,1 0,-1 0,1-1,-1 1,0-1,0 0,0 0,1-2,17-34,32-67,-42 84,-1-1,-1 0,-1 0,-1-1,-1 0,0-15,0 5,-1 11,-1-1,-1-16,-1-21,0 14,-4-31,3 77,0-1,0 1,0-1,0 1,-1 0,1-1,0 1,-1-1,1 1,-1-1,1 1,-1 0,0 0,0-1,0 1,1 0,-1 0,0 0,0 0,0 0,-1 0,1 0,0 0,0 0,-1 0,0 0,0 1,1 0,-1 0,0 0,0 0,1 0,-1 0,0 1,1-1,-1 0,0 1,1 0,-1-1,1 1,-1 0,1 0,-1 0,1 0,0 0,-1 0,1 0,0 0,-1 2,-7 7,0 0,1 1,0 0,0 1,2-1,-1 1,-1 7,-3 7,2 0,1 0,0 6,4-14,2 1,-1 6,-1 18,-1 2,2-1,3 0,2 12,-1 18,-1-63,1-1,0 0,1 0,0 0,0 0,1 0,0 0,1 0,0-1,5 7,-8-12,1-1,0 0,1 0,-1 0,0 0,1 0,0 0,-1-1,1 1,0-1,1 0,-1 1,0-2,1 1,-1 0,1-1,-1 1,1-1,0 0,-1 0,1-1,0 1,0-1,-1 0,1 0,0 0,0 0,0-1,-1 1,2-1,0-1,0 0,0 0,0-1,0 1,-1-1,1 0,-1 0,1-1,-1 1,0-1,0 0,-1 0,2-1,9-13,-1-1,6-11,-8 13,1-3,-1-1,-1 0,0-1,-2 0,-1 0,0-1,-2 0,0 0,-2 0,0-1,-2 1,-1-7,0-264,0 286,-1-1,0 1,-1-1,-1-5,3 11,-1 1,0-1,0 1,1-1,-1 1,-1 0,1-1,0 1,0 0,-1 0,0 0,1 0,-1 0,0 0,0 1,0-1,-1 0,2 1,0 1,-1 0,1 0,0-1,-1 1,1 0,0 0,-1 1,1-1,0 0,-1 0,1 1,0-1,0 0,-1 1,1 0,0-1,0 1,0-1,0 1,0 0,0 0,0 0,0 0,0 0,0 0,0 0,0 0,1 0,-1 0,0 0,0 1,-3 6,0 0,0 0,0 1,0 0,4-9,-11 34,1-1,1 1,2 0,-1 20,2-18,3-23,1 0,1 1,0 3,1 223,2-225,0 0,1-1,1 0,0 1,1-1,0-1,5 9,-9-19,3 4,0-1,0 1,0-1,1 0,-1 0,2 0,-1 0,1-1,-1 0,3 1,-5-4,0 1,0-1,0 0,1 0,-1 0,1 0,-1-1,1 1,0-1,-1 0,1 0,0-1,0 1,0-1,0 0,-1 1,1-2,0 1,0 0,0-1,0 0,-1 0,-1 0,1-1,-1 1,1-1,-1 1,1-1,-1 0,0 0,0 0,0 0,0-1,0 1,-1 0,1-1,-1 1,1-1,-1 0,0 0,3-8,0-2,0 1,1-9,2-9,12-52,-9 33,-9 46,0 1,0 0,-1 0,1 0,-1 0,0 0,1 0,-1-1,0 1,0 0,0 0,-1 0,1 0,-1-2,1 4,0 0,-1 0,1 0,0 0,0 0,-1 0,1 0,0 0,0 0,-1 1,1-1,0 0,0 0,0 0,-1 0,1 0,0 1,0-1,0 0,0 0,-1 0,1 1,0-1,0 0,0 0,0 1,0-1,0 0,0 0,0 1,-1-1,1 0,-5 13,4-10,-5 13,1 1,0-1,1 1,0 5,2 2,0-1,1 0,2 1,1 13,-2-35,0-1,0 1,1 0,-1 0,0-1,1 1,-1 0,1 0,-1-1,1 1,0-1,0 1,0-1,0 1,0-1,0 1,0-1,0 0,1 1,-1-1,0 0,1 0,-1 0,1 0,-1 0,1-1,-1 1,1 0,0-1,0 1,-1-1,1 1,0-1,0 0,-1 0,1 0,0 0,0 0,-1 0,1 0,0-1,0 1,-1-1,6 0,-1-1,0 0,0 0,0-1,0 0,0 0,-1 0,1-1,-1 0,0 0,2-2,-1 0,0 0,-1 0,0-1,-1 0,1 1,-1-2,-1 1,1 0,-1-2,2-7,-1 1,0-1,-1 0,-1-2,11-49,-1 18,-11 109,0 2,0-15,-4 21,-3-19,3-25,1 0,0 4,3 67,-2 68,-1-122,-3 0,-1-1,-2 0,-2 4,6-33,1 0,-2 0,1 0,-1-1,-1 1,0-1,0-1,-3 3,5-7,1-1,-1-1,0 1,0 0,0-1,-1 0,1 0,-1 0,0-1,0 1,0-1,0 0,0-1,0 1,-1-1,1 0,0 0,-5-1,4 0,0 0,-1 0,1-1,0 0,0 0,0-1,0 1,0-1,0-1,0 1,1-1,-1 0,1 0,-1-2,-7-4,1-2,0 0,0 0,-8-13,-18-17,26 30,2 0,-1 0,2-1,0 0,0-1,1 0,-5-10,13 22,-2-4,-1-1,1 1,1-1,-1 0,1 1,0-1,0-1,1 6,0-1,0 0,0 0,1 1,-1-1,0 0,1 1,-1-1,1 0,0 1,0-1,0 1,-1-1,1 1,1-1,-1 1,0 0,0-1,0 1,1 0,-1 0,1 0,-1 0,1 0,0 0,8-4</inkml:trace>
  <inkml:trace contextRef="#ctx0" brushRef="#br0" timeOffset="78458.02">15521 3091,'-11'28,"5"7,1 1,2 0,1 24,4-81,0 0,2 1,1 0,4-13,-3 15,0 0,1 1,1 0,0 1,5-7,-9 17,1-1,0 1,0 0,1 0,0 0,0 1,0 0,0 0,1 1,0 0,0 0,0 0,5-1,12-4,14-6,0 1,1 2,1 2,18-1,-12 4,25-8,-69 14,-1 1,0 0,0-1,1 1,-1 0,0 0,0 0,1 0,-1 0,0 1,0-1,1 0,-1 0,0 1,0-1,0 1,0-1,1 1,-1-1,0 1,0 0,0 0,0 0,1 1,-1-1,1 1,-1 0,0 1,0-1,0 0,0 0,0 0,0 1,0-1,0 3,1 8,-1 0,0 0,0 0,-2 7,1-11,-1 1,0-1,0 1,-1-1,0 1,-1-1,0 0,0 1,-1-2,0 1,-1 0,0-1,-3 4,-4 4,-1 0,0-1,-1 0,-1-1,-8 5,-2 1,-2-2,0 0,-4-1,16-9,1-2,-1 0,-1-1,1 0,-1-1,1-1,-1 0,0-1,-1-1,1 0,-12-2,28 1,-1 0,0 0,1 0,-1 0,0 0,1 0,-1 0,0 0,1-1,-1 1,1 0,-1 0,0-1,1 1,-1 0,1-1,-1 1,1 0,-1-1,1 1,-1-1,1 1,-1-1,1 1,-1-1,1 1,0-1,0 0,-1 1,1-1,0 0,0 1,0-1,0 0,1 0,-1 1,0-1,1 0,-1 1,1-1,-1 1,1-1,-1 0,1 1,-1-1,1 1,-1-1,1 1,0 0,-1-1,1 1,0 0,0-1,-1 1,1 0,0 0,-1-1,1 1,0 0,0 0,37-6,-26 3</inkml:trace>
  <inkml:trace contextRef="#ctx0" brushRef="#br0" timeOffset="79007.025">16174 3157,'0'3,"0"2,0 3,0 2,0 3,0 0,0 0,0 1,0 0,0 0,0-2</inkml:trace>
  <inkml:trace contextRef="#ctx0" brushRef="#br0" timeOffset="79326.001">16240 2931,'0'2,"2"1,1 2,2 1,1 0,0 1,1 0,0 0,0 0,-2-1</inkml:trace>
  <inkml:trace contextRef="#ctx0" brushRef="#br0" timeOffset="80575.003">16493 3118,'-19'-1,"7"0,1 1,0 1,-6 0,14-1,1 1,-1-1,1 1,-1 0,1-1,-1 1,1 0,0 1,0-1,-1 0,1 1,0-1,0 1,0-1,1 1,-1 0,-1 1,3-3,0 0,-1 1,1-1,0 0,0 1,0-1,-1 0,1 1,0-1,0 0,0 1,0-1,0 0,0 1,0-1,-1 0,1 1,0-1,0 0,0 1,0-1,1 0,-1 1,0-1,0 1,0-1,0 0,0 1,0-1,0 0,1 1,10 3,-8-4,0 0,0 0,0 0,-1 0,1 0,0-1,3 0,2-3,1-1,-1 0,0 0,0-1,6-5,-7 5,-1 1,1 0,1 0,-1 0,1 1,-1 1,5-2,-3 1,-6 3,-1 0,1 0,0 1,-1-1,1 1,0-1,0 1,2 0,-4 0,-1 0,1 0,0 1,0-1,0 0,-1 1,1-1,0 1,0-1,-1 1,1-1,0 1,-1-1,1 1,-1 0,1-1,-1 1,1 0,-1-1,1 1,-1 0,0 0,1 0,-1-1,0 1,0 0,0 0,1 0,-1 0,0 0,0 0,2 21,-1-1,-1 1,-2 20,0 12,2-48,0-1,0 0,0 0,-1 0,0 0,0 0,-1-1,1 1,-1 0,0 0,0-1,-1 1,0 0,1-2,-1 0,0 0,0 0,0-1,0 1,0-1,0 0,-1 1,1-2,-1 1,1 0,-1-1,0 1,0-1,0 0,1 0,-2-1,-20 5,13-2,-1 0,1-1,-1-1,-7 0,20-1,-1 0,0 0,0 0,0 0,0 0,1 0,-1 0,0-1,0 1,0 0,1-1,-1 1,0 0,0-1,1 1,-1-1,0 1,1 0,0-1,0 1,0 0,0 0,0-1,0 1,0 0,0 0,0-1,0 1,0 0,0 0,0-1,1 1,-1 0,0 0,0-1,0 1,0 0,0 0,0 0,1-1,-1 1,0 0,0 0,0 0,0 0,1-1,-1 1,0 0,0 0,3-2,0 0,-1 0,1 1,0-1,0 1,0 0,1-1,9-2,-2 0</inkml:trace>
  <inkml:trace contextRef="#ctx0" brushRef="#br0" timeOffset="81175.497">16986 3064,'-11'0,"-10"0,0 0,-1 2,-14 3,28-4,1 1,0 0,0 1,0 0,0 0,1 0,-1 1,1 0,0 0,0 0,0 1,-3 4,1-1,0 0,1 1,0 0,0 1,1-1,0 2,-2 3,6-9,0 1,0-1,0 1,1 0,0-1,0 1,0 0,0 0,1 0,0-1,1 1,-1 0,1 0,0 0,1 3,-1-6,0-1,0 1,1 0,-1-1,0 1,1-1,0 1,-1-1,1 0,0 0,0 0,0 0,1 0,-1 0,0-1,1 1,-1-1,1 0,1 1,6 2,1-1,-1 0,0-1,9 1,6 2,-8-3,-1 0,1-1,0-1,2 0,-4-1,-3 1</inkml:trace>
  <inkml:trace contextRef="#ctx0" brushRef="#br0" timeOffset="82364.5">17119 3197,'-16'0,"7"-1,-1 1,1 1,0-1,0 2,-1-1,0 1,8-1,-1 0,0 0,1 1,-1-1,0 0,1 1,0 0,-1-1,1 1,0 0,0 0,0 0,0 1,0-1,1 0,-1 1,1-1,-1 1,1-1,0 1,0 0,0 0,-3 9,0 0,1 1,-1 10,4-19,-1 0,1 1,0-1,0 0,0 0,1 0,-1 0,1 1,0-1,0 0,1 0,-1-1,1 1,0 0,0-2,0 1,0-1,0-1,1 1,-1 0,0 0,1-1,-1 1,1-1,0 0,-1 0,1 0,0 0,0 0,2 0,3 0,0 0,1 0,-1 0,0-1,1 0,-3-1,-1 0,0 0,1-1,-1 1,0-1,0 0,0-1,0 1,0-1,-1 0,1 0,-1-1,0 1,0-1,0 0,0-1,3-2,-1 0,-1 0,0-1,0 0,0 0,-1-1,0 1,-1-1,1-1,-3 6,0 0,0 0,0 0,-1 0,1 0,-1 0,0-1,0 1,0 0,-1 0,1 0,-1 0,0 0,-1 0,1 0,0 0,-1 1,0-1,0 0,0 1,-1-1,1 1,-1 0,1 0,-1 0,0 0,0 0,-1 1,1-1,-1 1,1 0,-1 0,1 0,-1 1,0-1,0 1,-1 0,4 0,0 1,0 0,0 0,0 0,0 0,0 0,-1 0,1 0,0 0,0 0,0 0,0 1,0-1,0 0,0 1,0-1,0 1,0-1,0 1,0-1,0 1,0 0,0 0,0 0,0 1,0 0,-1 0,1-1,1 1,-1 0,0 0,0 0,1 0,-1 0,1 0,-1 0,0 7,1 0,-1 0,1 0,1 0,0 3,-1-9,1-1,-1 0,1 0,0 0,-1 0,1 0,0 0,0 0,0 0,0 0,1 0,-1-1,0 1,1 0,0-1,-1 1,1-1,0 1,-1-1,1 0,0 0,2 1,1 0,1 0,-1 0,1 0,-1-1,1 0,0 0,-1-1,4 1,-6-1,1-1,-1 1,0-1,1 1,-1-1,0 0,1 0,-1 0,0-1,0 1,0-1,0 0,0 0,0 0,-1 0,1 0,-1 0,1-1,1-1,4-7,1-1,-1 0,-1 0,1-4,3-2,-5 6,-3 7,-1-1,2 1,-1-1,1 1,-1 0,3-1,-6 6,1-1,-1 1,1-1,0 1,-1-1,1 1,0-1,-1 1,1 0,0-1,-1 1,1 0,0 0,0 0,0-1,-1 1,1 0,0 0,0 0,0 0,0 1,0-1,0 1,0-1,0 1,0-1,0 1,0 0,0-1,0 1,0 0,0 0,0 0,-1 0,1 0,0 0,-1 0,1 0,-1 0,2 3,0 0,0 0,-1 0,1 0,-1 1,0-1,-1 0,1 1,-1 3,-1 45,0-24,-1-2,1-18,1 0,-1-1,1 1,1 0,0 0,0 0,1-1,2 9,-3-16,0 1,-1-1,1 0,0 1,0-1,1 0,-1 0,0 0,0 0,1 0,-1 0,0 0,1-1,-1 1,1 0,-1-1,1 1,-1-1,1 1,-1-1,1 0,0 0,-1 0,1 1,-1-2,1 1,1 0,2-1,0 1,0-1,0 0,1-1,-2 1,1-1,0 0,0 0,4-4</inkml:trace>
  <inkml:trace contextRef="#ctx0" brushRef="#br0" timeOffset="83523.996">17705 3184,'0'-4,"-1"-1,0 1,1 0,-2 0,1 0,0 0,-1 0,0 0,0 0,0 0,0 1,-1-1,1 1,-1 0,0-1,0 1,0 0,0 1,-1-1,1 1,-1-1,0 1,-2-1,2 1,1 0,-1 1,1-1,-1 1,0 0,0 0,0 0,0 0,1 1,-1 0,0-1,0 1,0 1,0-1,0 1,0-1,0 1,0 0,1 1,-1-1,0 0,1 1,-1 0,1 0,-3 2,2 0,1 0,-1 0,1 0,0 0,0 0,1 0,-1 1,1-1,0 1,0 0,0 3,-1 1,1 0,0 1,0-1,1 1,0 6,1-6,0 0,0-1,0 1,1 0,0-1,0 1,2 2,-2-10,-1 0,1 0,0 0,0 0,0 0,0 0,0 0,1 0,-1 0,1-1,-1 1,1 0,-1-1,1 0,0 1,0-1,0 0,0 0,0 0,0 0,0 0,0 0,0-1,0 1,1 0,-1-1,0 0,0 0,1 0,0 0,1 0,-1-1,0 1,0-1,0 0,0 0,0 0,0-1,0 1,0-1,0 0,-1 1,1-1,-1 0,1 0,-1-1,0 1,0-1,0 1,0-1,3-3,0-1,-1 1,1-1,-1-1,-1 1,0 0,1-4,1-4,-2 0,0-1,-1 1,0-1,-1 1,-1-14,0-23,1 16,-3-22,0 41,-2 1,-3-14,3 16,1 0,0-1,0-13,3 12,0 12,0 1,0-1,0 0,0 0,0 1,-1-1,1 0,-1 1,0-1,0 0,-1 1,0-3,1 8,0 0,0 0,0 0,1 0,-1 0,1 0,0 0,-1 0,1 0,0 1,0 1,0 21,-2 0,-4 19,-3 9,-1 24,5-25,0-3,2 23,2-1,-1-17,6 38,-3-80,2-1,0 1,3 8,-3-9,1 1,-2 0,1 4,-2-5</inkml:trace>
  <inkml:trace contextRef="#ctx0" brushRef="#br0" timeOffset="87196.003">14854 4849,'0'0,"-1"0,1 1,-1-1,1 0,-1 1,0-1,1 1,-1-1,1 1,-1-1,1 1,0-1,-1 1,1-1,0 1,-1-1,1 1,0 0,-1-1,1 1,-7 17,5-13,-8 21,-10 25,-7 31,17-32,-3 9,10-50</inkml:trace>
  <inkml:trace contextRef="#ctx0" brushRef="#br0" timeOffset="88413.503">14868 4822,'3'0,"0"-1,0 0,-1 0,1 0,0 0,0 0,-1-1,1 0,11-5,39-11,49-19,-83 29,-1-1,0 0,-1-2,5-3,-12 6,-8 6,0 0,0 0,1 0,-1 1,1-1,-1 1,1-1,0 1,0 0,1-1,-4 2,0 0,1 1,-1-1,0 0,1 0,-1 0,0 0,1 0,-1 1,0-1,1 0,-1 0,0 0,0 1,1-1,-1 0,0 1,0-1,1 0,-1 0,0 1,0-1,0 0,0 1,0-1,1 0,-1 1,0-1,0 1,0-1,0 0,0 1,0-1,0 0,1 16,-1-14,-1 6,0 0,0 0,0 0,-1 0,0 0,-1 0,1-1,-1 1,-1-1,0 0,0 0,0 0,-2 2,-7 7,0-1,-1 0,0 0,-14 9,20-18,0 0,-1 0,0-1,0 0,0 0,-1-1,0 0,0-1,-3 1,-15 2,0-2,-23 2,40-4,2 0</inkml:trace>
  <inkml:trace contextRef="#ctx0" brushRef="#br0" timeOffset="89373.517">15028 5022,'6'0,"0"-1,0 1,1-1,-1-1,0 1,0-1,0 0,0-1,-1 1,1-1,-1 0,1-1,-1 1,0-1,0 0,-1 0,1-2,28-21,-7 5,-1-1,0-1,2-7,2-2,-2-1,-2-2,-1-1,11-25,-28 48,-1-1,-1-1,0 1,-1-1,0 0,-2 1,0-2,0 1,-2 0,0 0,-2-11,2 25,0-1,0 1,-1-1,0 1,1 0,-1-1,0 1,0 0,0 0,-1-1,1 1,0 0,-1 0,1 0,-1 1,0-1,0 0,0 1,1-1,-1 1,-1-1,1 1,0 0,0 0,-2-1,2 2,0-1,-1 1,1 0,0-1,0 1,0 0,0 0,0 0,0 1,-1-1,1 0,0 1,0 0,0-1,0 1,0 0,0 0,1 0,-1 0,0 0,0 1,1-1,-1 0,1 1,-1 0,1-1,-1 1,1 0,-1 0,-8 15,1 0,1 1,0 0,0 4,-6 24,-9 45,-2 10,12-50,1 2,-1 33,3 10,4-63,4-17,-1 1,0-1,-1-1,-2 2,-9 24,27-61,2 1,0 0,1 1,2-1,13-16,140-156,-166 186,-1 2,-1 0,1 0,0 1,0-1,0 1,2-1,-5 2,1 1,-1 0,0 0,1 0,-1 0,0 0,1-1,-1 1,1 0,-1 0,0 0,1 0,-1 0,0 0,1 0,-1 0,0 0,1 1,-1-1,1 0,-1 0,0 0,1 0,-1 0,1 1,-1 0,1-1,-1 1,1 0,-1 0,1 0,-1-1,1 1,-1 0,0 0,0 0,1 0,-1 0,0 0,0 0,0 0,2 16,-2 1,0-1,-1 0,0 0,-2 0,0 0,-1 0,0 0,-2-1,0 0,0 0,-5 5,4-7,1 1,1 0,0 0,0 0,1 1,4-16,0 1,0 0,0 0,0-1,0 1,0 0,0-1,0 1,0 0,0 0,1-1,-1 1,0 0,0-1,1 1,-1 0,0-1,1 1,-1-1,1 1,-1 0,1-1,-1 1,1-1,-1 1,1-1,-1 0,1 1,0-1,-1 0,1 1,0-1,7 3</inkml:trace>
  <inkml:trace contextRef="#ctx0" brushRef="#br0" timeOffset="90113">15667 4902,'-1'1,"1"-1,-1 0,0 1,1-1,-1 0,0 1,1-1,-1 1,1-1,-1 1,1-1,-1 1,1 0,-1-1,1 1,-1 0,1-1,-1 2,-8 16,6-10,-8 16,1 1,1 0,1 0,-2 15,6-23,2-11,1 0,-1 0,2 0,-1 1,1-1,0 0,0 0,1 3,-1-8,0 1,0-1,1 1,-1-1,1 1,-1-1,1 1,0-1,-1 0,1 1,0-1,0 0,0 0,0 0,0 0,0 1,1-1,-1-1,0 1,0 0,1 0,-1 0,1-1,-1 1,0-1,1 1,-1-1,1 1,-1-1,1 0,0 0,-1 0,1 0,-1 0,2 0,4 0,0-1,0 1,0-2,0 1,0-1,0 0,-1 0,1-1,-1 1,1-2,-1 1,0-1,0 0,0 0,-1 0,0-1,0 0,0 0,0 0,-1-1,1 0,-1 0,-1 0,1 0,-1 0,-1-1,1 1,-1-1,1-1,2-17,-1 10,-1 0,-1 0,0 0,-1-7,-1 17,0-1,0 0,-1 1,0-1,0 1,0-1,-1 1,1 0,-4-6,5 10,-1-1,0 1,-1-1,1 1,0-1,0 1,0 0,-1 0,1 0,-1 0,1 0,-1 0,1 0,-1 0,0 0,1 1,-1-1,0 0,0 1,1 0,-1-1,0 1,0 0,0 0,1 0,-1 0,0 1,0-1,0 0,1 1,-1-1,-1 1,1 0,-1 0,1 0,0 0,-1 0,1 1,0-1,0 1,0-1,0 1,0 0,0 0,1 0,-1 0,1 0,-1 0,0 1,-3 7,-1 1,1 0,0 2,-1 3,-2 1,2 2,0-1,1 0,1 1,-2 15,6-27,-1 0,0-1,1 1,0 0,0 0,1 3,-1-8,0-1,1 0,-1 1,1-1,-1 0,1 1,-1-1,1 0,-1 0,1 1,0-1,0 0,0 0,0 0,0 0,0 0,0 0,0 0,0 0,0-1,0 1,1 0,-1-1,0 1,1-1,-1 1,0-1,2 1,7-1,1 1,-1-1,1-1,-1 0,1 0,-1-1,0-1,1 1,-1-2,0 1,-1-1,1-1,-1 0,0 0,0-1,-2 1</inkml:trace>
  <inkml:trace contextRef="#ctx0" brushRef="#br0" timeOffset="91257.011">15907 4783,'-1'0,"1"0,-1 0,1 0,-1 0,1 1,-1-1,1 0,0 0,-1 1,1-1,-1 0,1 1,0-1,-1 0,1 1,0-1,-1 1,1-1,0 1,0-1,0 1,-1-1,1 1,0-1,0 0,0 1,-5 17,3-9,-8 26,-6 35,-1 2,8-33,0 19,6-45,2 1,0 0,1 0,0-1,1 1,0 1,-1-14,0-1,0 0,0 0,0 0,0 0,0 0,0 0,1 0,-1 0,0 0,0 0,0 1,0-1,0 0,0 0,0 0,0 0,0 0,0 0,0 0,0 0,0 0,0 0,0 0,1 0,-1 0,0 0,0 0,0 0,0 0,0 0,0 0,0 0,0 0,0 0,0 0,1 0,-1 0,0 0,0 0,0 0,0 0,0 0,0 0,0 0,0 0,0 0,0 0,0 0,1 0,-1 0,0 0,0 0,0 0,0 0,0 0,0 0,0-1,0 1,6-7,5-9,26-61,17-58,-36 82,-10 26,9-19,-16 45,-1 1,0-1,0 0,0 1,1-1,-1 1,0-1,1 0,-1 1,0-1,1 1,-1-1,1 1,-1-1,1 1,-1-1,1 1,-1 0,1-1,0 1,0-1,-1 2,1-1,-1 0,0 0,1 1,-1-1,0 0,1 0,-1 1,0-1,0 0,1 1,-1-1,0 1,0-1,1 0,-1 1,0-1,0 1,0-1,0 0,0 1,0-1,0 1,4 31,-4-21,0 9,1-1,0 1,2 0,0-1,3 8,5 13,4 15,16 33,-19-49,4 11,-14-46,0-1,0 1,0-1,0 1,1-1,-1 0,1 1,0-1,0-1,0 1,0 0,0-1,0-1,-1 1,1-1,0 0,-1 0,1 0,0 0,0 0,0 0,0-1,0 1,0-1,0 0,0 0,0 0,0-1,0 1,0-1,0 1,0-1,0 0,-1 0,1 0,2-2,3-1,-1 0,1-1,-1-1,0 1,-1-1,1 0,4-6,9-11,-1 0,-1-1,-1-1,-1 0,-2-1,12-28,-12 18,-2 0,-1-1,0-5,-7 20,-1 0,0 0,-2-1,0 1,-2-1,0 1,1 20,0 0,0 1,-1-1,1 0,-1 0,1 1,-1-1,1 0,-1 1,0-1,0 1,0-1,0 1,0-1,0 1,0 0,0-1,-1 1,1 0,0 0,-1 0,1 0,-1 0,1 0,-1 0,1 1,-1-1,0 0,0 1,1 0,-1-1,0 1,0 0,-1 0,1 0,-1 0,0 0,1 1,-1-1,1 1,-1-1,1 1,0 0,-1 0,1 0,0 1,-1-1,1 0,0 1,0-1,0 1,0 0,1 0,-1 0,0 0,0 2,-8 13,2 1,1 0,0 0,1 1,1 0,1 0,-1 6,-19 145,20-135,2-21,1 0,1 1,0-1,1 0,0 0,1 1,1-1,1 0,-3-8,0-1,1 1,0-1,1 0,-1 0,1 0,0 0,0-1,0 1,1-1,-1 0,1 0,0 0,0 0,1-1,-1 1,1-1,0 0,0-1,0 1,5 1,7 1,0 0,0-1,1-1,-1-1,1 0,0-2,3 0,-8 0,0-2,0 0,-1 0,1-1,-1 0,1-1,-1-1,0 0,-1-1,3-1,9-7,0 0,-1-2,-1 0,16-17,-29 26,-1-1,0 0,-1-1,0 1,0-1,-1 0,0 0,0-1,-1 0,0 1,-1-2,0 1,0-8,-1 7</inkml:trace>
  <inkml:trace contextRef="#ctx0" brushRef="#br0" timeOffset="95458.004">5463 1252,'0'2,"0"2</inkml:trace>
  <inkml:trace contextRef="#ctx0" brushRef="#br0" timeOffset="122396.017">6529 3344,'2'-1,"-1"1,0 0,1-1,-1 1,0-1,0 1,1-1,-1 0,0 0,0 1,0-1,0 0,0 0,0 0,0 0,0 0,0 0,15-22,-13 19,4-7,0-2,0 1,-1-1,-1 0,0 0,-1 0,0-1,-1 0,-1 0,0 0,-1 0,0-9,-1 6,-1 0,-1 0,0 0,-1 0,-1 1,0-1,-2 1,1 0,-2 0,0 1,-1 0,-1 0,0 1,-1 0,0 1,-8-8,-14-13,0 2,-32-23,41 38,0 1,0 1,-2 1,0 1,-7-2,20 11,0 0,-1 1,1 1,-1 0,1 1,-1 0,0 1,1 0,-1 1,0 0,11 0,-1-1,1 1,-1-1,1 1,-1 0,1 0,-1 0,1 0,0 1,-1-1,1 0,0 1,0 0,0-1,0 1,1 0,-1 0,0 0,1 0,-1 1,1-1,0 0,0 1,0-1,0 0,0 1,0-1,1 1,-1 0,1-1,0 1,-1 0,1 9,-1 0,1-1,1 1,0 0,1 0,2 7,2 5,1 0,1-1,2 0,9 17,15 23,3-2,22 28,4-2,3-4,5-2,44 37,-104-107,108 111,-96-96,-1 1,-2 1,15 27,-32-50,-1-1,0 1,0-1,0 1,-1 0,1 0,-1 0,0 0,-1 0,1 5,-1-7,0 0,0-1,-1 1,1 0,-1-1,0 1,0 0,0-1,0 1,0-1,0 1,-1-1,1 0,-1 0,0 1,0-1,0 0,0 0,0-1,-1 2,-5 2,0 0,0 0,-1 0,1-1,-1-1,0 0,0 0,0 0,-3-1,-21 4,0-2,-1-1,-19 2,-22 1,0-4,-5-2,22-1,47 1,1-1,0 0,0-1,-10-2,15 3,1 0,-1-1,1 0,0 0,0 0,0 0,0 0,0-1,0 0,1 1,-1-2,0 0,2 2,1 1,0-1,0 0,0 0,0 0,0 0,0 0,0-1,1 1,-1 0,1 0,-1 0,1-1,0 1,0 0,0 0,0-1,0 1,1 0,-1 0,1-1,-1 1,1 0,0 0,0 0,0 0,0 0,0 0,0 0,1 0,0 0,4-6,0 1,1-1,0 2,0-1,1 1,4-3,41-26,-17 12</inkml:trace>
  <inkml:trace contextRef="#ctx0" brushRef="#br0" timeOffset="123196.5">6955 2971,'0'53,"-8"50,3-65,-8 67,4 1,4 12,4-60,0-15,4 26,-3-68,-1-1,1 1,0 0,0-1,1 1,-1 0,0-1,0 1,0 0,0 0,0-1,1 1,-1 0,0-1,1 1,-1-1,0 1,1 0,-1-1,1 1,0 0,-1-2,1 1,-1 0,1 0,-1-1,0 1,1 0,-1 0,1-1,-1 1,0 0,1-1,-1 1,0-1,1 1,-1 0,0-1,0 1,1-1,-1 1,0-1,0 0,11-32,-3 1,1 0,1 1,2 1,3-5,18-49,4-11,32-55,-41 90,77-150,-99 199,1 1,0 0,1 0,0 0,0 1,1 0,0 0,1 1,6-4,-8 8,0 0</inkml:trace>
  <inkml:trace contextRef="#ctx0" brushRef="#br0" timeOffset="123890.998">7115 3304,'1'5,"0"0,0 0,1 0,-1 0,1 0,0 0,1-1,0 2,3 5,46 123,4 9,-32-86,-16-37,0 0,1-1,0 0,2-1,0 0,3 1,-3-2,-9-14,-1-1,1 1,0 0,0-1,0 1,0-1,0 0,1 0,-1 0,2 2,4-1</inkml:trace>
  <inkml:trace contextRef="#ctx0" brushRef="#br0" timeOffset="125129.517">7555 2864,'0'29,"0"18,-1-1,-6 28,-6 7,-17 134,26-173,-3 25,5-55,0 0,1 0,0 0,1 0,0 0,1 4,-1-16,0 0,0 0,0 0,0 0,0 1,0-1,0 0,0 0,0 0,0 0,0 1,0-1,0 0,0 0,0 0,0 0,0 0,0 1,0-1,0 0,1 0,-1 0,0 0,0 0,0 1,0-1,0 0,0 0,0 0,1 0,-1 0,0 0,0 0,0 0,0 1,1-1,-1 0,0 0,0 0,0 0,0 0,4-7,1-10,22-82,35-81,-53 155,96-289,-101 301,0 1,1 0,0 0,1 0,3-4,-8 13,1 1,0-1,0 1,1-1,-1 1,0 0,1 0,-1 0,1 0,0 0,1 0,-3 1,1 0,0 1,0-1,0 1,0-1,1 1,-1 0,0 0,0 0,0 0,0 0,0 0,0 1,0-1,0 1,0-1,0 1,1 0,-1 0,0 0,0 0,-1 1,1-1,-1 0,1 1,-1-1,1 1,-1-1,0 1,0-1,0 1,0 0,0 0,0 0,0 0,-1 0,11 37,-8-27,-1-2,1 1,-2-1,1 1,-2 0,1 0,-2 0,1-1,-1 1,-1 0,0-1,0 1,-1-1,-1 1,0-1,0 0,0-1,-2 1,0 0,-7 10,-1-1,-1-1,-1 0,0 0,-2-2,-11 8,-2-1,-1-3,-1 0,0-2,-9 1,30-13,16-8,23-5,2 4,1 2,-1 1,20 2,-44-1,-1 0,0 0,1 0,-1 1,0-1,0 1,0 0,0 0,0 1,0-1,-1 1,1 0,-1 0,0 0,0 0,1 1,7 11,0 0,0 0,3 9,12 17,1-3,-2 1,-1 2,-1 2,-20-36,0 0,-1 1,0-1,0 1,0 0,-1 0,0 5,-1 56,-1-31,-1-13,-1 0,-2 0,0 0,-2 2,4-16,1-67,2 41,0 3</inkml:trace>
  <inkml:trace contextRef="#ctx0" brushRef="#br0" timeOffset="126073.995">8221 2918,'-1'28,"-1"1,-2-1,-1 1,-1 0,-33 111,7-36,-32 110,59-191,-3 5,1 1,1 0,2 0,0 27,3-71,1 1,-1-1,2 1,0-1,1 1,0 0,1 0,1-1,130-327,-101 243,18-99,-46 169,-4 23,0-1,0 0,1 0,-1 0,2 1,-1-1,1 1,2-6,-5 12,1 0,-1 0,0 0,0-1,0 1,0 0,0 0,0 0,0 0,1 0,-1-1,0 1,0 0,0 0,0 0,1 0,-1 0,0 0,0 0,0 0,1 0,-1 0,0 0,0 0,0 0,0 0,1 0,-1 0,0 0,0 0,0 0,1 0,-1 0,0 0,0 0,0 0,0 0,1 0,5 8,4 18,-8-21,37 105,8 52,-7-25,-34-116,10 32,1-1,3-1,22 39,-25-59,-1 1,-1 0,-1 1,1 11,-15-42,1 0,0 0,0 0,-1 0,1 0,-1 1,0-1,1 0,-1 0,0 1,0-1,-1 0,1 0,0 1,-1-1,0-2,1 0,-1 0,0 0,1 0,-1 0,0 0,1 0,-1 0,0 0,1-1,-1 1,1 0,-1-1,0 1,1 0,-1-1,1 1,-1 0,1-1,-1 1,1-1,-1 1,1-1,-1 0,-11-13,1-6,5 10</inkml:trace>
  <inkml:trace contextRef="#ctx0" brushRef="#br0" timeOffset="126541.498">8101 3357,'16'0,"0"1,-1 0,1 1,6 2,1 0,0-2,0 0,0-2,0 0,17-3,-1-3,-26 3,-1 1,1 1,3 0,-10 1,0 0,0 0,0 1,0 0,-1 0,1 0,0 1,-1 0,1 0,-1 0,0 1,1 0,-1 0,0 0,2 2,-1 0</inkml:trace>
  <inkml:trace contextRef="#ctx0" brushRef="#br0" timeOffset="127352.499">8980 2997,'-1'4,"0"0,0 0,0-1,0 1,-1-1,1 1,-1-1,0 1,-2 2,-6 10,-18 50,3 1,-8 36,0-7,4-14,3 8,-13 85,33-151,4-18,1 1,-1-1,1 1,0 4,1-11,0 1,0-1,0 0,0 0,0 0,0 0,0 0,0 0,0 0,0 1,0-1,0 0,0 0,0 0,0 0,0 0,0 0,0 0,0 1,0-1,0 0,0 0,0 0,0 0,0 0,1 0,-1 0,0 0,0 0,0 0,0 1,0-1,0 0,0 0,0 0,0 0,1 0,-1 0,0 0,0 0,0 0,0 0,0 0,0 0,0 0,1 0,-1 0,0 0,0 0,7-5,8-11,-13 14,73-74,-28 31,76-73,-67 65,127-108,35-14,-188 152,3-4,0 2,2 1,6-1,-30 19,0 1,0 0,0 0,0 1,1 1,0 0,0 0,0 1,0 1,0 0,0 1,0 0,1 1,-7 0,0 0,-1 0,1 1,0 0,-1 0,0 0,1 1,-1-1,1 2,9 6,-1 1,5 4,-19-15,6 5</inkml:trace>
  <inkml:trace contextRef="#ctx0" brushRef="#br0" timeOffset="127844.497">9153 3477,'2'1,"0"1,0-1,0 1,-1 0,1 0,0-1,-1 1,1 0,-1 0,0 0,0 1,0-1,0 0,2 2,30 48,2-2,2-2,2-1,3-2,1-2,2-1,11 4,-3-6,1-2,3-2,0-3,2-3,2-2,33 9,-59-25,0-2,0-2,1-1,1-1,-1-3,17 0,-50-3,0 0,-1 0,1 0,0 0,-1-1,1 1,-1-1,1 0,0 0,-1 1,0-2,1 1,-1 0,0 0,1-1,3-4</inkml:trace>
  <inkml:trace contextRef="#ctx0" brushRef="#br0" timeOffset="147276.499">1138 6669,'-3'1,"0"0,0 1,0-1,0 0,0 1,0 0,0 0,1 0,-1 0,1 0,-1 0,1 1,0-1,-2 3,-14 12,-26 13,15-11,0 2,2 1,-21 21,38-33,1 1,0 0,0 1,2 0,-1 0,1 1,1 0,1 0,-1 0,2 1,0 0,1 0,0 0,1 0,1 0,0 0,1 1,1 9,0-12,0-1,0 1,1-1,1 1,0-1,1 0,0 0,0 0,1-1,1 0,0 0,0 0,1 0,0-1,1 0,0-1,0 0,6 5,25 21,7 8,2-2,52 32,-8-18,2-3,2-5,2-4,44 10,22-2,11-5,-53-12,-59-14,2-4,31 4,-41-11,-17-2,0-2,28 0,461-5,-506 2,1 1,-1 1,4 2,61 6,668-9,-367-5,-271 5,127-4,-126-8,-39 2,16 4,1298 5,-1358-3,0-1,13-4,-12 2,0 1,9 2,714 3,-720-3,0-2,4-1,58-6,20 0,-73 5,1 2,2 2,-13 0,0-1,9-3,-8 1,-1 1,9 2,-41 2,36 1,0-2,0-2,28-6,-31 3,1 2,-1 2,7 1,-3 1,0-3,20-3,43-5,-66 9,-1-2,1-2,-10 2,1 1,19 1,-23 1,1-1,0-1,13-3,-2 0,1 1,-1 3,1 1,0 1,0 3,49-1,-41-4,43-7,-44 3,1 2,-1 2,73 4,5 0,2-6,-31-6,-48 4,40 0,1477 7,-1476 3,7 3,-7 1,11-4,106-7,226 5,-306 9,-47-4,18-2,2033-6,-2095 0,-1-2,15-4,-12 1,35 0,7 4,51-8,86-17,-33 10,34-6,106-21,292-60,-466 80,-27 6,115-20,70-14,-255 42,5-2,-1-2,29-12,8-7,-32 13,-1-3,36-20,20-16,-43 24,-2-3,-1-3,-2-3,12-14,-14 2,-3-3,8-15,-14 13,78-92,-36 28,50-89,-25 17,-80 129,-3-2,-3-2,-3-2,2-16,3-10,-5 14,19-79,-13 36,-27 93,-1-1,-2 0,-1-1,-2 0,-2 0,0-26,-6-594,0 636,-2 1,0-1,-1-3,-7-59,8 48,-2 0,-1 0,-2 1,-4-7,3 8,1-1,1-1,2 1,1-14,2 24,-1-1,-4-15,-3-20,-24-143,26 167,-9-32,-3 2,-26-60,26 74,4 11,-2-11,-3 0,-3 1,-1 1,-26-38,10 25,-17-24,54 84,-23-32,-2 2,-1 0,-2 2,-1 2,-5-2,-39-29,35 26,-37-22,28 24,-1 2,-1 2,-2 2,-4 2,45 20</inkml:trace>
  <inkml:trace contextRef="#ctx0" brushRef="#br0" timeOffset="148146.001">19191 1470,'-37'2,"0"1,-24 7,-1-1,5 1,1 2,-39 16,57-17,24-8,1 1,-1 0,1 1,0 1,1 0,-1 1,1 0,0 1,-7 5,6-1,7-7,1 0,-1 1,1-1,0 1,0 0,-1 4,4-8,1 1,0 0,0 0,0 0,0 0,0 0,1 1,-1-1,1 0,0 0,0 0,0 0,0 0,1 1,-1-1,1 0,0 0,0 1,2 4,1 1,0-1,0 0,1 0,0 0,0 0,1-1,-1 0,8 6,12 11,2 0,1-2,8 7,8 4,1-3,1-1,2-3,32 13,4 4,-71-37</inkml:trace>
  <inkml:trace contextRef="#ctx0" brushRef="#br0" timeOffset="149173.502">19191 1426,'-1'5,"-1"0,-1 0,1-1,0 1,-1-1,0 1,0-1,-1 0,-2 3,-7 10,-8 19,2 0,2 1,2 0,-11 38,14-31,2 0,0 6,-1 15,3 0,1 62,7-108</inkml:trace>
  <inkml:trace contextRef="#ctx0" brushRef="#br0" timeOffset="152777.996">1116 6604,'-13'-1,"1"1,-1 1,0 0,1 1,-1 0,-11 4,21-4,0-1,-1 1,1-1,0 1,0 0,0 0,0 0,1 1,-1-1,0 1,1-1,0 1,0 0,0 0,0 0,0 0,0 0,1 1,-1-1,1 0,0 1,0-1,1 1,-1-1,1 1,-1 2,0 0,1 0,0 0,0 0,0 0,1 0,-1 0,1 0,1-1,-1 1,1 0,0-1,0 1,1-1,0 1,0-1,0 0,0 0,1-1,0 1,0-1,0 1,1-1,-1-1,1 1,0-1,0 1,0-1,0-1,1 1,-1-1,1 0,0 0,-1-1,1 1,0-1,0-1,0 1,0-1,0 0,0 0,0-1,0 0,0 0,3-1,-3 0,-1 0,0 0,0 0,0-1,0 0,0 0,0 0,-1-1,1 1,-1-1,0 0,0 0,-1-1,1 1,-1-1,0 0,0 1,-1-1,1-1,-1 1,0-2,1 0,-1 0,-1 0,1 0,-1 0,0 0,-1-1,1 1,-1 0,-1-1,0 1,0 0,0 0,-1 0,0 0,0 0,-2-3,2 7,0-1,-1 0,0 1,0-1,0 1,0 0,0 0,-1 0,0 0,1 1,-1-1,0 1,0 0,-61-27,37 17,19 9,0 0,-1 0,1 0,-1 1,0 1,1 0,-1 0,-7 0,14 1,0 0,0 0,1 0,-1 1,0-1,0 0,1 1,-1 0,0 0,1-1,-1 2,1-1,-1 0,1 0,-1 1,1-1,0 1,0 0,0 0,0 0,0 0,0 0,1 0,-1 0,1 1,-1-1,1 1,0-1,0 1,0-1,-1 3,1-2,1 0,-1 0,0 0,1 1,0-1,0 0,0 0,0 1,0-1,1 0,0 0,-1 0,1 0,0 1,0-1,1 0,-1-1,1 1,-1 0,1 0,0-1,1 2,0-2,1 1,0-1,-1 0,1 1,0-2,0 1,1 0,-1-1,0 0,0 0,1 0,-1-1,1 1,-1-1,0 0,2-1,2 2,-1-2,0 1,1-1,-1 0,0-1,1 1,-1-1,0-1,0 0,0 0,3-2,-8 4,0-1,0 1,0-1,0 0,0 0,-1 1,1-1,-1 0,1-1,-1 1,0 0,0 0,0-1,0 1,0 0,0-1,0 1,-1-1,0 1,1-1,-1 1,0-1,0 1,0-1,0 1,-1-1,1 1,-1-1,0 1,1-1,-1 1,0 0,0-1,-1 1,0-1,1 1,0-1,0 1,0 0,-1 0,1 0,-1 0,0 0,1 0,-1 1,0-1,0 0,0 1,0 0,0-1,0 1,-1 0,1 0,0 0,-1 0,1 1,-1-1,1 1,0-1,-1 1,1 0,-1 0,1 0,-1 0,1 1,-2-1,0 1,1 0,0-1,-1 1,1 1,0-1,0 0,0 1,0 0,0 0,0 0,0 0,0 0,1 0,-1 1,1-1,0 1,0 0,0 0,0-1,0 1,0 2,-2 4,1 0,0 1,0-1,1 1,1-1,-1 1,1 0,1 0,0 0,1-1,0 7,0-12,-1-1,1 1,0 0,0-1,1 1,-1-1,1 1,-1-1,1 0,0 1,1-1,-1 0,0 0,1-1,0 1,-1 0,1-1,0 0,0 1,1-1,-1-1,0 1,1 0,-1-1,1 1,-1-1,1 0,0-1,-1 1,1 0,0-1,1 1,0-1,-1 0,1 0,-1 0,1 0,0-1,-1 1,1-1,-1 0,1-1,-1 1,1-1,-1 0,0 0,0 0,2-2,-3 2,0-1,0 0,-1 0,1-1,-1 1,1 0,-1-1,0 1,0-1,-1 0,1 0,-1 0,0 0,0 0,0 0,0 0,-1 0,1-4,-1-1,1 1,-1-1,0 0,-1 0,0 0,0 1,-1-1,0 0,-3-6,4 12,0 1,-1-1,0 0,1 1,-1-1,0 1,0 0,-1 0,1 0,0 0,-1 0,1 0,-1 1,1-1,-1 1,0-1,0 1,0 0,0 0,1 1,-1-1,0 1,0-1,-1 1,1 0,0 0,0 0,0 0,-1 1,0 0,1-1,-1 1,1 0,0 0,-1 0,1 1,0-1,0 1,0 0,0 0,0 0,0 0,0 0,1 0,-1 1,1 0,0-1,0 1,0 0,0 0,0 0,1 0,-1 0,1 1,0-1,0 0,0 1,0-1,0 1,1-1,0 1,0 2,-1 1,0 0,1 0,0 0,1 0,-1 0,1 0,1 0,-1 0,1-1,1 1,-1 0,1-1,0 0,0 1,1-1,1 1,-1-3,1 1,-1-1,1 0,0 0,0-1,1 1,-1-1,1-1,-1 1,1-1,0 0,0 0,0 0,0-1,1 0,2 0,-6-1,0 1,0-1,0-1,0 1,0 0,-1-1,1 1,0-1,0 0,0 0,-1 0,1 0,-1-1,1 1,-1-1,1 1,-1-1,0 0,0 0,0 0,0 0,0 0,0-1,0 1,-1 0,1-1,-1 0,0 1,0-1,0 0,0 1,0-1,-1 0,1 0,-1 0,0 0,1-2,-1 1,-1 0,1-1,-1 1,1 0,-1 0,-1-1,1 1,0 0,-1 0,0 0,0 0,0 1,-1-1,1 0,-1 1,0 0,0-1,0 1,-1 0,-1-2,-1 0,0 0,0 0,0 1,0 0,-1 1,0-1,0 1,0 0,0 1,-3-1,8 2,0 1,0-1,-1 1,1 0,-1 0,1 0,0 0,-1 0,1 0,0 1,-1-1,1 1,0-1,-1 1,1 0,0 0,0 0,0 0,0 1,0-1,0 0,0 1,0-1,1 1,-1 0,0 0,1 0,0 0,-1 0,1 0,0 0,0 0,0 0,0 0,0 1,0 0,0 1,1 0,-1 0,0 0,1 0,0 0,0 0,0 0,0 0,1 1,0-1,0 0,0 0,0 0,0-1,1 1,0 0,-1 0,2-1,-1 1,2 1,-1-1,0-1,1 0,-1 1,1-1,0-1,0 1,0 0,0-1,1 0,-1 0,1 0,-1-1,1 0,-1 1,1-2,0 1,2 0,-5-1,0 0,0-1,1 1,-1 0,0-1,0 1,0-1,0 0,0 0,0 0,0 0,0 0,0 0,0-1,-1 1,1 0,-1-1,1 1,-1-1,1 0,-1 0,0 1,0-1,1 0,-1 0,-1 0,1 0,0 0,0 0,-1-1,0 1,1 0,-1 0,0 0,0 0,0-1,0 1,0-2,-1-2,0 0,0 0,-1 0,0 0,0 0,0 0,-1 0,1 1,-2-1,1 1,0 0,-1 0,0 0,0 0,-1 1,1-1,-1 1,-2-2,3 3,0 0,0-1,0 1,0 1,-1-1,1 1,-1 0,1 0,-1 0,0 0,0 1,0 0,0 0,0 0,0 0,0 1,0 0,0 0,0 1,0-1,0 1,-5 1,8-1,1-1,-1 1,1 0,-1 0,1 0,0 0,-1-1,1 2,0-1,-1 0,1 0,0 0,0 1,0-1,0 0,0 1,0-1,1 1,-1-1,0 1,1-1,-1 1,1 0,0-1,-1 1,1 0,0-1,0 1,0 0,0-1,0 1,1 0,-1 1,1-1,0 0,-1 0,1 0,0 0,1 0,-1 0,0 0,0 0,1 0,-1 0,1 0,0-1,-1 1,1-1,0 1,0-1,0 0,0 0,0 0,0 0,0 0,1 0,1 0,-2 0,1-1,-1 1,0-1,0 0,1 0,-1 0,0 0,0 0,1 0,-1 0,0-1,0 1,0-1,1 0,-1 0,0 1,0-1,0-1,0 1,0 0,-1 0,1-1,0 1,0-1,-1 0,1 1,-1-1,0 0,1 0,-1 0,0 0,0 0,0 0,0 0,-1 0,1 0,0-1,0-1,-1 1,1 0,-1 0,0-1,0 1,0 0,0 0,-1-1,1 1,-1 0,0 0,1 0,-2 0,1 0,0 0,-1 0,1 0,-1 0,0 0,0 1,0-1,0 1,0-1,-1 1,1 0,-2-1,3 2,-1 0,0 0,0 0,1 0,-1 0,0 0,0 1,0-1,0 1,0-1,0 1,0 0,0 0,0 0,0 0,0 0,0 0,0 1,0-1,0 1,0-1,0 1,-2 0,0 2,0-1,0 1,1-1,-1 1,0 0,1 1,0-1,0 0,0 1,0 0,0 0,-1 2,0 0,1 0,-1 1,1-1,1 1,-1-1,1 1,0 0,1 0,-1 0,1 0,1 0,0 0,0 6,1-9,0 0,1 0,-1-1,1 1,0 0,0-1,1 1,-1-1,1 0,-1 1,1-1,0-1,0 1,1 0,-1-1,0 1,1-1,-1 0,1 0,0-1,0 1,0-1,1 1,1 0,0-1,1 1,-1-1,0 0,1-1,-1 1,1-1,-1-1,1 1,-1-1,1 0,-1 0,0-1,5-2,-8 3,-1-1,0 1,1-1,-1 0,0 0,0 0,0 0,0 0,0-1,-1 1,1 0,-1-1,1 0,-1 1,0-1,0 0,0 1,0-1,-1 0,1 0,-1 0,0 0,1 1,-1-1,-1 0,1 0,0 0,-1 0,1 0,-1 0,0-3,0 1,-1-1,1 1,-1-1,0 1,0-1,-1 1,0 0,0 0,0 1,0-1,-1 0,1 1,-1 0,-1-1,4 4,0 1,0-1,0 0,0 0,-1 1,1-1,0 0,0 1,-1-1,1 1,0 0,0-1,-1 1,1 0,0 0,-1 0,1 0,-1 0,1 0,0 0,-1 0,1 0,0 1,-1-1,1 1,0-1,-1 1,0 1,0-1,0 1,0 0,0 0,0 0,0 0,1 0,-1 1,1-1,0 0,0 1,-1-1,1 3,-2 2,1 1,0 0,0 0,1 0,0 0,0 0,1 0,0 0,1 5,-1-11,1 1,-1 0,1-1,0 1,0-1,0 1,1-1,-1 1,0-1,1 0,0 0,-1 0,1 0,0 0,0 0,0 0,0-1,1 1,-1-1,0 1,1-1,-1 0,1 0,-1 0,1 0,0 0,-1-1,1 1,0-1,-1 0,2 0,14 2</inkml:trace>
  <inkml:trace contextRef="#ctx0" brushRef="#br0" timeOffset="157379.015">13137 878,'-2'-5,"-1"0,1 1,-1-1,1 1,-1-1,0 1,-1 0,1 0,-1 0,0 0,0 1,0 0,-1-1,-9-8,-7-9,-2 2,0 1,-1 1,-1 1,-17-8,-25-10,-48-15,-28-4,-2 7,-54-6,-135-22,-19 12,-452-42,628 85,-575-49,500 53,-323-15,419 20,-82-1,135 11,-86-12,93 4,1 5,-28 6,-119-5,138-8,44 3,-21 2,-92 7,47 0,-9-6,33-6,40 3,-40 2,-664 6,729 1,0 1,-7 3,7 0,-1-3,-10 0,12-2,0 2,-11 4,10-2,1-1,-12-2,25-1,0 1,1 1,-2 1,-60 7,46-8,-1 2,-36 9,38-6,-1-2,0-1,-4-2,-4 1,-1 1,-40 11,-19 3,-22 3,-4 7,86-18,15-4,-245 63,55-12,99-27,-39 18,-4 3,72-25,-36 19,73-25,-21 3,-53 19,52-15,-20 2,-42 14,-198 71,220-77,-8 13,73-28,-38 10,63-23,0 1,-8 5,-46 19,54-24,1 1,1 1,-16 11,18-10,-2 0,0-2,-23 8,32-15,1-2</inkml:trace>
  <inkml:trace contextRef="#ctx0" brushRef="#br0" timeOffset="158279">1204 856,'-3'2,"0"-1,1 1,-1 1,1-1,-1 0,1 1,0-1,0 1,0-1,0 1,0 0,1 0,-1 0,-6 9,-31 40,1 1,3 2,-25 55,57-104,-43 94,41-87,1 0,0 0,0 0,2 1,-1-1,1 12,2-23,0 0,0 0,1 1,-1-1,1 0,-1-1,1 1,-1 0,1 0,0 0,0 0,0 0,0-1,1 1,-1 0,0-1,1 1,-1-1,1 0,-1 1,1-1,0 0,-1 0,1 0,0 0,0 0,0 0,0-1,0 1,0-1,0 1,0-1,0 0,1 0,11 2,0-1,1-1,-1 0,12-2,-4 0,18 3,0 2,0 2,0 1,15 6,18 2,-31-4,34 11,-43-10,1-2,0-1,11-1,-28-5</inkml:trace>
  <inkml:trace contextRef="#ctx0" brushRef="#br0" timeOffset="159145.015">1138 813,'5'0,"-1"1,1-1,-1 1,0 0,1 1,-1-1,0 1,0-1,0 1,0 1,0-1,0 1,-1-1,1 1,-1 0,3 3,8 9,-1 0,-1 1,4 8,18 21,31 30,12 13,17 10,-55-57,-1 2,-3 1,15 26,-32-45,-1 1,-2 0,0 1,-2 1,0 1,-8-11</inkml:trace>
  <inkml:trace contextRef="#ctx0" brushRef="#br0" timeOffset="163039.002">13180 834,'-1'3,"-1"-1,0 1,0-1,0 1,0-1,0 0,0 0,-1 0,1 0,-1-1,1 1,-1 0,0-1,-1 1,-10 6,6 0,0 0,0 0,1 0,0 1,1 0,0 0,0 1,1-1,0 1,0 0,1 3,2-9,0 1,1-1,0 0,0 0,0 0,0 1,1-1,0 0,0 1,0-1,0 0,1 1,-1-1,1 0,0 1,0-1,1 0,0 0,-1 0,1 0,0 0,1-1,-1 1,1-1,0 1,-1-1,2 0,-1 0,3 2,-4-3,1 0,-1 0,1 0,0 0,0-1,0 1,0-1,0 0,0 0,0 0,0 0,0-1,0 1,1-1,-1 1,0-1,0-1,0 1,1 0,-1-1,0 1,0-1,0 0,0 0,0 0,0-1,0 1,0-1,0 1,0-1,-1 0,1 0,-1 0,1 0,-1-1,1 0,0-2,0 1,0 0,-1-1,1 1,-1-1,0 0,0 0,-1 0,1 0,-1 0,0 0,-1 0,1 0,-1-1,0 1,0 0,-1 0,1 0,-1-1,0 1,-1 0,-1-3,0 1,0 0,-1 1,0-1,-1 1,0 0,0 0,0 0,0 1,-1 0,0 0,0 0,-1 1,1-1,-7-2,7 4,0 0,1 1,-1 0,0 0,0 0,-1 0,1 1,0 0,0 0,-1 1,1 0,0 0,-1 0,1 1,0 0,-1 0,1 1,-2 0,6-1,0 0,0 0,0 0,0 0,0 1,0-1,1 1,-1-1,0 1,1-1,-1 1,1 0,0 0,0 0,-1 0,1 0,0 0,1 0,-1 0,0 0,0 0,1 0,0 1,-1-1,1 0,0 0,0 1,0-1,0 0,1 0,-1 1,0-1,1 0,0 0,0 0,-1 0,2 2,1 4,1 0,0 0,0 0,1 0,-1-1,2 0,-1 0,1 0,1 0,-1-2,1 0,0-1,0 0,0 0,1 0,0-1,1 1,-4-2,0 0,-1-1,1 1,0-1,0 0,0-1,0 1,0-1,0 0,0 0,0 0,2-1,-4-1,0 0,-1 0,1 1,0-1,-1-1,0 1,1 0,-1-1,0 1,0-1,0 0,-1 1,1-1,-1 0,1 0,-1 0,0 0,0 0,0-1,0-1,1-4,0-1,0 0,-1 0,-1 0,1 0,-1-1,-1 3,-1 0,1 1,-1-1,-1 1,1-1,-1 1,-1 0,1 0,-1 0,-1-1,4 6,0 1,0-1,0 0,0 0,-1 1,1-1,0 1,-1-1,1 1,-1 0,0-1,1 1,-1 0,0 0,0 0,1 0,-1 1,0-1,0 0,0 1,0-1,0 1,0 0,0 0,0 0,0 0,0 0,0 0,0 0,0 1,0-1,0 1,0-1,0 1,0 0,0 0,0 0,0 0,-1 1,-1 2,-1 0,1 1,0-1,0 1,0 0,1 0,-1 0,1 1,1-1,-1 1,1 0,0 0,0 0,1 0,-1 2,-1 5,1 1,1 0,0 0,1 0,0 0,1 4,0-16,-1 0,0 0,1 0,-1 0,1 1,0-1,0 0,0 0,0 0,0 0,0-1,0 1,1 0,-1 0,1-1,-1 1,1-1,0 1,-1-1,1 0,0 0,0 1,0-1,0-1,0 1,0 0,0 0,0-1,0 1,1-1,-1 0,0 1,0-1,2 0,-1 0,1 0,0-1,0 1,0-1,0 0,0 0,-1 0,1 0,0 0,-1-1,1 0,-1 0,0 0,1 0,-1 0,0-1,0 1,0-1,0-1,1-2,-1 1,0-1,0-1,0 1,-1 0,0-1,0 1,-1-1,1 1,-2-1,1 0,-1 1,0-1,0 0,-1 0,0 1,0-1,0 0,-1 1,0-1,0 1,-1 0,0 0,0 0,0 0,-1 0,0 1,0-1,0 1,-1 0,0 1,1-1,-2 1,1 0,-1 0,1 0,-1 1,0 0,-1 0,4 1,-1 1,0-1,1 1,-1 0,0 1,0-1,0 1,0 0,0 0,0 0,0 0,0 1,0-1,1 1,-1 0,0 0,0 1,1-1,-1 1,1-1,-1 1,1 0,0 1,-1-1,1 1,0-1,1 1,-1 0,0 0,1 0,0 0,0 1,0-1,0 0,0 1,0 0,1-1,0 1,0 0,0 0,0 0,1-1,-1 1,1 0,0 0,0 0,1 0,-1 0,1 0,0 0,-1 0,2-1,0 4,0-3,1-1,-1 1,1-1,0 0,0 0,0 0,0 0,0-1,0 1,1-1,-1 0,1 0,0 0,0 0,-1-1,1 0,0 1,0-1,0-1,2 1,-2 0,0 0,0 0,1-1,-1 1,1-1,-1 0,0 0,1-1,-1 1,1-1,-1 0,0 0,0-1,0 1,0-1,0 0,0 0,0 0,0 0,-3 0,1 1,-1-1,1 1,-1-1,0 0,1 1,-1-1,0 0,0 0,-1 0,1 0,0 0,0 0,-1 0,0 0,1 0,-1 0,0 0,0 0,0 0,0 0,0 0,-1-1,0-1,0 0,0 0,-1 0,0 0,0 0,0 0,0 0,0 1,-1-1,0 1,-1-2,-2-1,0-1,0 2,-1-1,0 1,0 0,0 0,-1 1,0-1,0 2,0-1,-4 0,10 3,0 1,0 0,0 0,0-1,1 1,-1 0,0 0,0 1,0-1,0 0,1 1,-1-1,0 1,0-1,0 1,1 0,-1 0,1 0,-1 0,1 0,-1 0,1 0,-2 2,1-1,0 1,0 0,0 0,0 0,1 1,-1-1,1 0,0 1,0-1,0 0,0 1,1 2,-1-1,0 1,1-1,0 1,0 0,0-1,0 1,1-1,0 1,1-1,-1 1,1-1,0 0,0 1,1-1,-1 0,3 2,-1-3,0 0,1 0,-1-1,1 0,0 0,0 0,0 0,0-1,0 1,1-1,-1-1,1 1,0-1,-1 0,1 0,0-1,0 0,-1 0,1 0,0 0,-1-1,4-1,-6 2,0-1,1 0,-1 0,0-1,0 1,0-1,0 1,-1-1,1 0,0 0,-1 0,1 0,-1-1,0 1,0-1,1 1,-2-1,1 0,0 0,-1 0,1 0,-1 0,0 0,0 0,0 0,0 0,-1-1,1 1,-1 0,0-1,0 1,0 0,0-1,0 1,-1 0,0 0,0-1,0 0,0 0,0 0,0 1,0-1,-1 1,1 0,-1-1,1 1,-1 0,0 0,-1 0,1 0,0 0,-1 1,0-1,0 1,1-1,-1 1,0 0,-1 0,0 0,2 2,0-1,0 0,0 1,0 0,0 0,-1-1,1 1,0 0,0 1,0-1,0 0,0 1,0-1,-1 1,1 0,0-1,0 1,1 0,-1 0,0 0,0 1,0-1,1 0,-1 1,1-1,-1 1,1-1,-1 1,1 0,0 0,0-1,0 1,0 0,0 1,-4 6,1 0,0 1,1-1,0 1,0 0,0 6,2-13,0 1,1-1,-1 1,1 0,0-1,0 1,0 0,0-1,1 1,-1-1,1 1,0-1,0 1,1-1,-1 1,1-1,-1 0,1 1,1 0,-3-4,0 1,1-1,-1 0,0 1,1-1,-1 0,0 1,1-1,-1 0,1 1,-1-1,0 0,1 0,-1 1,1-1,-1 0,1 0,-1 0,1 0,-1 0,1 0,-1 0,1 0,-1 0,1 0,-1 0,1 0,-1 0,1 0,-1 0,1 0,-1 0,1-1,-1 1,0 0,1 0,-1-1,10-19,-8 15,-1-1,0 1,-1 0,0-1,1 1,-2 0,1-5,-1 8,1 1,-1-1,0 1,1 0,-1-1,0 1,0 0,0 0,0 0,0-1,0 1,0 0,0 0,-1 0,1 1,1-1,0 1,-1 0,1 0,-1 0,1 0,0 0,-1-1,1 1,-1 0,1 0,-1 0,1 0,-1 0,1 1,0-1,-1 0,1 0,-1 0,1 0,-1 0,1 1,0-1,-1 0,1 0,0 1,-1-1,1 0,0 0,-1 1,1-1,0 0,-1 1,1-1,0 1,0-1,0 0,-1 1,1-1,0 1,0-1,0 0,0 1,0-1,0 1,0-1,0 1,-10 5,-3 3,12-8,1-1,0 0,0 1,0-1,0 1,-1-1,1 1,0-1,0 1,0-1,0 1,0-1,0 1,0-1,1 0,-1 1,0-1,0 1,0-1,0 1,1-1,-1 1,0-1,0 0,1 1,-1-1,0 0,1 1,-1-1,0 0,1 1,-1-1,0 0,1 1,-1-1,1 0,1 2,0-1,0 1,0-1,1 0,-1 0,0 0,1 0,-1 0,1 0,-1-1,1 1,-1-1,1 0,0 1,-1-1,1 0,-1-1,1 1,0 0,-1-1,1 0,-1 1,1-1,-1 0,0 0,2-1,-3 1,1 0,-1 0,1 0,-1 0,0 0,1 0,-1 0,0-1,0 1,0-1,0 1,0-1,0 1,0-1,-1 1,1-1,0 0,-1 1,0-1,1 0,-1 1,0-1,0 0,0 0,0 1,0-1,0 0,0 0,-1 1,1-1,0 0,-1 1,0-1,1 0,-1 1,0-1,0 1,0-1,0 1,-15-29,9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32:41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37 341,'-1'84,"2"87,12-38,-8-82,-1-15,-1 24,-3-19,-1 11,3-1,5 31,-1-4,-6-57,1 0,2 0,0-1,1 1,1 1,-2-14,0 0,0 0,1 0,-1-1,2 0,-1 0,2 2,-3-5,1 0,-1-1,1 0,0 1,-1-1,1 0,0-1,1 1,-1-1,1 0,-1 0,1 0,0 0,15 3,0-1,0 0,0-2,13 1,84-4,-52 0,392-13,-169 2,-144 7,136-2,0 1,16-1,196 1,25 0,375 6,-704-8,-111 3,77-8,-21 1,-69 7,5 0,2 2,-13 5,-15-1,35-4,-77 3,0 0,0 0,0 0,0 0,0 0,0 0,0 0,-1-1,1 1,0 0,0-1,0 1,0-1,-1 1,1-1,0 1,0-1,-1 1,1-1,0 0,-1 0,1 1,0-1,-1 0,0 0,1 1,-1-1,1 0,-1 0,0 0,1 0,-1 0,0 0,0 0,0 0,0 0,0 0,0 1,0-1,0 0,0 0,0 0,-1 0,1 0,-2-6,0 0,-1 0,1 0,-2 0,-1-4,-2-2,-10-27,-43-107,46 107,1-2,-4-29,3-15,0-34,9 73,0-3,2-22,0-4,-3-6,2 38,3 24,-2 0,-1 0,0 0,-1 0,-1 1,-4-7,8 20,-1 0,0 0,0 0,-1 1,0-1,0 1,0 0,0 0,-1 1,0-1,0 1,0 0,-1 0,1 1,-1-1,0 1,0 1,0-1,0 1,0 0,-1 0,-2 0,-57-10,1 2,-2 3,-22 3,-24-3,-232-8,165 10,-579-1,459 8,-1685-2,1868 6,4 1,92-7,-10 0,-1 1,-27 5,34-3,-1-2,1 0,-11-2,4 0,-26 3,21 4,25-3,0-1,-12 0,-67-2,80 0</inkml:trace>
  <inkml:trace contextRef="#ctx0" brushRef="#br0" timeOffset="1619.02">263 580,'2'0,"-1"1,0-1,0 0,1 1,-1-1,0 1,0 0,0-1,1 1,-1 0,0 0,0 0,0 0,0 0,-1 0,1 0,0 0,0 0,-1 0,1 0,0 0,-1 1,13 28,20 78,9 32,-31-112,0 0,2 0,10 15,-20-39,21 32,-22-34,0 0,0 0,0 0,0 0,0 0,1 0,-1-1,0 1,1-1,0 0,-1 0,1 0,2 1,-5-2,1 0,0 0,-1 0,1 0,-1 0,1 0,0 0,-1 0,1 0,0-1,-1 1,1 0,-1 0,1 0,0-1,-1 1,1 0,-1-1,1 1,-1 0,1-1,-1 1,1-1,-1 1,10-17,-2-22,-5 3,-3 23,1-1,1 1,1-3,0 1,-2 0,1-1,-2 1,0-1,-1-1,0-6,2-18,-1 40,0 0,0 0,0 0,0 0,1 1,-1-1,0 0,0 0,0 0,1 1,-1-1,0 0,1 0,-1 1,1-1,-1 0,1 1,-1 0,0 0,1 0,-1 0,0 0,0 0,1 0,-1 0,0 1,0-1,1 0,-1 0,0 0,0 0,1 0,-1 1,0-1,0 0,0 0,1 0,-1 1,0-1,0 0,0 0,0 1,1-1,-1 0,0 1,0-1,12 30,-10-26,14 43,9 21,-22-60,2 1,-1-1,1 0,0 0,1-1,4 5,-9-11,0 0,0 0,0 0,0 1,0-1,1-1,-1 1,0 0,0 0,1 0,-1-1,1 1,-1-1,1 1,-1-1,1 0,-1 1,1-1,-1 0,1 0,-1 0,2 0,0-1,-1 0,0 1,0-1,0 0,0 0,1-1,-1 1,-1 0,1-1,0 1,0-1,0 1,0-3,6-5,-1-1,-1 0,1 0,-2 0,2-4,14-28,0-1,0-2,17-39,-15 38,-2-4,9-23,14-41,-32 84,-10 22</inkml:trace>
  <inkml:trace contextRef="#ctx0" brushRef="#br0" timeOffset="3005.019">879 882,'3'1,"0"0,0 0,0 0,-1 0,1 1,0-1,-1 1,2 0,7 5,-2-3,-1-1,1 0,0 0,0-1,0 0,0-1,0 0,0 0,0-1,4 0,-5 0,-1 0,1-1,0 0,-1 0,1-1,1 0,-6 1,0-1,0 1,0-1,0 1,0-1,-1 0,1 0,-1 0,1 0,-1-1,0 1,0-1,0 1,0-1,1-2,3-5,-2 0,0-1,0 1,-1-1,0 0,0 0,-1 0,-1 0,0 0,-1 0,0 0,-1-8,1 17,-1-1,1 1,-1-1,0 1,0 0,0 0,0-1,0 1,0 0,0 0,-1 0,1 0,-1 0,1 0,-1 1,0-1,0 1,0-1,0 1,0-1,0 1,0 0,0 0,0 0,-1 0,1 1,0-1,-1 0,-1 1,-7-2,1 1,0 0,-1 1,1 0,-1 1,-3 1,10-2,0 1,0 0,1 1,-1-1,1 0,-1 1,1 0,0 0,-1 0,1 0,0 1,0-1,1 1,-1 0,0 0,1 0,0 0,0 0,0 0,0 1,0-1,0 1,0 1,-2 6,1 0,-1 0,2 0,-1 1,2-1,-1 1,2 2,0-10,0 0,0 0,1-1,0 1,0 0,0-1,0 1,0 0,1-1,-1 1,1-1,0 0,0 0,1 0,-1 0,1 0,-1 0,1 0,0-1,2 2,0 0,0-1,0 0,0 0,0 0,0 0,1-1,0 0,-1 0,1-1,0 1,0-1,0-1,0 1,41 5,-39-4,0-1,0 1,0-2,0 1,0-1,0 0,0-1,0 0,7-1,3-5,0-1,-1 0,0-1,-1-1,0 0,0-2,1-1,13-9,-12 9,-1 0,0-2,0 0,-2 0,0-2,-1 0,0-1,-1 0,-1-1,-1 0,6-16,-11 22,0-1,0-1,0 1,-2-1,0 0,2-11,-4 7,3-12,-2-1,-2-11,0 0,0 10,-3-17,2 48,-1 0,1-1,0 1,-1 0,1-1,-1 1,0 0,0 0,0 0,0 0,0-1,0 1,-1 1,1-1,0 0,-1 0,0 0,1 1,-1-1,0 1,0-1,0 1,0 0,-2-1,1 1,0 0,0 0,-1 1,1-1,0 1,-1-1,1 1,-1 0,1 0,-1 1,1-1,0 1,-1 0,-2 0,2 1,1 0,-1-1,0 1,1 0,0 1,-1-1,1 0,0 1,0 0,0 0,1 0,-1 0,1 0,-1 0,1 1,0 0,-7 12,1 0,1 1,0 1,-2 5,-17 42,-14 59,29-75,1 0,3 1,2-1,2 1,2 0,3 19,-1-57,0 0,1 0,0 0,1 0,2 7,-2-13,-1 0,1 0,0 0,1 0,-1-1,1 1,0-1,1 0,-1 0,5 4,-4-5,0 0,0 0,0 0,0-1,0 0,1 0,1 0,-6-2,0-1,1 1,-1-1,0 0,1 1,-1-1,0 0,1 0,-1 0,0 0,1 0,-1-1,0 1,1 0,-1 0,0-1,0 1,1-1,-1 1,0-1,0 0,0 1,0-1,0 0,0 0,0 0,0 0,0 0,0 0,0 0,0 0,-1 0,1 0,0-1,-1 1,3-4,-1 0,0 0,-1 0,1 0,-1 0,0 0,-1 0,1-1,-1 0,-1-51,0 23,1 26,0 0,-1 0,0 0,-2-7,2 12,0-1,0 1,-1 0,1 0,-1 0,0 0,0 0,0 0,0 1,-1-1,1 1,-2-2,-2-1,0 0,-1 0,1 0,-1 1,0 0,0 1,-2-1,6 2,-1 1,1 0,-1 0,1 0,-1 1,0-1,1 1,-1-1,0 1,1 1,-1-1,0 0,1 1,-1 0,1 0,-4 1,5-1,1 0,-1 0,1 0,-1 0,1 0,-1 1,1-1,0 0,0 1,-1 0,1-1,0 1,0-1,1 1,-1 0,0 0,0-1,1 1,-1 0,1 0,0 0,0 0,-1 1,1 0,0 1,0-1,0 0,0 0,1 0,-1 0,1 0,0 0,-1 0,2 0,-1 0,0 0,0-1,1 2,1-1,1 1,-1-1,1 1,0-1,-1 0,1-1,1 1,-1-1,0 1,1-1,-1-1,1 1,-1-1,1 1,0-1,2 0,1 0,0 0,0 0,0-1,0 0,0-1,0 0,0 0,0 0,5-3,-5 1</inkml:trace>
  <inkml:trace contextRef="#ctx0" brushRef="#br0" timeOffset="4172.009">1747 429,'0'20,"-1"-1,-1 0,-2 8,-9 78,9-76,2 0,1 1,2 20,0 1,0-37,0 1,4 12,-3-11,0-1,0 11,-2 44,0-83,-1 2,1 1,1 0,0 0,0 0,3-8,-3 15,0 1,0-1,0 0,0 0,0 1,1-1,-1 1,1-1,0 1,0-1,0 1,0 0,0 0,0 0,1 0,-1 1,1-1,-1 1,1-1,0 1,-1 0,1 0,1 0,6-2,0-1,0 1,0-2,0 1,0-1,6-6,-12 9,0-1,-1 0,0 0,1-1,-1 1,0-1,-1 0,1 0,-1 0,1 0,-1 0,0 0,-1 0,1-1,-1 1,0-1,0 0,14-71,-10 47,-2 16,-1 0,-1 0,1-6,-3-283,2 292,2 11,3 15,-2 28,-2 0,-4 39,0-10,1 1,0-9,4 24,0-64,1 0,4 9,1 7,-6-28,0-1,0 0,1 0,1 0,0 0,0-1,3 3,-3-6</inkml:trace>
  <inkml:trace contextRef="#ctx0" brushRef="#br0" timeOffset="4906.015">2263 782,'-1'-1,"1"0,0 0,-1 0,1 1,-1-1,1 0,-1 0,0 1,1-1,-1 0,0 1,1-1,-1 1,0-1,0 1,0-1,1 1,-1 0,0-1,0 1,0 0,-20-7,17 6,1 0,0 1,-1 0,1 0,0 0,-1 0,1 0,0 1,-1-1,1 1,0 0,0 0,0 0,-1 0,1 1,0-1,-1 2,-2 1,1 0,0 0,0 0,0 1,0 0,1-1,0 2,-3 3,3-2,1 1,0 0,0 0,0 0,1 0,0 1,1-1,0 1,0-1,1 1,0-1,0 1,1-1,1 6,2-1,0-1,1 1,0-1,1 0,0 0,1-1,1 1,-1-1,2-1,0 0,8 8,-13-15,0 1,1-1,0 0,0 0,0-1,0 1,0-1,1 0,-1-1,0 1,1-1,0 0,-1 0,1-1,2 1,1-1,-1 0,1-1,-1 0,1 0,-1 0,0-1,0-1,1 1,6-5,-6 2,0-1,0 0,-1-1,0 0,-1 0,1-1,-1 0,-1 0,0-1,0 1,0-1,-1-1,2-5,-3 3,0 0,-1 0,0 0,-1-1,-1 0,2-9,0 5,-1 1,-1 0,-1-1,0-2,0 12,-1 0,0-1,-1 1,1 0,-1 0,-1 0,1 0,-1 0,0 0,-2-1,1 1,0 0,-1 1,0-1,-1 1,1 0,-1 0,0 1,0 0,-1 0,-5-3,6 5,0-1,-1 1,1 1,-1-1,0 1,0 0,0 1,0-1,0 1,0 1,0-1,0 1,-7 1,5-1,0 1,0 0,0 0,0 1,1 0,-8 2,12-2,0 0,0 0,0 0,0 0,1 1,-1-1,1 1,0 0,-1 0,1 0,1 1,-1-1,0 1,1-1,-1 2,1-1,0 0,0 0,0 0,0 0,1 1,0-1,0 0,0 1,0-1,1 1,-1 0,1-1,1 1,-1-1,1 3,0-1,1 0,0 0,0-1,0 0,1 1,0-1,0 0,0 0,1 0,0-1,2 4,3 0,-1 0,1-1,0 0,0 0,1-1,-1 0,3 0,-1 0</inkml:trace>
  <inkml:trace contextRef="#ctx0" brushRef="#br0" timeOffset="5653.006">2766 731,'-18'0,"-5"0,1 0,-1 2,-12 2,29-3,0 0,0 1,1 0,-1 0,1 0,-1 0,1 1,0 0,0 0,0 0,0 1,1-1,-1 1,1 0,0 1,0 0,-1 1,1 1,1 0,-1 0,1 1,0-1,1 0,0 1,0 0,0-1,1 4,-1 5,1 1,1 0,0 0,2 5,-1-13,1-1,0 0,1 0,-1 0,2-1,-1 1,1-1,0 1,0-1,1 0,0-1,0 1,1-1,0 0,0 0,0-1,1 0,-1 0,1 0,1-1,-1 0,0-1,1 1,0-1,0-1,0 0,0 0,0 0,0-1,2 0,4 0,-1-1,1-1,-1 0,1 0,0-1,-10 1,1-1,-1 1,0-1,0 0,0 0,0 0,0 0,0-1,0 0,-1 0,1 0,-1 0,0 0,0-1,0 1,1-4,1 0,-1 0,0-1,-1 1,0-1,0 0,0 0,-1 0,-1-1,1 1,-1-6,1-11,-2 0,-3-24,1 35,-1 0,0 1,-1-1,-1 1,0 0,0 0,-1 1,-1-1,0 1,-1 1,0-1,-8-7,12 16,-1 0,0 0,1 0,-1 0,0 1,0 0,-1 0,1 1,0-1,-1 1,1 0,0 0,-1 1,1 0,-3 0,6 0,0 0,1 0,-1 1,0-1,1 1,-1-1,0 1,1 0,-1 0,1-1,-1 1,1 0,-1 0,1 1,0-1,0 0,-1 0,1 1,0-1,0 0,0 1,0-1,1 1,-1-1,0 1,1 0,-1-1,1 1,-1 0,1-1,0 2,-2 8,1-1,1 0,-1 1,2-1,0 1,-1 4,1-9,-2 5,1-1,1 0,0 0,1 0,0 0,0 0,1 0,0-1,2 3,-3-6,1-1,-1-1,1 1,1 0,-1-1,1 1,-1-1,1 0,1 0,-1 0,-1-2,1 0,0 0,-1 0,1 0,0 0,0-1,0 0,0 1,0-2,1 1,-1 0,0-1,3 0,4 0,-1-1,0 0,1 0,-1-2,0 1,0-1,-1 0,1-1,0 0,-1-1,0 0,0 0,-1-1,3-2,-3 2</inkml:trace>
  <inkml:trace contextRef="#ctx0" brushRef="#br0" timeOffset="6337.503">3093 404,'-1'16,"-1"-1,0 1,-1-1,-3 7,-5 31,-36 246,46-286,-6 33,2 1,2 29,2-56,1 17,0-35,0 1,0-1,1 1,-1-1,1 0,-1 1,1-1,0 0,0 0,0 1,0-1,1 0,-2-2,0 0,1 0,-1 0,0 0,1 0,-1 0,0-1,0 1,1 0,-1 0,0 0,0 0,1 0,-1-1,0 1,0 0,1 0,-1-1,0 1,0 0,0 0,1-1,-1 1,0 0,0 0,0-1,0 1,0 0,0-1,8-11,-7 10,19-36,-1 0,8-29,25-84,-32 89,19-80,-36 131,0 1,1-1,0 1,0-1,1 1,1 0,0 1,0 0,1 0,0 0,-7 8,1 1,-1-1,1 0,-1 1,1-1,-1 1,1-1,0 1,-1-1,1 1,0-1,-1 1,1 0,0 0,0-1,-1 1,1 0,0 0,0 0,0 0,-1-1,1 1,0 0,0 1,0-1,-1 0,1 0,0 0,0 0,-1 1,1-1,0 0,0 1,0-1,4 4</inkml:trace>
  <inkml:trace contextRef="#ctx0" brushRef="#br0" timeOffset="6773.505">3118 819,'2'8,"-1"0,2 0,-1-1,1 1,0-1,0 0,1 1,0-1,1 1,3 7,0-2,1 0,0-1,0 0,1 0,1-1,0-1,0 0,1 0,0-1,1 0,0-1,10 4,21 9,0-3,1-1,19 2,1-2,0-4,1-3,6-2,64 10,-81-13,-45-5</inkml:trace>
  <inkml:trace contextRef="#ctx0" brushRef="#br0" timeOffset="59976.021">5281 178,'-1'76,"3"84,4-97,-2-28,-1 19,-3-21,7 191,-1-115,2 23,1-70,10 32,-11-54,-5-28,9 37,-11-45,1 0,-1 0,1 0,0-1,0 1,1 0,-1-1,1 0,-1 0,4 3,-3-3,1-1,0 1,0-1,1 0,-1 0,0 0,1 0,-1-1,1 0,0 0,-1 0,4 0,11 0,1-1,10-1,-5 1,54-1,331 2,-292 4,64 2,817-7,-833-7,-76 2,5 1,231-6,-164 4,-9 0,639 6,-782 1</inkml:trace>
  <inkml:trace contextRef="#ctx0" brushRef="#br0" timeOffset="59977.021">9193 1364,'55'3,"72"3,20 0,12 1,146-8,-303 1,-1 1,1-1,-1 0,1-1,-1 1,1 0,-1 0,1-1,-1 1,1-1,-1 1,1-1,-1 1,0-1,1 0,-1 0,0 0,0 0,1 0,-1 0,0 0,0-1,0 0,0-1,0 1,0-1,0 1,0-1,-1 0,1 1,-1-1,1 0,-1 0,0 1,-1-2,0-39,-2 0,-2 1,-4-10,-6-37,4 0,3-17,6 41,-4-57,-9-63,13 152,2 1,1-5,0 3,-4-29,-3 30,4 24,0 0,1 0,0-5,0 4,1-5,-1 1,0-1,-4-12,4 19,-1-1,-1 1,1 0,-2-1,1 2,-2-3,3 7,0 0,0 1,0-1,0 1,-1-1,1 1,-1 0,0 0,1 0,-1 0,0 0,0 1,0-1,0 1,-1 0,1 0,-1 0,-36-7,1 1,-1 3,-10 0,38 3,-140-4,-9 6,27 1,-386 19,265-6,-441 23,622-35,-257 9,110-6,-20 0,-427-6,658 0,1 1,-1 0,-6 3,-27 2,-34-7,38 0,-33 3,38 4,25-3,0-2,-1 1,-4-1,-336 0,172-2,167 1</inkml:trace>
  <inkml:trace contextRef="#ctx0" brushRef="#br0" timeOffset="37484.023">6375 505,'0'-1,"0"-1,-1 1,1 0,-1 0,1 0,-1-1,0 1,1 0,-1 0,0 0,0 0,0 0,0 0,0 0,0 1,0-1,0 0,0 0,0 1,0-1,0 1,-1-1,-27-10,12 8,1 0,-1 2,1 0,-1 1,-16 2,-10-1,-221 8,204-3,0 2,0 3,-21 8,58-13,5-1,-1 0,1 1,-7 4,21-8,1-1,-1 1,0 0,1 1,-1-1,1 1,0-1,0 1,0 0,0 0,0 0,1 0,-1 1,1-1,0 1,0 0,-1 2,3-3,-1-1,1 1,0-1,-1 1,1-1,0 1,1-1,-1 1,0-1,1 1,0-1,-1 1,1-1,0 0,0 1,0-1,1 0,-1 0,1 0,-1 0,1 0,-1 0,1 0,0 0,0-1,1 2,8 6,1-1,0 0,0 0,5 0,-8-2,36 16,1-2,1-2,16 3,-36-12,71 20,24 1,-61-16,53 11,-59-15,0 2,-1 4,31 12,-85-27,7 1,0 1,0 1,-1-1,0 1,1 0,0 2,-6-5,0-1,0 1,0 0,0 0,0 0,-1 0,1 0,0 0,-1 0,1 0,0 0,-1 0,0 1,1-1,-1 0,0 0,1 0,-1 1,0-1,0 0,0 0,0 1,0-1,0 0,0 0,-1 1,1-1,0 0,-1 0,1 0,-1 0,1 1,-1-1,0 0,1 0,-1 0,0 0,0 0,0 0,0 0,-3 3,-1 0,0 0,0 0,0-1,0 1,-1-1,1-1,-1 1,0-1,-3 2,-14 2,1 0,-5-1,-55 10,0-3,-1-4,-38-3,77-3,-11 3,12-1,-11-2,-44-3,87 1</inkml:trace>
  <inkml:trace contextRef="#ctx0" brushRef="#br0" timeOffset="38249.523">6829 1045,'0'-5,"0"-1,1 1,0-1,1 1,-1-1,1 1,0-1,0 1,0 0,1 0,1-1,8-12,0 1,8-8,16-23,58-91,-30 45,-37 53,20-29,33-68,-76 131,-1 0,-1 0,0-1,0 1,1-5,-3 8,1 0,-1-1,1 1,-1 0,0-1,-1 1,1 0,-1 0,0-1,-1-1,2 5,-1-1,0 1,0 0,1 0,-1 0,0-1,0 1,-1 0,1 0,0 1,0-1,0 0,-1 0,1 0,0 1,-1-1,1 1,0-1,-1 1,1-1,-1 1,1 0,-1 0,1 0,-1 0,1 0,-1 0,1 0,-1 0,0 1,-2 0,0-1,0 1,0 0,0 1,0-1,1 1,-1-1,1 1,-1 0,1 0,-1 1,-9 11,-1 0,2 1,0 0,0 1,-6 14,-18 24,-161 196,175-223,1 1,1 1,2 1,1 1,1 0,-1 8,7-14,1 1,2 0,0 1,2 0,0 0,2 0,1 0,2 6,0-29,0 1,1-1,-1 0,1 1,0-1,0 0,1 0,-1 0,1 0,0 0,0 0,0 0,1-1,0 1,-1-1,1 1,0-1,0 0,1 0,-1-1,1 1,-1-1,1 1,0-1,0 0,0-1,2 2,2-1</inkml:trace>
  <inkml:trace contextRef="#ctx0" brushRef="#br0" timeOffset="39287.007">7369 882,'-33'-1,"20"0,0 1,0 0,1 0,-1 2,0-1,1 2,-1 0,-6 2,-40 15,42-15,0 1,0 0,0 2,-14 8,23-11,-1 0,0 0,1 1,0 1,0 0,5-4,0 0,0 0,0 1,1 0,-1-1,1 1,0 0,0 0,1 0,-1 0,1 1,-2 3,1 1,0-1,1 0,-1 1,1-1,1 6,0-10,1-1,-1 1,1 0,0 0,0-1,0 1,1-1,-1 1,1-1,0 1,0-1,0 0,0 0,0 0,4 3,-1 0,1-1,1 1,-1-1,1 0,0 0,0-1,0 0,1-1,0 1,-1-1,9 2,1-2,-1 0,1-1,0 0,0-1,7-2,-12 1,1-2,-1 0,0 0,0-1,0 0,-1-1,1-1,-1 0,0 0,0-1,0-1,-1 1,0-2,1 0,-6 4,-1 0,0 0,0-1,0 1,0-1,-1 0,0 0,0 0,0 0,0-1,-1 1,0-1,0 1,0-7,1-5,-1 0,0-1,-2 1,0-8,0 10,0 4,0-1,-1 0,-1-1,2 10,0 0,-1 1,0-1,0 0,0 1,0-1,0 1,0-1,-1 1,1-1,-1 1,1 0,-1 0,0 0,-1-1,3 3,0-1,-1 1,1 0,-1-1,1 1,0 0,-1-1,1 1,-1 0,1 0,-1-1,1 1,-1 0,1 0,-1 0,1 0,-1 0,1-1,-1 1,1 0,-1 0,1 1,-1-1,1 0,-1 0,1 0,-1 0,1 0,-1 0,1 1,-1-1,1 0,-1 1,0 0,0 0,0 0,0 0,1 0,-1 0,0 1,1-1,-1 0,1 0,0 1,-1-1,1 0,-2 7,1-1,0 0,1 1,-1 1,1 16,2 1,0-1,4 15,-3-24,1-1,1 0,0 0,1 0,0-1,4 6,-7-14,0-1,1 0,-1 0,1-1,0 1,1-1,-1 0,1 0,-1 0,1-1,0 0,1 0,-1 0,0 0,1-1,0 0,0 0,9 2,1-1,-1-1,0-1,1 0,-1-1,2 0,-9-1,0 0,1-1,-1 1,0-1,0-1,-1 0,1 0,0 0,-1-1,0 0,0-1,0 1,0-1,-1-1,0 1,3-4,12-17,-17 19,0 1,1 1,0-1,1 0,0 1</inkml:trace>
  <inkml:trace contextRef="#ctx0" brushRef="#br0" timeOffset="51920.026">8011 882,'-10'-1,"1"0,-1 0,-6-2,-27-4,30 7,-30-1,-27 3,60-1,0 1,0 0,1 1,-1 0,1 0,0 1,0 0,0 0,0 1,-6 6,4-3,1 0,0 0,1 2,0-1,0 1,1 0,-7 11,12-14,-1-1,1 1,1-1,-1 1,1 0,0 0,0 1,1-1,0 3,-1 13,2 0,0 7,1-2,-1-23,0 0,1 0,0 0,0 0,0-1,1 1,0 0,-1-1,1 1,1-1,-1 0,1 0,0 0,0 0,0 0,0 0,1 0,9 7,0 0,1 0,1-1,2 1,-10-7,6 3,0-2,0 0,1 0,-1-1,1-1,0 0,7 0,3-1,-1 0,0-2,5-1,11 0,-35 1,0 0,0-1,0 0,0 0,-1 0,1 0,0-1,0 1,-1-1,1 0,-1 0,1 0,-1-1,0 1,0-1,0 0,2-2,-3 4,5-6</inkml:trace>
  <inkml:trace contextRef="#ctx0" brushRef="#br0" timeOffset="52632.507">8250 492,'1'110,"-3"126,-4-169,0 13,-7 64,12-117,-5 21,0-5,0-7,4-28,0 0,1 0,0 0,0 0,1 0,0 1,1 7,2-15,0-5,3-8,-6 11,13-31,4-16,-5 13,5-10,41-97,15-34,-32 98,19-25,-48 80,-1-1,-1 0,-1 0,6-24,-1 3,-10 34,0 3</inkml:trace>
  <inkml:trace contextRef="#ctx0" brushRef="#br0" timeOffset="59973.021">8476 920,'1'7,"-1"0,2 0,-1 0,1-1,0 1,0 0,1-1,0 1,0-1,0 0,1 0,0 0,0-1,10 12,0 0,0-1,11 7,23 20,3-2,25 14,112 65,-172-110,20 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36:55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5975 13153,'1'22,"0"-1,3 9,2 8,19 191,-14-126,-2-13,-3 18,-3-54,2 0,7 21,-9-55,-2-14,1 2,-1 1,1 0,0 0,1-1,-1 1,1-1,1 1,3 4,-6-11,1 0,-1-2,0 1,1 1,0-1,0 0,-1-1,1 1,0 0,-1 0,1 0,0 0,0-1,0 0,0 0,0 0,1 0,38 0,-27-1,367 10,-59 9,586 17,715-35,-1467-7,-4 1,-44 0,-55 2,9 1,-41 4,-7 0,0-1,0 0,1-2,-11 2,-1-1,-1 1,2-1,-2 0,2 1,-2-1,2-1,-2 1,1 0,0-1,0 0,-1 1,1-1,-1-1,2-1,-2 2,0-2,-1 1,0 0,1 0,-1 0,0-1,-1 1,1-1,0 1,-1 0,0-1,1 1,-2-1,4-23,1 8,-2 0,1 0,-2-5,4-34,9-25,14-44,-16 79,-4 13,7-17,5-12,9-48,6-26,-33 129,1 0,-2 0,0 0,0-1,0-6,-1 14,0-1,0 1,0-1,-1 1,1-1,-1 1,0-1,0 1,1-1,-1 1,0-1,-1 1,1 0,0 0,-1 0,1 0,0-1,-1 2,-1-1,2 0,-1 1,-1-1,2 1,-21-11,-1 2,0 1,-4 1,-5-5,-33-7,-1 1,-1 5,-11 0,33 6,-108-16,-30 3,-156-1,325 21,-623-16,-83 17,517 3,-49 12,-127 15,154-5,-25 13,198-29,-63 9,-8-4,73-9,25-1,-19-1,-30 3,44-3,-18 0,33-2,1 0,-10 4,-25 1,38-6</inkml:trace>
  <inkml:trace contextRef="#ctx0" brushRef="#br0" timeOffset="1">6251 13381,'0'314,"3"-284,-3-28,0-2,0 2,1 0,-1-1,1 0,0 1,-1 0,1-2,-1 2,1 0,0-1,0 0,0 0,0 0,0 1,0-1,0-1,1 1,-2-1,1 1,-1-1,0 0,1 0,0 0,0 0,-1 0,1 0,0 0,-1 0,0-1,1 1,-1 0,1 0,-1-1,1 1,0 0,-1 0,1 0,-1 0,1-1,-1 1,0-1,0 1,1 0,-1-1,1 0,-1 1,1-1,-1 1,0 0,0-1,1 1,-1-1,0 1,0-1,0 0,1 0,7-28,-6 21,13-67,-10 32,-4 34,0 0,0 0,1-1,0 1,0 1,1-2,6-12,-6 13,0 2,0-2,1 2,0-1,0 1,0 0,1 0,0 0,4-2,2-1,2 0,0 1,-1 1,2 0,8-3,16-10,-33 18,0 1,0-1,1 1,-1 1,0 0,0-1,1 1,4 1,-7-1,0 1,0 0,0 0,0 0,0 0,0 1,0-1,0 0,0 1,0 0,-1 0,2 1,-2-2,1 2,-1 0,3 0,-3 2,0-2,0 1,1 0,-2 0,1 0,0 0,-2 0,2 0,-1 1,0-1,0 0,0 3,0 0,0 0,-1 0,1 0,-1-1,-1 1,1 0,-1 1,0-3,0 0,0-1,-1 1,1-1,0 0,-1 1,-1-1,2 0,-2 0,2 0,-2 0,0-1,-6 8,0-3,-1 2,0-2,-26 23,21-14,1 1,-10 17,-16 20,30-44,0 0,-1 0,-1-1,0 0,-2 0,13-8,0 0,0 0,0-1,0 2,0-1,0 0,0 0,0 0,1 0,-1 1,0-1,1 1,-1-2,1 0,0 1,0-1,0 1,0-1,0 0,0 1,0-1,0 1,0-1,0 0,0 0,0 0,0 1,0-1,0 1,0-1,0 0,1 1,-1-1,0 0,0 1,0-1,1 1,-1-1,0 0,0 0,1 0,-1 0,0 0,0 1,0-1,0 0,1 0,-1 0,1 1,-1-1,0 0,1 0,-1 0,1 0,-1 0,0 0,1 0,-1 0,1 0,-1 0,0 0,8 0</inkml:trace>
  <inkml:trace contextRef="#ctx0" brushRef="#br0" timeOffset="2">6716 13594,'0'2,"-2"3,-1 3,1 2,-3-1,1 0,0 1,2 1,-3-1,2 0,0-1,-1 1,-1 1,2 1,0 0,2 1,0-3</inkml:trace>
  <inkml:trace contextRef="#ctx0" brushRef="#br0" timeOffset="3">6792 13305,'0'1,"0"5,0 1,0 3,0 2,0 1,0-1,0 1,0 0,0 0,0 0,0 0,0 0,0-1,0 1,0 0,0-3</inkml:trace>
  <inkml:trace contextRef="#ctx0" brushRef="#br0" timeOffset="4">6817 13720,'2'0,"1"-1,-1 1,0-1,0 1,1-1,-1 0,0 1,0-1,0 0,0 0,0-1,0 2,0-2,0 0,-1 1,1 0,0-1,4-6,0 1,0-1,3-4,8-12,-15 22,8-9,0 0,1 0,9-7,-15 15,-1 0,0 1,0-1,1 1,-1 0,1 0,0 0,0 1,0 0,0 0,0 0,0 0,1 1,0 0,0 0,-1 0,1 0,-1 0,0 1,1 0,-1 1,3 0,-5-1,-2 0,2 1,-1-1,0 0,0 1,0 0,1-1,-2 1,1 0,0 0,-1 0,1 0,-1 1,1-1,-2 0,2 1,-1-1,1 2,1 6,0 0,0-1,-1 1,1 0,-2-1,1 2,-2-1,0 0,0 0,0 0,-1 0,-2 4,2-11,0-1,0 0,0 1,-1-2,1 1,0 1,-1-2,0 1,1 0,-2-1,1 1,1 0,-2-1,2 1,-2-1,1 0,0 0,-1 0,1 0,-1 0,2 0,-2-1,1 1,-1-1,0 0,-13 2,2-1,0 0,-15-2,20 1,4 0</inkml:trace>
  <inkml:trace contextRef="#ctx0" brushRef="#br0" timeOffset="5">7421 13606,'-40'0,"7"-1,-20 3,49-1,-1 0,1 0,1-1,-1 2,-1 0,2-1,0 1,-2 0,2 0,0 1,-1-1,1 1,0-1,0 1,1 0,-1 1,0-2,1 2,-1-1,2 1,-2 0,2-1,-2 4,0-1,1 0,-1 1,2 0,-1-1,1 1,0 0,0 0,1-1,0 1,0 1,1-2,-1 1,2 7,0-12,-1 2,0-2,1 1,0 0,-1-1,1 1,0 0,0-1,0 1,0-2,1 2,-1-2,1 2,0-1,-1-1,1 1,0-1,-1 1,2-2,-1 2,9 2,0 0,0-1,-1 0,10 0,-3-1,0-2,10 0,-19 0,2 0</inkml:trace>
  <inkml:trace contextRef="#ctx0" brushRef="#br0" timeOffset="6">7735 13732,'0'0,"0"-1,-1 1,1-1,0 0,-1 1,1-1,0 0,0 1,0 0,-1 0,1-1,-1 1,1-1,-1 1,0 0,1-1,-1 1,1 0,-1-1,1 1,0 0,-1 0,0-1,0 1,1 0,-1 0,0 0,1 0,-21-2,19 2,-4-1,1 1,-1 0,1 0,-1 1,1 0,-1-1,1 1,-1 1,-1 1,4-3,1 1,1 1,-2-1,2 0,-1 0,0 1,0 0,1-1,-1 1,0 0,1 0,0 0,-1 0,1 0,1 0,-2 0,1 0,0 1,1-1,-1 0,0 0,1 1,0 0,-1 4,0 0,0-1,1 1,0-1,0 1,1-1,0 1,0-1,0 1,4 5,-5-9,2 0,-1 0,1-1,-1 1,1-1,0 1,0-1,0 1,0-1,1 0,-1 0,1 0,-1 0,1 0,0-1,-1 0,1 1,0-1,0 0,0 0,0-1,0 1,0 0,0-1,5 2,0-1,1 0,-2-1,2 0,-1 0,1-1,-2 1,2-1,-1-1,4-1,-10 1,1 0,-1 1,0-1,0 0,0 0,0 0,0 0,-1 0,1-1,0 1,-1-1,0 1,1-1,-1 1,0-1,0 0,2-7,0 0,0 0,-1-8,0 11,-2 0,1 1,-1-1,-1 0,0 0,0 1,0-1,0 1,-1-1,0 1,0 0,-1-1,0 1,-1-2,1 3,1 0,-2 1,1 1,0-1,-1-1,1 2,-1 0,-1-1,2 1,-1 0,-1 0,1 1,-1-1,0 1,0 1,0-2,0 2,1 0,-3-1,4 2,0-1,-1 0,2 1,-2 0,1 0,0 0,-1 1,1-1,-1 1,2 0,-1 0,-1-1,2 1,-4 2,4-2,0 0,1 1,-1-1,0 1,1-1,-1 1,1 0,-1-1,2 2,-2-2,1 1,0 1,0-2,1 2,-1-1,0 0,1 0,-1 0,1 0,-1 0,1 1,0 0,0 0,0 0,0 1,0 0,0-1,1 1,-1-1,1 1,0 0,0-1,0 0,1 1,0-1,-2 0,3 0,-1 0,-1 0,2 0,-1 1,3 0,1 1,-1-1,0 0,1 0,0 0,0-1,0 0,0 0,2 0,-3-1,-1 0,0-1,0 0,1 1,-1-1,1 0,0-1,-1 1,1-1,-1 0,1 0,3-2,-5 1,1 0,-2 0,1 0,0 0,0-1,0 0,-1 1,1-1,-1 0,1 0,-1-1,1 1,-1-1,0 1,0-1,0 1,-1-1,2-1,15-31,-13 26,-1 0,1 0,1 0,-1 1,1-1,0 1,1 0,1 1,-1 0,2-1,-8 7,1 0,-1 0,1 0,-2 1,2-1,-1 1,1 0,-2-1,2 1,0-1,-1 1,0 0,1 0,-1-1,1 1,-1 1,1-1,-1 0,0 0,1 1,-1-1,1 0,-2 1,2-1,0 0,-1 1,0 0,0 0,0 0,1 0,-1 0,-1-1,2 1,-1 0,0 1,0-1,-1-1,1 2,0-1,-1 1,1-2,3 9,0-2,0 2,-1-2,1 2,-2-1,1 2,2 9,-1-1,-1 0,0 1,-1 17,-3-34,1 0,0 1,1-2,-1 2,0-1,1 0,-1 1,1-2,0 2,0-2,-1 2,1-1,0 0,1 0,-1 0,0-1,0 2,1-2,0 2,1-1,-1-2,0 2,1-1,-1 0,1 0,-1-1,1 1,-1 0,1-1,-1 1,1-1,-1 0,1 0,-1 0,1 0,-1-1,2 1,6-2,0 0,0-1,0 0,3-2,-3 2</inkml:trace>
  <inkml:trace contextRef="#ctx0" brushRef="#br0" timeOffset="7">8326 13644,'-1'-3,"0"-1,0 1,-1 0,0-1,1 1,-1 0,-1 0,1 0,0 0,0-1,-1 0,0 0,-1 1,1 0,0-1,-1 1,0 0,1 0,-1 0,-1 1,-1-2,3 4,1-2,-2 1,2 0,-2 0,2 1,-2 0,2 0,-2 0,2-1,-1 2,0-1,0 0,0 0,0 0,0 1,0 0,0 0,1 1,-2-1,2 0,-1 1,2-1,-2 0,2 1,-1 0,0 0,1 0,-1 0,0-1,1 2,0-1,0 0,-1 1,1-1,0 1,-13 40,7-21,3-9,0-3,1 0,-1 0,2 0,-1 1,1-1,1 3,1-10,0-1,0 1,0-1,1 1,-1-2,0 2,0-1,1 1,0-1,0 0,0 1,1-2,-2 2,1-1,1 0,0 0,-1-1,0 1,1 0,0-1,0 1,0 0,-1 0,2-2,-1 2,0-1,0 1,0-2,2 1,2 2,-1-2,1 1,0 0,0-1,1 0,-1-1,0 0,0 0,0 0,0 0,0-1,0 0,0-1,0 0,1 1,-3-3,-1 2,0-1,1-1,-1 1,0-1,0 0,0 1,-1-1,0 0,0 0,0 0,1-4,6-9,0 1,6-10,-1 1,1-8,-11 23,-1 0,1 0,-2 0,1-1,-2 1,1-1,-1-9,-2-182,0 194,0 0,0 1,-1-1,0 1,0-1,-1 1,1 0,-3-3,1 0,0 2,1-1,0 0,1 0,-1-1,4 9,-1 0,0 0,0 1,-1 0,1-1,0 1,0-1,0 0,0 0,-1 1,1-1,0 1,0 0,0-1,0 1,-1-1,1 0,0 1,-1-1,-3 9,-1 18,4 236,2-133,-2-83,0-10,4 23,-3-57,0-1,0 1,0-1,0 1,0-1,0 1,1 0,-1-1,1 0,0 1,0-1,0 0,-1 1,1-1,0 1,0-2,0 2,0-1,0 0,1 0,-1 0,1-1,-2 1,1-1,1 1,0-1,-2 0,2 0,-1 0,1 0,-2 0,2 0,-1 0,1 0,-1 0,0-1,0 1,1-1,-1 1,0-1,0 1,0 0,1-1,-2 0,1 0,1-1,5-2</inkml:trace>
  <inkml:trace contextRef="#ctx0" brushRef="#br0" timeOffset="8">5387 7735,'-1'12,"0"0,0 0,-2 2,-3 33,-6 50,6-44,3-37,1 1,0 7,2-7,0 35,-7 45,4-55,1 0,3 15,-2 43,-5-41,3-26,1 17,2-47,-1 54,3 1,4 13,8 75,-11-119,-2 0,-1 3,0-8,1 1,0-1,4 10,6 58,-4-64,0-1,-2 0,0 1,-3 0,2 22,-4-40,-1 9,2-1,0 0,0 0,4 13,-2-8,-1 0,0 0,-1 0,-2 0,-1 2,2 27,0-37,1 1,1-1,0 1,1 0,-1 0,0 12,-3-5,1-14,0 0,0 1,0-2,1 2,1 3,-1-9,-1 0,1 1,-1-2,1 1,0 1,1-2,-1 1,-1 0,2-1,0 1,-1 0,0-1,1 1,0-1,-1 1,1-1,0 0,-1 0,2 1,-1-2,36 16,0-3,1-2,24 4,-22-6,180 43,2-11,54-4,7 0,-20-2,482 20,-690-51,270 17,463 16,-531-31,7 1,-78-7,325-1,-18-21,-237 10,587-40,-633 33,92-5,127-8,-26 3,-134 16,108-3,-259 10,60 1,254 12,-218-2,17 2,109 0,-12-1,-102-1,-7 1,303 0,-319-7,-83 1,132 0,-145 6,40 1,74 0,-76 0,45-8,-61 0,1636 1,-1751-1,-1-1,14-2,-14 2,1 0,11-1,253 4,-270-2,1 1,-1-1,7-3,24-2,45 6,-84 0,1 0,-1-1,0 1,1 0,-1-1,0 0,0 1,0-1,1 0,-1 1,0-1,-1 0,2 0,-1 0,0 0,0 0,-1 1,1-2,0 1,-1 0,1 0,0 0,0 0,-1-1,1 1,-1 0,0 0,0-1,0 0,0 2,0-2,0 1,1-8,0 0,-1-1,-1 0,0-3,0-5,-3-16,0 0,-2-1,-1 2,-9-23,0 1,0-27,1 4,-25-111,37 172,-82-352,67 299,0 3,0-16,14 62,-30-197,21 133,1 0,6 49,4 20,0 0,0-13,1 9,-2 0,0-1,-5-15,0 0,5 22,1 2,-1 0,-2-1,1 2,-1-2,-1 1,-6-8,6 10,-1 1,-1-1,1 1,-2 1,1 0,0 1,-2-1,1 1,-1 1,-4-3,-17-8,-1 1,0 2,-1 1,0 2,-14-3,-55-9,-18 1,-91-7,80 13,-58-2,-51 7,108 5,-452 1,347 5,-629 0,614 13,-6 0,147-7,5-1,58-3,0 2,3 1,-10-3,-319-3,352 2,-1 2,-1-1,1 2,-23-1,-23-4,4 1,-1 2,-4 4,25-3,-18 0,19-3,-23 5,18 0,-1-2,-33 2,-98 7,47 0,89-7,-6-4,8 1,-12 2,15 0,-5-2,8 0,-15 3,-89 7,2 0,92-8,-3-3,6 1,-16 3,17-2,-14 0,12-1,-7 2,6 0,-7-2,8-1,-14 5,-6-1,1-3,-30-4,8 1,-841 1,889-1,-16-4,15 1,-11 1,-576 4,585-3,-11-3,10 2,-6 0,-974 4,981-3,-13-3,13 1,-10 2,-58 3,-82-2,134-4,29 1,-20 1,-55 5,-79-4,121-4,26 3,-22-1,9 5,0 0,0-2,-34-6,46 3,-1 2,-15 2,16 0,1-1,-18-4,19 1,-21 1,19 1,-8-1,-157-13,149 13,-74-8,75 6,17 1,-25 1,32 2,-21-4,21 2,-18 0,39 3,-30 0,-1-2,-12-3,-1 0,1 3,-47 3,20 0,37-1,-1 1,-1-2,2-1,-2-3,14 2,-1 1,0 2,-14 0,8 1,-29-2,23-5,25 3,0 2,-12-1,-17 3,17 0,-24-3,19-4,23 3,1 2,-2 0,-3-1,-59-4,40 3,-22 0,31 3,0 0,1-1,-19-4,12 1,0 1,0 1,1 2,-7 2,-21 0,-247-2,294 0,-1 1,2 0,-9 3,8-2,-1 0,0-1,-2 0,-157-2,158 1</inkml:trace>
  <inkml:trace contextRef="#ctx0" brushRef="#br0" timeOffset="9">10262 8596,'0'-1,"0"1,-1-1,1 0,0 0,0 1,0-1,0 0,-1 1,1 0,-1-1,1 0,-1 1,0-1,1 1,-1-1,1 1,0-1,-1 1,0 0,0 0,-16-10,10 7,-9-5,0 2,0-1,-1 1,-3 0,-72-14,92 20,-47-9,0 4,-27-1,-96 6,105 0,52 0,0 0,1 0,-1 2,1 1,-8 1,17-3,-1 0,2-1,-2 1,2 1,-1 0,0-2,1 2,-1 0,0 0,1 0,-1 0,1 0,0 1,0-1,0 1,0-1,1 1,-1-1,0 1,1 0,0 0,-1-1,1 2,0 1,1-1,-1 1,1-1,0 1,0 0,1 0,-1-1,0 1,1-1,1 1,-1-1,0 1,1-1,0 1,0-2,1 1,-1 1,1-1,2 2,8 10,0-1,1-1,14 11,-17-15,24 19,2-1,0-2,21 10,17 5,32 12,-21-19,38 9,-41-14,52 25,-118-46,-1 0,0 2,-1 0,7 7,-14-11,1 2,-2-1,1 1,-1 0,-1 1,0-1,0 2,2 1,-7-6,2-1,-1 0,-1 0,0 0,1 1,-1 0,0 0,-1-1,0 1,1-1,-1 1,-1-1,1 2,0-2,-1 0,0 2,0-3,-1 1,1 0,-1-1,0 1,1 0,-2-1,1 0,0 0,-1 0,1 0,-2 0,2 0,-1-1,0 1,0-2,-1 2,1-1,-4 1,-11 5,-2 0,1-1,-1-1,-3-1,-83 14,84-16,-127 16,-1-7,-4-7,-340-5,420-3,-56-9,101 7,0 0,1-2,0-2,0 0,-25-14,50 23,-1-2,2-1,-2 2,2-1,-1-1,1 1,-1 0,-1-3,3 4,0 1,1 0,0-1,-1 0,1 0,-1 0,1 0,-1 0,1 0,-1 0,1 0,0 0,0 0,0 1,-1-2,1 1,0 0,1 0,-1 1,0-1,0 0,0-1,1 1,-1 0,0 1,1-1,-1 0,1 0,0 0,-1 0,0 1,1-1,3-5</inkml:trace>
  <inkml:trace contextRef="#ctx0" brushRef="#br0" timeOffset="10">10710 8450,'0'294,"2"-267,0 0,2 0,1 14,1-3,1 0,2 0,2-1,0 0,12 20,2-5,14 23,17 31,-41-59,-15-47,0 0,0 0,0 0,0 0,0 0,0 0,0-1,0 1,0 0,0 0,0 0,0 0,0 0,0 0,0 0,0 0,0 0,0 0,0 0,0 0,1 0,-1 0,0 0,0 0,0 0,0 0,0 0,0-1,0 1,0 0,0 0,0 0,0 0,0 0,0 0,0 0,0 0,0 0,0 0,0 0,1 0,-1 0,0 0,0 0,0 0,0 0,0 0,0 0,0 0,0 0,0 0,0 0,0 0,0 1,0-1,0 0,0 0,0 0,0 0,0 0,0 0,0 0,0 0,0 0,1-8,1-11,-3-20,0 7,2-2,1 0,1 1,4-9,41-138,-36 138,48-152,-24 93,4 4,7-6,21-37,-46 93,-14 29,0 0,12-16,-15 28,0 1</inkml:trace>
  <inkml:trace contextRef="#ctx0" brushRef="#br0" timeOffset="11">11050 8899,'3'0,"-2"2,2-1,0 1,-2-2,2 2,-1 0,0-1,0 1,-1 0,2 0,-1-1,0 3,3 1,31 27,1-2,2-1,27 13,-28-17,307 179,-301-178,84 52,15 20,-116-81,-2 2,0-2,5 0,-24-14</inkml:trace>
  <inkml:trace contextRef="#ctx0" brushRef="#br0" timeOffset="12">11571 8474,'2'27,"1"-1,1 0,1 0,4 11,3 13,3 24,9 86,-13-100,-6-33,-2-15,0 0,-2 1,0 8,-1 23,0-44,0 0,0 0,0 0,0 0,0 0,0 0,0 0,0 0,0-1,-1 1,1 0,0 0,0 0,0 0,0 0,0 0,0 0,0 0,0 0,0 1,0-1,0 0,0 0,0 0,0 0,0 0,0 0,0 0,0 0,-1 0,1 0,0 0,0 0,0 0,0 0,0 0,0 0,0 0,0 0,0 0,0 0,0 0,0 0,0 0,0 0,0 0,0 0,0 1,0-1,0 0,0 0,0 0,0 0,0 0,0 0,0 0,0 0,0 0,0 0,-3-6,-2-8,-5-19,-26-94,2-42,19 77,11 62,-2 5,0-11,-1-3,5 28,1 0,-1-1,1 1,-5-36,4 35,0 1,0-2,2-1,0 9,0-1,0 0,0 0,0 0,1 0,1 1,0-1,0-2,-1 6,0 0,0 0,0 0,1 0,-1 1,1-1,-1 0,1 1,0-1,-1 1,1-1,0 2,0-2,0 1,0 0,0 0,0 1,0-1,0 0,0 0,1 1,-1 0,1-1,176-35,-172 34,21-3,0 2,-1 0,6 3,19-1,-17 0,24 3,-36 2,-1 1,0 0,1 2,3 2,7 2,-20-7,17 5,-2 1,1 1,14 10,-38-18,-1-1,1 2,0 0,0-1,-2 2,1-1,0 0,0 0,-1 1,1 0,0 2,-3-4,0-1,1 1,0 0,-2 0,1 1,0-2,0 2,0-1,-1 0,1 1,-1-2,0 2,0-1,0 0,-1 1,1-1,-1 0,0 0,0 0,-1 2,1-2,-1-1,1 0,-1 0,0 0,1 0,-1 0,0-1,0 1,0 0,0-1,0 0,-1 1,1 0,-35 14,22-11,-54 20,-65 15,113-35,-86 20,-41 1,115-20,-89 16,122-22,-1 0,0 0,0 0,1 0,-1 0,0 0,1 1,-1-1,1 0,-1 0,0 0,0 1,1-1,-1 1,0-1,1 1,0 0,0-1,0 1,0-1,0 0,0 0,0 0,0 0,0 1,0-1,0 0,0 0,0 1,1-1,-1 0,0 0,0 1,1-1,-1 0,0 0,1 0,-1 0,0 1,1-1,-1 0,0 0,1 0,-1 0,0 0,27 7,-26-7,25 5,0-2,1-1,44 6,34 5,-60-7,0 1,-1 3,16 6,-43-11,0 2,0 0,-1 1,0 1,-1 0,1 1,-1 0,-1 2,11 11,-10-7,-3 0,1 2,-1 0,-1-1,-1 3,20 42,-2 2,10 40,-32-88,3 11,6 14,4 24,-16-55</inkml:trace>
  <inkml:trace contextRef="#ctx0" brushRef="#br0" timeOffset="13">13318 8341,'-1'1,"-1"0,0 0,0 0,1-1,0 2,-1-1,1 0,0 0,0 0,-1 1,1 0,1-1,-1 0,-1 3,-1 0,-106 127,61-74,-7 5,-19 23,13-3,-28 52,78-117,-39 67,32-51,1-3,2 1,-6 17,20-42,1-6,0 0,0 0,0 0,0 0,0 0,0 0,0 0,0 0,0 0,0 0,0 0,0 0,0 0,0 0,0 0,0 0,0 0,1 0,-1 0,0 0,0 0,0 0,0 0,0 0,0 0,0 0,0 0,0 0,0 0,0 0,0 0,0 0,0 0,1 0,-1 0,0 0,0 0,0 0,0 0,0 0,0 0,0 0,0 0,0 0,0 1,0-1,0 0,0 0,0 0,0 0,0 0,0 0,0 0,0 0,0 0,0 0,0 0,0 0,0 1,0-1,0 0,2-2</inkml:trace>
  <inkml:trace contextRef="#ctx0" brushRef="#br0" timeOffset="14">13306 8341,'2'1,"1"0,-1 0,1 0,-2 0,2 0,-1 1,0-1,0 0,0 1,0 0,1 0,6 6,7 4,0 1,-1 1,0 1,1 2,19 19,17 17,-3 2,10 18,82 123,63 110,-172-255,-11-17,9 9,5 5,-23-28,3 0,-1-2,13 12,-27-30,0 0,0 1,0-1,1 0,-1 0,0 0,0 0,0 0,0 0,0 1,0-1,1 0,-1 0,0 0,1 1,-1-1,0 0,1 0,-1 0,0 0,1 0,-1 0,0 0,1 0,-1 0,0 0,0 0,0 0,0 0,1 0,1-2</inkml:trace>
  <inkml:trace contextRef="#ctx0" brushRef="#br0" timeOffset="15">12857 8826,'48'2,"46"9,-44-5,36 0,95-6,134-18,-195 11,3 0,-74 3,38 2,-77 3</inkml:trace>
  <inkml:trace contextRef="#ctx0" brushRef="#br0" timeOffset="16">14409 8305,'1'15,"1"-1,-1 2,3-2,3 12,5 31,-9-37,17 155,-11-55,13 43,0-63,-4-16,-5-3,-13-80,0-1,0 1,0 0,0 0,0 0,1-1,-1 1,0 0,0-1,1 1,-1 0,0-1,1 1,-1 0,0 0,0-1,1 0,0 1,-1-1,1-1,-1 1,1 0,-1 0,0 0,1 0,-1-1,1 1,-1 0,0-1,0 1,0-1,0 1,1-1,-1 1,0 0,0-1,0 1,1 0,-1-1,0 1,0-1,0 1,0-1,0 1,0-1,0 0,9-31,1 1,2 0,1 0,2 1,0 1,2 0,1 2,8-9,2 1,4-1,0 4,1 0,2 1,26-17,136-87,156-79,-204 130,-127 74,1 0,11-2,-24 9,-1 1</inkml:trace>
  <inkml:trace contextRef="#ctx0" brushRef="#br0" timeOffset="17">14919 8608,'0'4,"0"1,1-1,0 0,1 0,-1-1,0 2,1-1,0 0,-1-1,2 1,-1 0,1-1,-1 1,3 1,7 8,1 0,12 10,-15-15,21 17,-1-3,2-1,1-1,0-2,8 2,69 27,69 18,-84-32,167 56,-257-87,273 84,-228-72,117 38,-114-32,-45-18</inkml:trace>
  <inkml:trace contextRef="#ctx0" brushRef="#br0" timeOffset="18">5380 4,'0'4,"0"3,0 7,3 2,2 3,-1 1,3 1,1 1,-3-1,4-2,-2-2,-1-1,-2 1,2-1,1 1,-2 3,-1 1,-2-2</inkml:trace>
  <inkml:trace contextRef="#ctx0" brushRef="#br0" timeOffset="19">3574 877,'-3'114,"2"-8,5 27,5-41,-2-33,-1 43,-6-38,1 8,-4 0,-10 63,-11 80,22-167,3-41,-1 1,0 0,0-1,-1 1,0-1,0 1,-1-1,0 1,0-1,-1 0,-1 2,4-8,0-1,-1 1,1-1,-1 1,1 0,0 0,0-1,-1 1,0-1,1 0,-1 0,0 1,1-1,-1 1,1-1,-1 0,0 1,1-1,-1 0,0 1,0-1,0 0,1 0,0 0,-1 0,0 0,0 0,0 0,0 0,0-1,-1 0,1 0,0 1,-1-1,0 0,1 0,0 0,0 0,-1 0,1 0,0-1,-1 0,-26-43,26 42,-10-26,0-1,-6-26,6 18,6 20</inkml:trace>
  <inkml:trace contextRef="#ctx0" brushRef="#br0" timeOffset="20">3511 813,'6'-1,"1"-2,-1 1,0-1,0 1,0-2,-1 1,1-1,-1 0,0 0,0 0,-3 2,23-15,1 2,0 0,19-6,-30 14,4 0,0 0,2 2,-1 0,0 1,1 1,-1 1,1 1,10 1,1-2,-22 1,0 0,1 1,-1 1,0 0,1 0,-1 1,8 2,-16-3,1 0,-2 0,1 1,1 0,-2-1,1 1,0 0,-1-1,1 1,0 0,-1 0,0 0,0 0,1 0,-1 1,-1-1,1 0,0 0,-1 1,1-1,-1 1,1-1,-1 0,0 1,0-1,0 1,0-1,-1 1,1-1,-1 2,0 2,0 0,-1 1,0 0,1-1,-2 0,1 0,-1 0,0 0,-1-1,-2 6,-21 18,-30 25,13-13,30-30,1-1,-2-1,0-1,1 1,-2-2,1 0,-1-1,-1-1,1 0,-1-1,0-1,1-1</inkml:trace>
  <inkml:trace contextRef="#ctx0" brushRef="#br0" timeOffset="21">4030 1000,'2'-2,"-1"-1,1 1,1-1,-2 1,2 0,-1-1,0 2,1-2,-1 2,1-1,0 0,0 1,-1 0,10-7,11-11,-2-2,0 0,-2-2,0 0,-1-2,80-127,-91 139,16-29,-19 32,1 0,0 0,1 0,0 1,1 0,0 0,0 0,1 1,-7 8,-1-1,0 1,0-1,1 1,-1-1,1 1,-1 0,1-1,-1 1,1 0,0-1,-1 1,0 0,1 0,-1 0,1 0,-1 0,1 0,0 0,-1 0,1 0,0 0,-1 0,0 0,1 0,-1 0,1 0,0 0,-1 0,1 1,0-1,-1 0,0 1,0-1,1 0,-1 1,1-1,-1 1,1-1,-1 1,1-1,-1 0,0 0,1 1,-1 0,0-1,0 1,0-1,0 1,0 0,0-1,0 1,1-1,-1 0,0 1,0 0,0-1,0 1,5 42,-5-35,9 55,1 26,-8-57,3 0,0 0,1-1,10 28,21 57,-32-103</inkml:trace>
  <inkml:trace contextRef="#ctx0" brushRef="#br0" timeOffset="22">4715 648,'0'-1,"0"-1,-1 1,1 0,-1 0,1 1,-1-1,1 0,-1 0,0 0,0 1,1-1,0 1,-1-1,0 1,0-1,0 0,0 1,1-1,-1 1,0-1,0 1,0 0,0 0,0 0,0 0,0-1,0 1,0 0,0 0,0 0,-32 0,29 1,0 1,-1 0,1-1,0 2,0-1,0 0,0 1,1 0,-1 0,1 0,0 0,0 1,0-1,0 0,1 2,-1-2,1 1,0 0,-1 1,2-1,0 0,-2 4,-2 5,2 1,0 1,0-1,1 0,0 1,1 8,1-16,1-1,-1 1,1-1,0 1,1-1,0 1,-1-1,2-1,-1 2,1-1,3 4,3 5,1-2,1 0,9 9,-2-2,9 15,-20-25,0-1,1 1,0-1,1 0,-6-6,0-1,0 1,0-1,2 1,-2-1,0-1,2 1,-2 0,1-1,0 0,1 0,-2 0,4 0,-1 0,-2-1,1 0,-1 1,0-2,1 1,-1-1,2 1,-2-1,0 0,0 0,0-1,1 1,2-3,-3 2,-2 0,1 0,0-1,-1 1,1-1,0 0,-1 0,0 0,0 0,0 0,0 0,-1-1,1 1,-1-1,1 1,-2 0,1-2,6-23,-1 0,-1-1,-2 2,-1-2,-1-10,-1 23,-1 0,-1 0,0 1,-2-1,1 1,-1 0,-1 0,-1 0,-1 0,-3-5,-6-10,6 11,0 1,-1 0,-11-12,19 26,-1 0,1 0,-1 1,0-1,1 1,-1-1,-1 2,1-1,0 1,-1-1,1 2,-1-2,0 1,0 1,0 0,0 0,-3-1,6 2,1 0,-1 0,0 1,1-1,-1 0,0 1,1-1,0 1,-1 0,0-1,1 1,0-1,-1 1,0 0,2 1,-2-1,1 0,-1-1,2 2,-1-1,-1 1,1-2,0 2,0 0,1-1,-1 0,0 1,1 0,-1-1,1 1,-1 0,1-1,-1 0,1 1,0 1,-1 10,0 0,0-2,1 2,2 7,-2-7,1 4,0 0,1 1,1-1,1 0,0 0,3 4,-4-12,1 0,0 0,1-1,0 0,0 1,1-1,-1 0,2-1,-1 0,2 0,-2 0,3-1,1 2,0-1,0 0,1 0,1 0,-1-2,1 0,-1 0,2-1,-1-1,0 0,1-1,0 0,-1 0,1-1,11-1,-8 0,5 0,0-1,18-3,-32 3,0-1,-1 0,1 0,-1 0,1 0,-1-2,0 1,-1 0,1-1,0 0,-1 0,36-27,-13 8,0-1,0-2,22-35,3-3,-41 53,-9 9,0 0,0-1,0 1,0-1,-1 0,1 1,-2-1,2 0,-2 0,2-1,-1 2,-1-2,0 0,-1 4,-1-1,1 1,0 0,0 0,-1-1,1 1,-1 0,1-1,-1 1,0 0,1-1,-1 1,0 0,1 0,0-1,-1 1,0 0,1 0,-1 0,0 0,1 0,-1 0,1 0,-1 0,1 0,-1 1,0-1,1 0,-1 0,0 1,1-1,0 0,0 1,-1-1,0 0,0 1,-23 8,9-2,2 2,-2 0,2 1,0 0,1 0,0 2,0 0,-13 17,1 0,-10 16,19-21,0 0,-5 17,-21 35,-2 5,36-70</inkml:trace>
  <inkml:trace contextRef="#ctx0" brushRef="#br0" timeOffset="23">5027 626,'1'1,"0"-1,0 1,0 0,0 0,1-1,-2 1,1 0,0-1,0 1,1 0,-2 0,1 0,-1 0,1 0,0 0,0 0,0 1,-1-2,1 3,13 28,-10-21,159 311,-153-302,1 0,0-1,2 0,10 11,-14-21</inkml:trace>
  <inkml:trace contextRef="#ctx0" brushRef="#br0" timeOffset="24">5380 669,'0'3,"0"5,0 5,0 3,0 3,0 2,3-4,2 4,-1 1,0 0,1-3,2-2,-2 1,3-5,-1 2,-1-1,2-1,-1-3</inkml:trace>
  <inkml:trace contextRef="#ctx0" brushRef="#br0" timeOffset="25">5629 938,'9'1,"1"0,-1 0,1 2,9 1,-11-1,1-1,0 0,0 0,0-2,0 1,4 0,-11-2,2 1,-2 0,1 0,0-1,-1 1,1-1,0 0,0 0,-1 0,1-1,-1 2,1-2,0 0,-2 1,2-1,-2 0,2 1,-1-2,0 1,0 0,0-1,-1 2,0-2,1 1,-1-1,0 0,0 1,0-1,0 0,0 1,-1-2,3-10,-1 0,-1 0,-1 1,0-2,-1 1,-1 0,-1-22,3 27,-1 1,0-2,-2 1,2 0,-2 0,0 0,-1 1,1-1,-1 1,0 0,-1 0,0 0,-1 1,1 0,-2-1,1 3,-1-2,1 1,-2 0,0 0,-3-1,11 7,-2-2,1 1,-1 0,1 0,0 1,-1-1,1 0,-1 1,0-1,0 1,2-1,-2 1,0-1,1 1,-1 0,0 0,1 0,-1 0,0 0,0 1,1-1,-1 0,0 1,0 0,0 0,1 0,-1 1,0-1,1 1,0-1,-1 1,1 0,-1-1,2 2,-1-1,-1-1,1 1,0 0,1 0,0 1,-1-1,-2 12,1-2,0 1,0 0,2 0,0 7,1 0,2 1,0 0,0-1,2 0,1 0,1 0,1-1,-1 0,2 0,2-1,0 0,-1-1,9 8,-11-14,2 0,0 0,0-1,1 0,0-1,1 1,-5-6,-1-1,1 1,-1-1,1 0,0 0,1-1,-2-1,2 1,-1 0,0-2,0 1,6-1,11 1,-6 0,1-1,-1-2,1 1,0-1,0-2,-12 2,-1 0,-1 1,1-2,0 0,0 0,0 0,-1 0,0-1,0 0,0 0,0 0,-1-2,1 2,-1-1,0 0,2-4,3-6,-1-1,-1-1,0 1,-1-1,-1-1,3-16,-2 13,-1 0,2 0,1 1,3-6,-8 20,0-1,2 1,-2 0,2 0,-1 1,1-1,0 1,0 0,0 1,2-2,-4 5,-2-1,1 2,1-2,-2 1,2 0,-2 0,2 1,-1 0,0-1,1 1,-2-1,2 1,-1 0,0 0,1 0,-1 0,1 0,-2 1,2-1,-1 1,0-1,1 1,-2 0,2 0,-1 0,-1 0,2 0,-2 0,1 1,0 0,0-2,0 3,9 7,12 10,-1 1,0 1,14 21,-33-37,0 0,-1 0,1 0,-1 0,0-1,0 2,-1-1,0 1,0 0,0-2,-1 2,0 0,0-1,-1 1,-1 3,1 4,-3 1,1-1,-1 1,-1-1,0-1,-3 4,-3 8,3-8,0-1,0 0,-2 0,-2 3,10-17,-1 0,2 0,-2-1,1 1,0 0,0 0,-1-2,0 2,1-1,-1 0,0 0,1 0,-1-1,0 1,-1 0,-12 1</inkml:trace>
  <inkml:trace contextRef="#ctx0" brushRef="#br0" timeOffset="26">9421 3929,'-1'33,"1"-5,1 12,3-10,-2-15,-1 0,0 0,-1 447,4-389,0-2,0-8,-2-31,0 4,-2 102,-1-132,0 0,0 0,0 4,-4 16,2 1,1-23,2 0,-1 0,1 0,-1 1,1-1,0 1,0-1,1 4,0-7,-1 1,0-1,1 1,0-2,0 2,0-1,0 1,-1-2,1 1,0 0,1 1,-1-1,-1-1,2 1,-1 0,1 0,-1-1,0 1,0 0,2 0,4 1,0 0,0 0,5 1,0-2,114 23,-118-22,92 10,-17-1,426 43,-241-33,-47-2,63 3,336 16,-429-31,103 1,8 7,-179-8,98 3,-124-7,76 2,130 0,-100-2,41 1,108-1,-223-3,-6-4,-4 0,999 4,-1078-1,4-3,-14 1,3-1,15-4,9-2,-48 9,19-3,0 2,9 0,-28 1,-1 1,1-1,0-1,0 0,1 1,7 0,12 1,0-1,21 2,-35 3,-12-3,-1-1,1 1,-1-1,1 0,-1 0,2 0,-1 0,-2 0,0 0,0 0,0 0,-1 0,1 0,0-1,0 1,0-1,0 1,-1-1,0 0,1 1,0-1,-1 0,1 1,0 0,-1-1,1 0,-1 0,0 1,1-1,-1 0,0 1,1-1,-1 0,0 0,3-7,-1 0,0 0,0 0,-2 0,1-1,-1 0,0-19,-1-4,1 25,-4-25,-1-1,-8-28,2 12,-17-64,-30-77,0 5,14 18,28 92,0-20,-11-81,12 93,0-3,12 69,0-6,0-1,3-7,-1 25,1 0,-1 0,-2-4,0-16,3 23,-1-1,1 1,-1 1,0-2,1 1,-1-1,0 2,0-1,-1-1,1 3,0-1,0 0,0 0,-1 1,2 0,-1-1,-1 1,0 0,2 0,-2-1,0 1,1 1,-1-1,0 0,0 0,1 0,-1 0,-31-8,0 1,-2 1,-8 1,-104-7,136 12,-227-11,33 3,-2 2,72 4,-311-1,274 5,-195 12,124-2,-144 4,31 1,279-13,-65 1,-7 1,4-2,40-3,43 4,-24 0,-29 1,46-2,8 0,-42 1,68-4,-34 0,-26 6,22-3,-47-3,44-1,-491 1,494 4,-4 0,56-4,0 1,-14 3,10-2,-1 0,-18-2,18-1,0 2,-16 2,20 0,0-2,0-1,-2 0,-4-1,-14 2,11 3,17-2,1-1,-7 0,-6-2,3 1,1 0,1 2,-11 1,17-1,0-1,0 0,-11-2,6 0,-14 3,8 1,17-1,-1-1,-7 0,-201-1,208 0,2 1,-9 2,7-1,1-1,-7 0,-12-1,9-1,-12 2,30-1,1 0,0 0,-1 0,0 0,0 1,1-1,-1 0,0 0,1 0,0 0,-1 0,0 1,1-1,-1 0,0 1,1-1,-1 1,1-1,0 1,0 0,-1-1,1 0,-1 0,1 1,-1 0,1-1,0 1,-1 0,1 0,0-1,0 1,0-1,0 1,-1-1,1 1,0 0,0 0,0 0,1-1,-1 0,1 5,0 1,0-2,0 1,1-1,1 4,2 7,-4-9,2 7,-1 1,0-2,0 12,-2-15,1 0,2 8,-1-8,-2 1,1 6,-1-10</inkml:trace>
  <inkml:trace contextRef="#ctx0" brushRef="#br0" timeOffset="27">10192 4045,'0'302,"0"-287,4 14,0 13,-1 8,0-29,-1 14,-2 132,0-167</inkml:trace>
  <inkml:trace contextRef="#ctx0" brushRef="#br0" timeOffset="28">10208 4045,'2'0,"1"-1,-2 1,2-1,-1 0,1-1,-1 1,3-1,6-2,1 1,0 0,0 0,8 1,9-3,39-4,-51 8,5-4,-15 4,1 0,0 0,1 1,12-1,2 1,12 1,-29 0,-1 0,2 0,-1 1,0 1,0-2,2 3,35 19,-37-19,-1-1,0 0,0 1,-1 0,1 0,0 0,-1 0,-1 2,1-1,0 0,-1 0,0 0,0 1,0-1,-2 1,3 3,-2-1,1 0,-2 0,1 1,-1-2,0 2,-1-1,0 0,0 1,-1-1,-1 1,1 1,0-6,-1 0,0 0,1 1,-1-1,0 0,0-1,-1 2,1-2,-3 4,-5 4,0-1,-6 4,16-14,-6 5,-1 0,0-1,0 1,1-1,-4 1,-39 15,47-19,-31 10,-1-1,-2-2,4 0,-15 1,-34 3,38-6,-27 2,39-6,-30-2,53 0,274 0,-250 1,0 1,0 0,0 1,0 0,0 2,0 0,-1 0,3 4,-11-6,0 0,-1 1,1 0,-1 0,0 1,0 0,0 0,1 3,2 1,-1 1,0 0,-1 0,0 0,-1 1,0 1,0-1,3 13,-5 2,0-6,-1 5,-3-20,1 0,-1-1,1 0,-1 0,2 1,-1-1,1 1,-1-2,1 1,1 0,-2 0,2 0,0 0,1 1,1 0,0 0,0 0,1-1,-1 0,1 0,0 0,0-1,1 0,0 0,9 3,0 0,0-2,9 1,-18-3</inkml:trace>
  <inkml:trace contextRef="#ctx0" brushRef="#br0" timeOffset="29">10994 4209,'-2'0,"1"0,-1 1,0-1,0 1,1-1,-1 1,0 0,2 0,-2-1,0 1,1 0,0 0,-1 0,1 1,-1-2,2 2,-1-1,0 1,-1-1,-3 6,0 1,1-1,-1 3,1-3,-11 20,2 0,0 1,2 1,0 6,6-18,0 3,2-2,0 2,2-2,-1 1,2 1,1 3,1-14,-2-1,2 1,1-1,-1 0,1 0,3 5,3 7,12 17,-19-33,1 0,0 0,1 0,-1 0,0-1,1 1,0-1,-1 0,2 0,-1 0,0-1,1 1,-1-1,5 2,1-2,-1 1,0-1,0-1,2 1,-2-1,0-1,5 0,-3 0,5 0,0-1,1 0,-1-1,1-1,2-1,14-7,0 0,-2-3,15-7,-30 14,-9 3,1 0,5-4,-10 7,-1-1,1 0,-1 0,0 0,0 0,0-1,0 1,0 0,-1-1,1 0,0-1</inkml:trace>
  <inkml:trace contextRef="#ctx0" brushRef="#br0" timeOffset="30">10760 4481,'65'1,"69"-2,-108-1,0-2,0-1,14-6,26-3,40-9,-84 16,14-3,-31 9</inkml:trace>
  <inkml:trace contextRef="#ctx0" brushRef="#br0" timeOffset="31">10838 4217,'16'-6,"-6"4,0 2,8-1,17-1,-3-2,7 1,8 0,210-20,107 12,-347 11,-2 0</inkml:trace>
  <inkml:trace contextRef="#ctx0" brushRef="#br0" timeOffset="32">12060 4146,'-32'1,"0"0,-3 2,1 1,-27-3,30-1,0 2,-9 2,1 2,-26 8,50-9,-1 0,2 1,0 0,0 0,-12 9,25-15,-1 2,0-1,1 1,-1-1,0 0,0 1,2 0,-2-1,1 1,-1 0,2 0,-1 0,0-1,0 1,0 1,0-2,1 2,0-1,-1 0,1 0,0 0,-1 0,1 1,0-2,1 2,-1 0,1 0,-1 1,1-2,0 2,0-2,1 2,-2-2,2 1,0 0,-1 0,1-1,1 1,-2-1,2 1,-1-2,3 4,7 4,1 0,1-1,0 0,9 4,13 3,12 4,41 7,1-3,13-1,-62-14,37 8,-62-12,0 1,0 1,11 5,-24-10,0 1,0 0,0-1,-1 2,2-1,-2 0,1 1,-1-1,0 1,1-1,-2 1,2 0,-2 0,1 0,0 0,-1 0,0 0,1 1,-1-1,0 0,0 1,-1-1,0 1,0-1,0 0,0 2,0 1,0 0,0 0,0 0,-2 3,1-6,0-1,0 1,0-1,0 1,0-2,-1 2,1 0,0-2,-1 2,0-2,0 3,-4 1,0 0,-1-1,1 0,0 1,-1-2,0 0,0 1,0-2,-1 1,1-1,-5 1,-10 2,0-3,0 1,-10-1,-31-2,-33-4,-63-11,63 5,-155-14,191 18,-48-12,107 18,-11-3,11 3,1-1,0 1,-1 0,1-1,-1 1,1 0,-1-1,1 1,-1-1,1 1,-1 0,1-1,0 1,0-1,0 1,-1 0,1-1,0 1,0-1,-1 0,1-3</inkml:trace>
  <inkml:trace contextRef="#ctx0" brushRef="#br0" timeOffset="33">12527 4294,'-6'21,"-1"38,6-41,0 1,1 10,0-10,0-2,-4 14,1 9,0 0,4 40,0-23,-1-34,0-17</inkml:trace>
  <inkml:trace contextRef="#ctx0" brushRef="#br0" timeOffset="34">11905 4342,'16'-5,"-3"2,92-7,254-34,-138 1,153-25,-317 60,223-28,-257 34,20-3,3 2,-33 3</inkml:trace>
  <inkml:trace contextRef="#ctx0" brushRef="#br0" timeOffset="35">13531 4139,'1'8,"-1"1,-1 0,0-1,1 1,-2-1,0 0,0 1,-1-2,0 4,-21 47,10-23,-6 10,-16 32,-13 49,36-92,-2 11,6-18,-2 1,-10 28,20-56,1 1,0-1,0 0,0 0,0 0,-1 0,1 1,0-1,0 0,0 1,-1-1,1 0,0 1,-1-1,1 0,0 0,-1 0,1 1,0-1,0 0,-2 0</inkml:trace>
  <inkml:trace contextRef="#ctx0" brushRef="#br0" timeOffset="36">13562 4069,'1'0,"0"1,0-1,0 0,0 1,-1-1,0 0,1 0,0 1,0-1,-1 1,1-1,0 1,-1 0,0-1,1 1,-1-1,1 1,-1 0,1 0,7 15,25 61,18 65,-30-82,24 50,-1-23,-11-21,-12-14,-19-48</inkml:trace>
  <inkml:trace contextRef="#ctx0" brushRef="#br0" timeOffset="37">13228 4404,'70'0,"76"-1,-114-2,1-2,26-6,-12 1,17-6,-57 16</inkml:trace>
  <inkml:trace contextRef="#ctx0" brushRef="#br0" timeOffset="38">13967 4100,'1'10,"0"0,1 0,2 10,3 18,11 204,-17-234,16 140,-10-105,2-1,3 7,-8-35,-3-11,-1 1,1 0,1-1,-1 1,1-1,1 4,-3-7,0 0,0 0,0 0,0 1,0-1,1 0,-1 0,0 0,0 0,0 0,0 0,0 0,1 0,-1 1,0-1,0 0,0 0,0 0,0 0,0 0,0 0,1 1,-1-1,0 0,0 0,0 0,1 0,0-5,-4-8,-19-62,3 17,-9-53,-5-102,31 200,-2-29,1-22,3 45,0 8,0 0,0 0,2 0,0 0,-2 8,1 0,0-1,0 1,0 0,1-1,-1 1,1 0,0 0,-1 0,2 0,-2 1,2-1,0 1,2-3,0 1,0-1,1 2,-1-2,2 1,-4 3,0 0,0 0,0-1,0 1,0 1,0 0,1-1,-1 1,0 0,1 0,16-1,-8 1,0 0,0 0,11 2,-9 3,0-1,1 0,-2 2,8 3,-11-3,1-1,-1 2,-1-1,0 1,0 0,0 1,-1 0,0 0,-1 2,0-1,0 0,0 2,-5-7,1 1,-2 0,1 0,0 0,-1 0,1 4,-1-6,-1 0,1 0,-1 1,0-2,0 2,-1-1,1 0,-1 0,1 0,-1 1,0 1,0-4,-1 1,1 0,-1-1,1 1,0 0,-1-1,1 0,-1 1,0-1,1 0,-2 0,1 0,1 0,-2 0,0 1,-4 0,0 1,0-2,-7 2,-48 7,-32 6,63-10,-9 0,0 4,-9 4,35-8,9-4</inkml:trace>
  <inkml:trace contextRef="#ctx0" brushRef="#br0" timeOffset="39">14621 4139,'2'2,"0"2,-1-2,1 1,-1 0,1 0,-1 0,-1 0,1 0,0 0,0 2,1 7,14 45,-2 1,2 35,-8-22,19 112,-21-153,3 8,-7-31</inkml:trace>
  <inkml:trace contextRef="#ctx0" brushRef="#br0" timeOffset="40">14333 4871,'19'0,"12"3,-12 0,14-1,16-3,1-3,0-1,3-4,240-57,-156 29,-131 35</inkml:trace>
  <inkml:trace contextRef="#ctx0" brushRef="#br0" timeOffset="41">14450 4155,'1'-1,"0"0,0 1,0-1,1 1,-2-1,1 1,1-1,-1 1,0 0,0 0,0 0,0 0,1 0,2 0,51-4,2 3,3 1,3 1,-39-1,243-1,-143-5,18-8,92-11,-199 22,-14 0,7 1,-21 2</inkml:trace>
  <inkml:trace contextRef="#ctx0" brushRef="#br0" timeOffset="42">7787 626,'3'6,"-2"0,2 0,0-1,-1 0,1 1,0-1,0 0,2 1,-3-2,32 41,1-1,2-2,13 9,-14-17,22 14,-20-17,7 10,19 24,17 16,-50-49,-1 2,-2-1,2 9,9 10,44 47,57 52,-39-38,8 7,5 15,21 20,-83-100,10 17,-24-27,88 89,-67-73,6-1,20 21,-24-20,3-2,5-1,-46-39,-1 2,-1 1,-1 1,12 18,10 9,-9-8,3 1,19 16,-30-32,-2 1,17 26,-19-24,1-1,24 22,16 31,-25-33,8 6,-28-36,-2-1,9 16,-7-12,-9-11</inkml:trace>
  <inkml:trace contextRef="#ctx0" brushRef="#br0" timeOffset="43">17752 337,'-7'1,"-2"0,2 1,-1 1,1-1,-1 2,0-1,1 0,-2 2,-9 4,-6 4,2 1,-1 1,1 1,1 1,-18 19,-73 77,47-45,-9 2,-6 5,-4 12,-4 4,-149 165,182-199,-3-1,-22 13,20-18,-56 50,11-12,46-38,-7 2,-199 153,31-20,214-170,-125 122,-173 161,109-84,108-95,-64 64,74-80,66-73,-24 24,-37 30,24-26,-20 3,80-59,0-1,1-2,-1 2,-1 0,2-1,-2 0,2 1,-2-1,1 0,0 0,0-1,0 1,-1 0,1-1,-1 1,1-1,-9-1</inkml:trace>
  <inkml:trace contextRef="#ctx0" brushRef="#br0" timeOffset="44">14099 3160,'0'29,"-1"1,1-2,1 1,3-1,4 24,-4-39,-1 4,2 0,0 0,1-1,3 7,-5-17,-1 0,1 0,0-1,1 1,-1-1,0 0,1-1,0 1,1 0,-1-1,1-1,0 0,1 2,2 0,0-1,1-1,-1 1,2-1,-1 0,0-1,1 0,-1-1,0-1,8 1,13-2,0-2,27-6,9-1,57-10,-95 14,-2-1,0-1,17-8,19-6,-33 11,-18 6</inkml:trace>
  <inkml:trace contextRef="#ctx0" brushRef="#br0" timeOffset="45">14099 3076,'16'14,"0"-2,0 1,2-2,0 0,15 6,17 10,-17-10,1-1,-1-2,15 3,-12-6,-1 4,0 0,3 5,-22-12,1-1,0 0,0-1,4 0,-7-3</inkml:trace>
  <inkml:trace contextRef="#ctx0" brushRef="#br0" timeOffset="46">10487 3368,'1'11,"1"0,0 1,1-1,0 0,1 0,0 0,1 0,9 27,-2-3,-5-11,1 1,2 20,-10-44,0 1,0 0,0-2,0 2,0 0,0-1,-1 0,1 1,-1-1,1 0,-1 0,1 1,0-1,-1 1,0-2,0 2,0-1,0 0,0 0,0 0,0 0,0 0,0 0,0 0,0-1,-1 1,1-1,0 1,-1 0,1-1,-1 1,2-1,-2 1,0-1,1 0,0 0,-1 0,-1 0,-9 1,-1 0,1-1,-1 0,-4-1,4 0,-9 0,-1-1,1 0,-1-3,-2 0,-219-62,242 67,2 0,-1-1,-1 1,1 0,0-1,0 1,0-1,0 1,0 0,0 0,0-1,0 0,0 0,0 1,0-1,0 0,1 1,-1-1,0 0,1 0,-1-1,0 2,0-1,1 0,-1 0,1-1,0 2,0-1,0-1,0 0,0 1,1-1,-1 1,1-1,0 1,0 0,0-1,0 1,-1 0,1 0,0-1,0 1,1 0,-2 0,2 0,0-1,9-5,-1-1,1 1,1 1,4-2,282-148,-282 149,0-1,0 2,14-4,-16 7</inkml:trace>
  <inkml:trace contextRef="#ctx0" brushRef="#br0" timeOffset="47">18293 648,'-18'-1,"1"-1,0-1,-5-1,7 1,0 0,1 2,0 0,-3 0,12 1,-1 1,0 0,0 0,0 0,1 0,-1 2,1-2,-1 2,1-2,0 3,0-2,-3 3,0 1,0 1,1-1,0 1,0 0,2 0,-2 1,2 0,-1 0,1 0,1 1,-1 0,1 0,1-1,0 2,0 0,1-1,1 0,-1 1,1 0,0 0,1-1,0 1,1-1,0 1,1 0,2 7,-2-10,1 0,-1-1,2 0,-1 0,1 0,0 0,0 0,1 0,-1-1,1 0,0 0,0-1,1 0,0 1,0-1,0-1,6 4,9 2,1 1,-1-2,1-1,19 4,-21-8,0 0,0-1,4 0,-3-1,0 0,19 6,-13-3,-1 0,0-2,12 0,-7-1,-1 1,13 3,-8 0,1-2,0-2,15-1,-43 0,10 0</inkml:trace>
  <inkml:trace contextRef="#ctx0" brushRef="#br0" timeOffset="48">19123 855,'-53'-1,"32"-1,0 1,0 1,0 2,1 0,-7 2,21-2,1 0,-1 1,1 0,0-1,0 2,0-1,1 1,0 0,-1 0,1 0,0 0,0 1,1 0,-1 0,1-1,0 2,-2 4,0-1,2 0,-1 0,0 1,2-1,-1 0,1 2,0-1,1 0,0-1,1 5,0-9,1 1,1 0,-1 0,0-1,1 1,1-1,-1 0,1 1,-1-1,2 0,-2-1,1 1,2 0,-2-1,1 0,0 0,1 0,-1 0,1-1,0 1,0-2,0 1,0 0,4 0,5 4,1-1,1-1,0-1,-1 0,1-1,1-1,-1 0,2-1,-9-1,18 1,0 0,0-3,6-1,-24 2,0-1,-1 0,2-1,-2 1,1-3,0 2,-2-1,2 0,-2-2,2 1,0-2,0 0,-1 0,0 0,-1-1,0 0,0-1,-1 1,0-1,-1-1,0 1,0 0,0-1,1-7,-4 12,-1 0,0 0,-1 0,1-1,-1 1,1 0,-2 0,1 0,-1 0,1-1,-1 1,0 0,-1 0,1 0,-1 0,0 0,0 0,-1 1,1 0,-2 0,2-1,-2 1,1 0,0 0,-2 0,2 1,-2 0,-9-7,-1 0,-1 2,0-1,0 2,0 1,-1 0,0 1,0 1,-7-1,19 3,3 2,0-1,1 0,-1 1,0 0,1 0,-1 0,0 0,0 0,1 0,-1 0,0 0,1 0,-1 0,0 0,1 1,-1 0,0-1,1 1,0 0,-1 0,0-1,2 1,-2 0,0 1,1-1,0 0,0 0,0 0,-1 1,1-1,1 0,-1 1,0 0,0-2,0 2,1 0,-1 0,1-1,0 1,-1 0,1-1,0 3,-1 0,1-1,0 1,0-1,0 0,1 1,0-1,-1 0,1 1,0-2,0 2,1-1,-2 0,2 0,0 0,0 0,0-1,0 2,0-2,0 1,0-1,5 3,0 0,1 0,-1-1,0 0,0 0,4 0,10 6,-6-3</inkml:trace>
  <inkml:trace contextRef="#ctx0" brushRef="#br0" timeOffset="49">19662 1145,'0'0,"-1"-1,-1 1,1-1,0 1,1 0,-1-1,0 0,0 0,0 1,0-1,0 0,1 0,0 0,-1 0,0 0,0 0,1 0,-1 1,1-1,-1-1,1 1,0 0,0 0,0 0,0 0,0-1,0 2,0-1,-3-33,4 25,0 0,0 1,0-1,2 1,-1 0,1 0,0 0,1 0,-1 0,1 1,1-1,-1 2,6-6,1-2,0 2,2 0,0 0,0 0,1 2,2-2,-1 4,-1-1,1 1,0 1,1 0,0 1,-10 3,1 2,-1-1,1 0,-2 2,2-1,0 0,-1 0,1 1,-1 0,0 1,1 0,0 0,-1 0,4 2,-7-2,0 1,0 1,0-2,0 2,-1-1,2 0,-2 1,0-1,0 2,1-2,-1 1,-1 0,2 0,-1 1,-2-1,2 0,-1 1,1-1,-2 1,1-1,-1 0,1 1,-1 0,3 15,-2 1,-1-1,-1 17,0-15,0 4,-1-16,2 1,0-1,0 1,1 0,0-1,2 9,-3-18,0 0,0 0,0 1,0-1,0 0,0 1,1-1,-1 0,0 1,0-1,0 0,1 1,-1-1,0 0,0 1,1-1,-1 0,0 0,0 0,1 0,-1 0,0 0,1 1,-1-1,0 0,0 0,0 0,1 0,-1 0,0 0,1 0,-1 0,1 0,-1 0,0 0,1 0,-1 0,1 0,-1 0,0 0,0 0,0 0,16-12,11-25,-27 37,28-43,2 2,1 1,2 2,3 0,-34 36,-1 0,1 0,0 0,-1 1,1-1,0 0,0 1,1-1,-2 1,2 0,-1 0,0 0,1 0,-1 0,1 0,-1 0,1 1,-1 0,1 0,-1 0,1 0,-1 0,1 0,-1 0,1 0,-1 0,1 1,-1 0,1 0,-1 0,0 0,1 0,-1 0,0 1,1 0,6 6,0 0,-1 1,0 0,0 0,-2 1,1 0,0 2,17 22,108 146,-58-71,-74-109,1 1,-1-1,1 0,-1 1,0 0,1-1,-1 1,1-1,-1 1,1-1,-1 1,0-1,1 0,-1 1,1-1,0 0,-1 0,1 0,0 0,0 0,-1 1,0-1,1 0,0 0,-1 0,1 0,0 0,-1 0,1 0,-1 0,2-1,-1 1,1-1,-2 0,2 0,-1 0,0 0,1 0,-2 0,1 0,0 0,0-1,0 2,0-3,22-50,-17 40,7-18,2 1,1 0,1 1,1 0,2 2,5-4,-24 30,0-1,0 1,1-1,-1 1,0 0,1 0,-1-1,1 1,-1 1,1-1,0 0,-1 0,1 0,0 0,-1 1,1 0,0 0,0-1,0 1,0 0,-1 0,1 0,0 0,0 0,0 0,0 1,-1-1,1 0,0 1,4 2,-1 0,0 1,1 0,-1-1,0 1,-1 1,4 4,28 21,-25-24</inkml:trace>
  <inkml:trace contextRef="#ctx0" brushRef="#br0" timeOffset="50">21179 917,'15'-14,"2"1,-1 0,13-6,-16 11,0-1,0 0,-1 0,-1-1,0-1,0 0,6-10,-7 6,-1 0,1-1,-3-1,1 0,-1 1,-2-2,1 0,-1-3,-2 9,-1 0,-1-1,0 1,0-1,-1 0,-1 1,-1-1,1 0,-1 2,-1-2,-1 1,-1-5,4 16,0-2,-1 1,1 0,0-1,-1 2,0-1,1 0,-2 1,1-1,1 0,-2 1,1-1,0 1,-1-1,1 2,0-1,0 0,-1 0,1 0,-1 0,1 1,-1 0,0 0,1 0,-1 0,0 0,1 0,-1 0,0 0,1 1,-1 0,1-1,-1 1,2 1,-2-2,1 1,-1 1,1-1,0 1,0-1,0 1,0 0,0-1,1 2,-1-2,0 1,0 1,-19 32,1 1,0 0,3 1,2 1,2 1,-3 14,1-5,4 1,1 1,3-1,1 1,3 0,2 0,1-14,-2-21,2 1,1-1,0 0,0 0,1 0,2 4,-3-16,1 0,-1 1,0-1,0 0,1 0,0 0,0 0,0 0,0 0,1-1,-1 1,1-1,-1 1,1 0,-1-2,2 2,-2-2,2 1,-1 0,0-1,0 0,0 0,1 1,0-1,-1-1,1 1,-1-1,3 0,17 2,-1-2,1 0,0-2,-1 0,0-2,1 0,17-7,-25 6,1 0,-1-1,-1 0,1-2,0 0,-2-1,1 0,-2-1,1 0,0-1,0-4,-6 6,-1-1,0 0,-1-1,0 1,0-1,-2-1,1 1,-1-1,-1 2,0-2,0 0,-1 0,-1 0,0 1,0-1,-2 0,-1-6,1 12,-1-1,1 0,-2 1,1 0,-1 0,0 1,-1-1,1 1,-1 0,0 0,0-1,0 2,-1 0,1 0,-1 0,-1 1,2 0,-1-1,-1 2,0-1,-4 0,-8-3,-1 1,-1 0,1 2,-1 0,1 1,-16 2,32-1,1 1,-1 1,0-1,0 0,1 1,-1 0,0 0,1 0,0 0,-2 0,2 1,0 0,0 0,0 0,-1 0,2 1,-2-1,2 0,-1 1,1 0,-1 0,1 1,0-1,1 0,-1 0,1 0,-1 1,1-1,1 0,-1 2,1-2,-1 0,1 1,0 0,0-1,1 1,-1-1,1 0,-1 2,1-2,0 0,0 1,1-1,-1 0,1 0,1 3,2 2,0-1,1 1,-1-2,1 1,1-1,0 1,0-2,0 1,0-1,1 0,0-1,4 3,11 3,1 0,-1-2,24 6,-29-10,0-1,0-1,1 0,-1-1,1-1,-1-2,0 0,15-3,-15 1</inkml:trace>
  <inkml:trace contextRef="#ctx0" brushRef="#br0" timeOffset="51">22217 938,'-64'-8,"54"6,-1-1,0 3,1-2,-1 2,0 0,-2 0,9 1,0 0,0-1,1 1,-1 1,0 0,1-2,0 2,-1 1,1-2,-1 2,1-1,1 0,-2 1,2 0,-2-1,2 2,0-2,0 2,-2 1,-18 28,2-1,-11 27,25-45,0 0,1 0,1 0,0 0,0 1,2 0,0 0,0 9,2-16,0-1,0 1,1 0,0 0,0 0,1-1,0 1,1-1,-2-4,-1-1,2 0,-1 1,1-1,-1 0,1 0,0 0,-1 0,1-1,1 1,-2 0,2-1,-2 1,2-1,-1 1,1-2,-1 1,0 0,1 0,-1 0,1 0,-1-1,2 0,-2 0,2 1,12-1,0 0,1-1,-1 0,0-2,1 0,-1 0,0-2,-1 0,1-1,-1 0,0-2,0 1,-1-2,0 0,-1 0,6-7,-10 6,-2 0,1 0,0 0,-3-1,2 0,-2-1,0 1,3-10,17-34,-24 54,6-10,-1 0,-1 0,0 0,-1-1,0 1,0-7,-3 15,0 0,-1 0,0 0,0 0,0 0,0 0,-1-1,1 2,-1-1,0 0,1 0,-1 0,-1 0,1 0,0 1,-1-1,0 1,1-1,-1 1,0-1,0 1,0 0,-1-1,1 2,-1-1,1 0,-1 0,1 0,-8-3,0 1,0 0,-1 0,1 1,-1 0,0 1,1-1,-1 3,0-1,0 0,1 1,-1 1,0 0,0 0,0 1,1 0,-1 1,0 1,7-2,0 0,1 1,-1-1,1 2,0-2,0 2,0-1,0 0,1 1,-1-1,1 1,0 0,0 0,0 0,0 0,1 0,0 0,0 0,0 0,0 1,0 1,0 10,0 0,0-1,2 1,0 0,0 5,0-17,0-1,0 1,0 1,-1-2,2 0,-1 2,1-2,0 0,0 1,0-1,0 0,1 1,-1-1,1 0,-1 0,2 0,-2-1,1 1,1-1,-1 0,1-1,-1 2,0-1,2-1,-2 0,1 1,-1-1,2 0,1-1,14 4,1-2,-1-1,1 0,-1-2,10-1,11 0,-24 1,-1-1,1-1,8-2,-8 2,0-1,0 2,6 0,304 3,-307-1</inkml:trace>
  <inkml:trace contextRef="#ctx0" brushRef="#br0" timeOffset="52">22756 1000,'12'-1,"0"0,-1-1,1 0,-2-1,1 0,1-2,-2 1,1-1,3-2,6-3,0-2,0-1,-1-1,2-3,18-18,-2-2,17-21,-39 36,0 1,-2-2,0-1,-1 1,-2-2,0 0,5-25,-10 28,-2 0,1-1,-2 1,-2-1,0 1,-3-22,0-22,4 60,-2 0,1 1,0-1,-1 1,0-1,-1 0,1 1,-1-1,0 1,0-1,-1 1,0 0,-2-3,3 6,0-1,0 1,0 0,0 0,-1 1,1-1,-1 0,1 1,-1 0,1-1,-1 1,0 0,0 0,1 1,-2-1,2 0,-2 1,2 0,-2-1,2 1,-1 1,0-1,0 0,0 1,0 0,0-1,-1 1,-2 2,-1-1,1 1,0 0,0 1,0-1,0 1,0 0,1 1,0 0,0-1,0 1,-3 4,-10 16,0-1,-4 10,11-18,-7 12,1 2,1 0,1 0,2 2,1 0,1 0,2 1,2 1,1 0,-1 19,0 19,0 7,2 40,6-106,-1 0,2 0,1 0,-1 0,2-1,0 1,1 0,0-2,2 4,3 6,2-2,0 0,1-1,1 0,2 0,-12-14,1 2,0-2,0 0,1-1,-1 1,1-1,0 0,0 0,0 0,0-1,0 1,0-2,1 1,0-1,-1 0,0-1,1 0,0 1,0-2,-1 1,0 0,1-1,0-1,-1 0,0 1,0-2,0 1,0-1,0 0,0 0,0 0,-1-1,1-1,-1 1,-1 0,3-2,-1-1,0-1,1 0,-2 0,1 0,-2-2,1 2,-1-1,0-1,-1 1,1-1,-1-7,1-5,-1 0,-2 0,0-1,-2-13,2 42,0 24,1 0,4 21,-4-41,1 0,-1 0,2 0,-1 0,1-1,1 2,0-2,0 0,1 0,3 3,2 1,-8-8,0 0,1-1,0 0,1 1,-1-1,0 0,4 1,-6-4,0 1,1-2,-1 1,0 0,0-1,1 1,-1 0,1-1,-1 0,1 0,0 0,-1 0,1 0,-1-1,1 1,-1-1,0 0,0 0,1 1,1-2,8-3,-1-1,0-1,0 0,-1 0,0-1,3-4,-3 4,1 0</inkml:trace>
  <inkml:trace contextRef="#ctx0" brushRef="#br0" timeOffset="53">23275 877,'3'0,"6"0,3 0,5 0,-2 0</inkml:trace>
  <inkml:trace contextRef="#ctx0" brushRef="#br0" timeOffset="54">23649 1187,'1'-6,"1"0,0 0,1 1,0 0,0-1,0 1,1 0,0-1,-2 4,22-33,-4 2,2 2,2-1,0 3,2 1,10-9,-19 25,0-1,1 1,-1 1,2 1,0 1,11-4,-20 9,1 0,-1 1,1 1,0-1,0 2,0-1,0 1,0 1,0 0,1 1,-1 1,0-1,2 2,-8-2,-1 1,1 1,-1-1,1 1,-1-1,1 1,-1 0,-1 0,1 1,0-1,-1 1,0 1,1-1,-1 0,0 0,-1 0,1 1,-1 0,0 0,0-1,-1 1,1 0,-1 0,0 0,2 12,0 0,-1 0,-1 0,0-1,-2 2,-1 12,-1-16,0 0,-2 0,1-1,-2 1,0-1,0 0,-1-1,-3 4,-16 35,16-33,4-2,-2 0,0 0,-1-1,-1 0,-1 0,8-11,-1 0,0 1,0-2,-1 1,1-1,0 1,-1-2,0 1,-1 0,1-1,0 0,0 0,-1 0,1 0,-1-2,1 2,-6-1,-1-1,-2 0,1-1,0-1,0 1,0-2,0 0,0-1,0-1,2 1,-2-2,1 0,1 0,-4-3,13 8,0-1,0 0,1 0,-1 1,0-1,1 0,-1 0,1 0,-1 1,1-2,0 1,0 0,0-1,0 1,0-1,1 2,0-2,0 1,-1-1,1 0,0 1,0-1,0 1,0-1,1 1,-1-1,0 2,1-2,0 1,3-11</inkml:trace>
  <inkml:trace contextRef="#ctx0" brushRef="#br0" timeOffset="55">24375 585,'1'16,"1"0,0 0,2 0,0 1,4 26,1 2,-5-28,-1 1,0 0,-1 10,0-1,1 0,5 15,0 8,1 3,11 28,-7-30,3 34,-15-77,-1-6,0 2,0-2,1 1,-1-1,1 1,0-1,0 1,-1-1,1 1,0-1,1 1,-1-1,0 0,1 1,2-3,0-4</inkml:trace>
  <inkml:trace contextRef="#ctx0" brushRef="#br0" timeOffset="56">24416 980,'6'-2,"0"0,0 0,-1 0,1-2,-1 2,0-2,0 1,2-2,-5 3,30-19,0-1,-3-2,0-1,8-12,-31 32,0 0,1 1,0 0,-1 0,1 0,1 1,-1 0,0 0,1 1,0 0,0 0,4 0,-2 0,5-1</inkml:trace>
  <inkml:trace contextRef="#ctx0" brushRef="#br0" timeOffset="57">24708 1249,'4'0,"1"0,-1 0,1 0,-1-2,1 1,-1 0,1 0,-1-1,0 0,0 0,0 0,0-1,0 1,0-1,-1 0,0 1,1-2,1-1,6-8,-2 0,1-1,-2-1,5-8,17-28,63-92,-88 136,0-3,1 2,0 0,1 0,-1 0,1 1,1-1,2 0,-9 6,2 1,-1 0,0 0,1 0,-1-1,0 2,0-1,1 1,0-1,-1 1,1 0,-1-1,1 1,-1 0,1 1,-1-1,1 0,-1 1,1-1,-1 0,0 1,1 0,-1 1,1-1,-2-1,2 2,-2 0,2-1,-1 0,-1 1,1 0,1 0,2 3,1 0,-1 1,-1 0,1 0,-1 0,-1 0,2 1,-2-1,1 5,23 67,-8-16,-8-29,0 0,-4 0,2 15,6 23,-12-60,0 0,-2 1,1-1,-1 0,0 0,-1 1,-1 0,0-1,-1 1,-1 7,1-17,1 0,-1 1,0-2,0 1,1 1,-2-2,2 1,-2 0,1-1,0 1,-1-1,1 1,-1-2,1 1,-1 1,1-2,-1 1,0 0,0-1,1 0,-1 0,0 0,0 0,1 0,-16 1,0-2,1 1,-7-3,17 2,-61-8,34 3,-2 2,-15 1,33 3</inkml:trace>
  <inkml:trace contextRef="#ctx0" brushRef="#br0" timeOffset="58">12252 1000,'0'645,"0"-629,2 0,1 0,2 11,6 43,-11-36,3 61,-8 67,-4-100,4-43,2 0,1 0,1 7,2 618,-2-629,-1 0,0 0,-4 15,2-14,1 1,0-1,2 5,1-1,0 0,1 0,1 0,1 0,4 13,-1 1,-2 0,-1 1,-2-2,-1 2,-3 14,1 35,2 18,0-83</inkml:trace>
  <inkml:trace contextRef="#ctx0" brushRef="#br0" timeOffset="59">11940 3180,'0'10,"1"0,1 0,-1-1,1 1,1 1,0-2,0 0,1 0,0 1,1-2,0 1,0 0,1-1,0 0,2 2,16 14,-1 0,3-1,22 15,-37-28,34 22,0-1,3-3,33 16,-79-44,0 1,-1 0,1 0,1-1,-2 0,1 0,0 0,0 0,0 0,0 0,0 0,0 0,-1 0,2 0,-1-1,-1 1,1-1,0 0,0 0,0 0,0 1,-1-2,1 1,-1 0,0-1,2 0,6-6,0-1,-2 1,1-2,2-3,13-16,-21 27,28-30,19-25,-40 46,-1-2,0 0,-1 1,0-2,0 1,-2-1,0 0,-1 1,-1 7,-1-1,0 0,-1 0,1 1,-1-1,0 0,-1-5,0 9,0 1,-1 0,0 0,1 1,-1-2,0 1,1 0,-2 0,1 0,0 1,0-1,0 0,-1 1,0-1,1 0,0 1,-1 0,0-1,0 1,0 0,1 0,-1 0,-1 0,2 0,-1 0,-1 1,-1-1,-37-12,0 2,-1 3,-1 1,-14 0,9 5,-39 3,40 0,-40-3,25-8,43 6,0 1,-1 1,-6 1,-140 1,148 0</inkml:trace>
  <inkml:trace contextRef="#ctx0" brushRef="#br0" timeOffset="60">10860 295,'-43'-16,"5"11,0 1,0 3,1 1,0 2,-2 2,30-4,-2 1,2 2,0-2,0 2,0 0,0 1,1-1,-2 1,2 1,0 0,0 0,0 1,1-1,-3 4,5-3,0 0,-1 0,1 0,0 0,1 1,1 0,-1 0,0 1,2-1,-2 1,3 0,-2-1,1 1,2 0,-2 0,2 0,-1 0,0 12,0-4,1 0,0 0,2-1,1 7,-3-18,1 0,0 1,1 0,-1-1,1 0,0 0,0 0,0 0,1 0,-1-1,1 1,0 0,0-1,1 0,-1 0,0 1,2-1,78 60,28 30,-102-85,0-1,0 0,0-2,1 1,1-1,-1 0,0 0,1-1,0-1,0 0,0-1,-1 1,7-2,14 2,-1-1,0-2,1-2,2-1,-20 1,-1-1,1-1,0 1,-2-1,1-1,0-1,7-4,-3 1</inkml:trace>
  <inkml:trace contextRef="#ctx0" brushRef="#br0" timeOffset="61">11338 419,'-35'0,"15"-1,1 0,0 2,-1 0,2 2,-3 0,16-2,0 1,0 0,0-1,0 2,0-2,0 2,1-1,0 2,-1-2,1 2,0-1,0 0,1 2,-2-1,2-1,1 1,-2 1,2 0,-1-1,-1 4,-3 7,1-1,1 1,1 0,0 0,1 1,1 0,0 0,0-1,2 12,0-18,1 0,1 0,0 1,-1-1,2 0,-1 0,2 0,-1 0,1 0,1-1,-1 0,1 0,1 0,0-1,-1 1,6 3,-2-3,-1-1,2 0,-2-2,2 1,-1-1,1 0,0 0,1 0,0-2,-1 0,12 2,-2-1,1-2,0 0,0-1,0-2,19-1,-34 0,1 1,-1-1,0 0,0-1,0 1,-1-1,1 0,0-1,-1 1,0 0,0-1,0-1,0 0,0 1,0-2,7-8,0-1,-1-1,0 0,4-10,-9 14,1-2,-2 0,0 0,-1-1,-1 1,0-1,0 1,-1-9,0-12,-2 2,-1-1,-2-7,3 37,-1 1,0-1,1 0,-2 1,1-1,0 1,0-1,-1 1,0-1,1 1,-1 0,0 0,0 0,-1 0,1 0,-1 0,1 1,-2-1,2 1,-2 0,2 0,-1 0,-1 0,1 1,-1-1,1 0,0 1,-1 1,-2-2,-9-1,1 2,0-1,-1 2,1 0,0 0,-1 2,-1-1,11 0,-1 0,1 1,-1-1,1 0,-1 1,1 0,0 0,0 1,0 0,0 0,0 0,0 0,1 1,0 0,0-1,-1 1,2 1,0 0,-2 1,0 1,1 0,1 1,0 0,-1-1,2 2,-1-2,1 2,1-1,-1 1,1-1,0 1,1 3,0 1,0 0,1 0,1 0,0-1,0 1,1-1,1 1,1 0,-3-7,1 0,0 0,1-1,0 1,-1-1,1 1,2-2,-2 1,1 0,0 0,0-1,0-1,1 1,0 0,0-1,3 1,3 2,-1-1,2-1,0 1,-1-2,1 0,0 0,0-1,1-2,9 1,-14-1,-2-1,1 1,0-2,0 0,-1 0,1 0,-1-1,0 0,1 0,-2-1,1-1,0 1,0 0,-1-1,-1 0,6-5,-5 2,0 1,-1 0,0-1,0 0,0-1,-1 1,-1 0,0-1,0 0,0 0,-1 0,0 0,-1-7,3-20,-3-1,-2-34,0 21,-6 11,6 33,-1-1,1 1,0 0,0 0,1 1,0-3,0 8,0 0,0 0,0 0,0 0,0 0,1 0,-1 0,0 0,0 0,0 0,0 0,0 0,0 0,0 0,0 0,0 0,1 0,-1 0,0 0,0-1,0 1,0 0,0 0,0 0,0 0,0 0,0 0,0 0,0 0,0 0,0 0,1 0,-1 0,0 0,0-1,0 1,0 0,0 0,0 0,0 0,0 0,0 0,0 0,0 0,0 0,0-1,0 1,0 0,0 0,0 0,0 0,0 0,3 11,2 17,-3-2,-1 0,-2 1,0-2,-2 1,-1-1,-1 2,-1 8,2 1,2 0,1 0,2 0,1 5,0 40,0-70,1-11,7-22,9-34,-6 10,2 1,3 1,1 0,2 1,2 2,16-21,-37 59,0-1,0 1,1 1,0-2,0 2,0-1,0 1,0-1,0 1,1 0,-1-1,1 2,0-1,-1 1,1-1,0 2,0-1,0 0,0 0,0 1,0-1,-1 1,2 0,-1 0,0 1,-1 0,2 0,-2 0,1-1,0 2,0-1,-1 1,1-1,0 1,-1 1,0-1,1 0,-2 0,2 1,-2 0,2 0,-2 0,1 0,-2 0,2 0,-1 1,1 2,3 4,-1 1,-1 0,0-1,0 1,-2 1,1-1,-2 1,2 5,-1 16,-2 1,-1 7,-1-4,2-2,2 2,-1-32,-1-1,0 1,1-1,0 2,1-1,-1-1,0 0,1 1,0-1,0 0,1 1,-1-1,2-1,-2 1,1 0,0-1,0 1,2-1,-2 0,1 0,-1 0,2 0,-1-1,2 1,-1-2,0 1,0-1,0 1,0-2,1 1,-1-1,0 0,1 0,-1 0,0-1,0 0,1 0,-1 0,0-1,0 1,0-1,-1 0,1-1,1 1,-2-1,3-3,7-3,-2-2,1 0,-2-1,1 0,-2 0,0-2,0 1,-2-1,3-4,15-31,-3 0,1-7,30-81,-41 102,-1 0,-2-2,3-15,-6 20,-3 13,0-1,-2 0,0-1,-2 1,0-1,-1 1,0 0,-5-15,6 33,-1-1,0 1,0 0,0-1,0 1,0 0,0 0,-1-1,1 1,0 1,-1-2,0 2,1-1,-1 0,0 0,0 1,0-1,0 0,0 2,-1-1,2-1,-2 1,1 0,-1 1,1-1,0 0,-1 1,1-1,-1 1,1 0,-1 0,1 0,-1 0,-1 1,0-1,0 1,0 0,0 0,0 0,0 1,0-1,1 1,-1 1,0-2,1 2,-1-1,1 1,0-1,0 1,0 0,0 1,1-1,-1 0,1 1,-2 1,-4 13,0 0,2 1,0 0,1 0,1 1,0-1,0 18,1 26,4 52,1-28,1-35,4 1,1-2,3 0,1 0,11 22,-12-38,1 0,3-1,0-1,2-1,1 0,21 28,-26-45,-2 1,0 0,-1 1,3 9,-9-16,1 0,-2 1,-1-1,1 1,-1 0,-1 0,0 0,0 9,-1-7,0 0,-1 0,-1 0,1 0,-2 0,1-1,-4 6,3-12,1 1,-2-1,1 0,0-1,-2 0,2 1,-2-1,1 0,-1 1,0-2,0 0,0 0,-1 0,0 0,0-1,-28 17,0-1,-2-2,-5 0,22-10,-1-1,1-1,-1-1,1 0,-2-2,1 0,-1-1,9-1,1 0,-2 0,1-1,0 0,1-2,0 1,-4-1,12 1,0 1,-1-1,1 1,0-2,0 1,0 0,0-1,0 1,1-1,-1 1,1-1,-1 0,2 0,-2 0,1 0,1-1,-1 1,0 0,2-1,-2 1,1-1,0 0,0 1,1-4,-2-5,0-1,0 0,2 1,0-1,0 0,1 0,1 0,1 1,-1 0,1-1,1 1,0 1,1-1,0 0,1 0,1 1,-1 0,1 1,1 0,4-3,75-90,-57 73,1-1,2 4,8-6,-20 16,-1-2,-1 1,12-15,-19 17,2 2,0-1,0 2,2 0,0 2,0-1,11-4,-17 12,0 0,0 1,0 0,5 0,-9 2,0 0,-1 0,1 0,0-1,-1 0,1 1,-1-2,0 1,0-1,0 0,0-1,-1 1,1 0,-1-1,1 0,2-3,-7 5,1 1,0 0,-1 0,1 0,0 0,-1 0,1 0,0 0,0 0,1 1,-2 0,1-1,0 0,0 0,1 1,-1-1,-1 1,3-1,-3 1,1 0,-1 1,1-1,-1 0,0 0,1 1,-1-1,1 0,-1 1,1-1,-1 1,0-1,1 1,-1-1,1 0,-1 0,0 1,0-1,0 1,0-1,0 1,0 0,1-1,-1 1,0-1,0 0,0 1,0-1,4 54,-4-38,0-10,0 0,1 0,1 0,-1 0,1 0,0-1,0 1,0-1,1 1,0-1,0 0,0 0,0 0,2 1,2 2,-4-6,-1 0,2 0,-2 0,2 0,-2 0,1-1,1 0,-1 1,1-1,-1 0,0-1,1 1,-1 0,0-1,2 0,-2 0,0 0,1 0,-1-1,1 1,0-1,-1 1,0-1,1-1,-1 1,0 0,2-2,-2 1,0 0,1-1,-1 2,1-2,-2 0,1 0,0 1,-1-2,1 1,-1 0,1 0,-1 0,-1-2,1 2,0 0,-1-1,1 0,3-13</inkml:trace>
  <inkml:trace contextRef="#ctx0" brushRef="#br0" timeOffset="62">12811 233,'0'3,"0"5,0 5,5 0,-1 1,1 2,2-2,4 0,0-2</inkml:trace>
  <inkml:trace contextRef="#ctx0" brushRef="#br0" timeOffset="63">13248 689,'-4'-1,"0"0,1 0,-2 0,2 0,-1-1,0 0,1 0,-1 0,0 0,0-1,-23-12,23 13,0 1,0 0,-1 0,1 0,-1 0,1 0,0 1,0 0,-1 0,0 0,1 1,0 0,0 0,-1 0,0 0,2 0,-5 3,5-3,0 2,0-1,1 1,-2-1,2 1,0-1,0 1,-1 0,1 1,1-2,-1 2,0-1,1 0,-1 1,1-1,0 0,0 1,1 0,-1-1,1 1,0 3,-2 0,2 1,-1-1,1 1,1-1,0 0,0 1,0-1,0 1,2-1,-1 0,0 0,1 0,1 0,-1-1,1 1,0-2,-1-1,1 0,0 1,0-2,1 1,-1-1,1 1,-1-2,1 2,0-2,1 1,-1-1,0 0,1 0,-1-1,1 0,0 0,0 0,-1 0,2-1,-2 1,1-1,-1 0,1 0,0 0,-1 0,1-1,-1-1,1 1,-1 0,0-1,1 0,-1 0,0-1,0 1,0-2,0 0,1-1,-1 1,0-1,-1-1,0 1,0-1,1 0,-2 0,0-1,1 1,1-5,-4 7,10-18,-2-1,-2 0,3-8,-9 26,1 0,-1-1,0 1,0 0,-1-1,0 1,0 0,0-1,-1 1,0 0,0 0,-1 0,2-1,-2 1,-1 0,2 1,-2-1,1-1,2 6,0 0,0 0,-1 0,1-1,0 1,0 0,0-1,-1 1,1 0,0-1,0 1,-1 0,1 0,0-1,-1 1,1 0,0 0,-1-1,1 1,0 0,0 0,0 0,-1 0,1 0,0 0,-1 0,1 0,-1 0,1 0,0 0,-1 0,1 0,-1 0,1 0,0 0,-1 0,1 0,-7 13,-2 28,8-32,-12 58,4 1,-1 49,6 138,4-244,-2 16,-1 1,-3 18,-5 49,7-43,-6 27,3-24,5-41,-1 1,0-1,0 1,-2-1,0 0,0-1,-4 4,7-12,-1-1,1 1,-1-1,0 1,0-1,0 0,-1-1,0 2,1-2,-1 0,-1 1,1-2,0 1,-1-1,1 1,-1-1,0 0,0 0,0-1,0 1,-4 0,3-1,-1-1,1 0,0 0,-1-1,0 1,1-2,0 1,0-1,-1 1,1-2,0 1,0-1,1 1,-1-2,1 1,-1-1,-3-2,2-2,-1 2,1-2,0 0,0 0,1 0,0-1,0 1,-2-9,-2-3,1-1,2-1,0 1,1-1,1-1,2 1,-1-1,3 1,0-4,3-1,1 0,1 0,1 0,2 0,1 1,1 0,2-3,22-69,-31 88,2-1,0 1,0 1,1 0,0 0,1-1,0 2,1-1,3-4,6-2,-2 0,2 2,0 0,8-4,169-114,-131 91,-42 29,-2-1,0-1,0 0,11-12,229-235,-256 257,1 1,-1-1,1 1,-1 0,1 0,0 0,0 1,-1-1,2 0,-1 2,0-2,0 1,0 0,1 0,-1 1,0 0,1 0,-1 0,0 0,1 0,-1 0,1 0,-1 0,0 1,2 1,-1-1,-1 0,0 2,1-1,-1-1,0 2,0-1,0 1,0-1,0 1,-1-1,1 2,-1-1,0 0,0 0,0 0,0 1,-1-1,0 1,1 0,-1-1,0 5,10 38,-3 0,-2 1,-3 0,-1 0,-2 0,-4 21,3-60,0-1,-1 0,1 1,-2-1,1 0,-1 0,1-1,-2 1,1 0,-1 0,-1-1,1-1,-1 1,0 0,0-1,0 0,-1 0,-4 3,2-2,-1-1,0 0,0 0,0-1,-1 0,1-1,-1 0,0 0,0-1,0-1,0 0,-1 0,-1 0,-17-1,-88-3,114 3,1 0,0-1,0 1,-1 0,1-1,0 0,0 0,0 0,0 0,0 0,0 0,0-1,0 0,-7-6</inkml:trace>
  <inkml:trace contextRef="#ctx0" brushRef="#br0" timeOffset="64">13144 689,'3'-4,"6"-1,0-2,2-2,4-2,2 2,1 1,-1 3</inkml:trace>
  <inkml:trace contextRef="#ctx0" brushRef="#br0" timeOffset="65">9989 3699,'-5'-1,"2"1,0-1,-1-1,0 0,1 1,-1-1,1 0,0 0,-2-2,-12-6,-15-3,-1 0,-1 2,1 2,-1 1,-1 2,-19-1,-51 0,-55 5,130 2,14 1,0 0,1 2,-12 3,-44 4,44-8,0 2,-10 2,-17 3,23-3,1 1,0 3,0 0,-24 12,38-16,-76 36,-13 12,78-39,5-5,0 1,1 2,0 1,1 0,0 2,1 0,0 1,2 0,-10 14,-42 57,36-49,3 1,-18 32,25-35,3 1,1 0,1 2,3 0,2 2,1-1,1 5,3 6,1 0,4-1,0 23,6 63,11 49,-4-117,3-1,3 0,6 16,5-1,22 44,60 179,-68-215,4-2,3-3,4-2,14 13,19 13,7 2,-63-79,2 0,12 9,-1-1,-27-28,0-1,1 0,0-1,3 0,31 21,6 5,1-3,2-2,42 15,55 7,-107-35,2-4,30 5,58 18,-82-21,19 2,-19-6,29 12,-27-5,0 0,0 2,-1 3,20 13,-28-8,-2 1,0 3,-2 1,-2 3,15 18,-32-33,-22-20,0 2,0-1,0 0,0 0,-1 1,-1 0,1 0,2 5,15 28,-4 2,9 26,-25-63,1 0,-1 0,0 0,1 0,0 0,0 0,0-1,0 1,1 0,8 6</inkml:trace>
  <inkml:trace contextRef="#ctx0" brushRef="#br0" timeOffset="66">12459 5423,'-1'48,"0"-17,1 1,2 0,0 0,8 30,-4-28,-2 2,-1-2,-1 1,-3 0,-2 11,1 38,2-61,1 0,0 1,2-1,4 16,-2-4,0 2,-3-2,0 1,-3-1,-2 7,1 41,2 333,-1-400,-1-1,1 1,-5 11,-4 44,8 312,4-185,-1-182,0 0,2 0,2 11,6 43,-11-50,0-9,0 1,1-1,0 0,1 1,2 6,0-4</inkml:trace>
  <inkml:trace contextRef="#ctx0" brushRef="#br0" timeOffset="67">14805 3554,'13'-1,"1"-1,-2 0,2-1,-1-1,0 0,4-2,32-9,18-3,52-12,81-9,-152 32,-2 0,-1 2,30 1,415 5,-441 3,0 2,-1 2,0 2,36 12,-7-1,24 5,-1 4,66 32,-103-38,-37-15,1 2,-2 0,-1 2,1 0,-2 2,4 4,-13-7,-1-1,0 3,-1-1,-1 1,-1 0,1 1,-1 1,19 36,10 27,-24-47,4 16,-1 0,-2 1,3 25,8 26,-19-73,26 87,-3 9,-21-68,-2-1,-2 1,-3 0,-2 1,-1-40,1 16,-1-1,-2 1,-1-1,-1 0,-2-1,-2 2,-4 11,-15 20,-3-3,-12 17,25-45,-20 28,-3-1,-3-3,-2-2,-6 3,-31 39,46-59,0-2,-1 0,-3-3,0-1,-10 4,49-35,-50 37,-1-4,-2-1,-11 3,-30 13,40-19,-49 18,-36 13,72-28,-347 137,60-53,234-80,61-18,-2-1,1 3,1 3,0 2,-12 11,16-2,-45 37,63-39,1 3,0 1,4 1,-3 6,9-9,2 2,2 1,0 0,3 1,1 2,-10 32,16-29,-7 41,5-17,13-54,-1 1,3-1,-1 1,1 10,1-11,-1 0,-1 0,-1 0,-1 10,-1-9</inkml:trace>
  <inkml:trace contextRef="#ctx0" brushRef="#br0" timeOffset="68">13870 7582,'10'0,"0"1,0 0,0 0,-1 1,1 0,0 1,-1-1,0 2,4 2,5 4,1 0,-1 2,13 11,3 1,-25-20,-2 1,1 0,-1 1,0 0,0 0,-1 1,0-1,0 1,4 6,-9-10,1 0,0 0,1 0,-1 0,0-1,1 1,0-1,0 1,-1-1,2 0,-2 0,1 0,1-1,-1 1,1 0,-1-2,0 2,1-1,0 0,-1-1,1 1,1-1,1 0,0-1,0 1,0-2,0 1,0 0,-1-1,1 0,0 0,-1 0,0-1,3-2,4-2,-1-1,0 1,-1-2,0 0,0 0,-1-1,0 0,-1-1,1 0,-3 0,5-6,71-171,-82 186,1 2,0-1,0-1,-1 1,0 0,0-1,1 1,-1-1,0 2,1-2,-1 0,0 1,0 0,0-1,0 1,-1-1,1 2,0-2,-1 0,1 1,0 0,0 0,-1-1,0 0,-1 1,0 0,2-1,-2 1,0 0,1 0,-1 0,0-1,1 2,-2-1,1 0,1 1,-1-1,-1 0,2 1,-3-1,-10 0,-1 0,0 0,0 1,-11 2,9-1,-339 1,212-3,128 2,0 1,0 0,-11 4,-43 4,56-10,-30 4,30 1</inkml:trace>
  <inkml:trace contextRef="#ctx0" brushRef="#br0" timeOffset="69">12188 7622,'2'5,"0"0,0 0,0 0,1-1,-1 0,1 1,-1-1,2 0,2 3,2 3,4 7,2-2,0 1,1-2,1-1,0 0,0 0,28 22,61 47,-103-81,1 1,-1-1,1 0,-1 0,1 0,-1 0,1 0,0 0,0-1,-1 1,1-1,0 0,0 0,-1 0,1 0,0 0,0 0,-1-1,1 0,-1 0,1 0,0 0,0 0,-1 0,0 0,0-1,1 1,0-2,9-6,-1 0,0-2,0 0,-2 1,2-4,13-13,4-6,12-11,-17 25,-1-1,0-1,-2-1,0-1,6-10,-19 23,0 0,-1 2,0-1,-1-1,0 1,-1 0,2-5,-6 13,1-1,0 0,-1 1,0-1,1 0,-1 0,0 0,0 0,0 1,-1-1,1 0,0 1,-1-1,1 0,-1 1,0-1,0 0,1 0,0 2,-1-2,-1 0,1 1,0 0,0-1,0 1,0 0,-1 0,1 0,0-1,-1 1,0 0,2 1,-2-1,0 0,0 1,1-1,-1 0,0 1,1-1,-1 1,-19-5,0-1,0 2,0 2,-1-1,1 2,-7 1,-34 2,-30 7,27-2,-23-2,61-3,1 0,-14 4,14-2,0 0,-14-2,-43-3,33-1,-45 5,62 5,19-4</inkml:trace>
  <inkml:trace contextRef="#ctx0" brushRef="#br0" timeOffset="70">10549 7685,'5'1,"1"0,0 0,0 1,0-1,0 2,-1-1,1 0,-1 1,1 0,-1 0,-1 1,4 1,56 49,-61-50,32 31,-24-23,1 1,0-2,0-1,1 1,0-1,1-2,-1 1,11 3,-20-10,1 0,0-1,0 0,-1 0,1 0,0-1,-1 1,1-1,0 0,-1-1,1 1,1-1,-2 0,1-1,-1 2,0-2,1 0,-1 0,1 0,-1-1,0 1,0-1,11-8,0-1,-1-1,0 0,-2-1,2-3,24-24,-16 21,-3 3,-1-1,-1-1,8-11,-24 29,0 0,0-1,0 2,-1-2,1 1,-1 0,0-1,1 1,0 0,-1-1,0 1,1 0,-1-1,0 1,0 0,0-1,0 1,0-1,0 1,0 0,-1-1,1 1,-1 0,1 0,-1-1,1 0,0 2,-1-1,0-1,0 1,0-1,0 2,1-1,-1 0,-1 0,1 0,0 0,1 1,-2-1,1 0,-1 0,1 0,0 1,0-1,-1 1,0 0,-11-6,0 2,1 1,-1 0,-12-2,11 2,-37-4,1 2,0 2,-1 3,-23 2,-27 1,35-4,13-1,-35 6,21 11,52-13</inkml:trace>
  <inkml:trace contextRef="#ctx0" brushRef="#br0" timeOffset="71">10050 3616,'-5'1,"0"-1,-1 1,1-1,-1 2,1-1,0 1,0 0,0 0,0 0,0 1,1-1,-1 2,0-2,1 2,0 0,0-1,0 1,0 0,1 0,-1 0,2 1,-1 0,0 0,1 0,-1-1,1 1,1 0,-1 1,0-1,1 0,1 1,-1-1,0 0,1 6,0-9,-1-2,1 2,0-1,0 1,0-2,0 2,0-1,1 1,-1-2,0 2,1-1,-1 1,1-1,-1-1,0 2,1-1,-1 0,1 0,0 0,0 0,1 1,-2-1,1-1,0 0,1 0,-1 0,-1 1,1-1,0 0,0 0,1 0,-2 0,1 0,0 0,1 0,-1 0,-1 0,1-1,0 1,0 0,1 0,-1-1,5-2,-1 0,1 0,-1 0,1-1,-1 0,0 0,3-3,-2 1,-1 0,0-1,0 0,-1 1,0-1,1 0,-2 0,0-1,1 0,-4 7,0-1,1 0,-1 1,1-1,-1 0,1 1,-1-1,0 0,0 1,0-1,0 0,-1 1,1-1,-1 0,1 1,-1-1,1 0,0 0,-1 1,0 0,0-1,0 1,0-1,0 1,0-1,0 2,-1-2,2 1,-2 0,1-1,-1 2,1-1,-1 0,1 0,-1 0,1 0,-1 1,0 0,1 0,-1-1,0 1,1 0,-1-1,-1 1,-3-1,0 1,0 0,-1 0,1 0,0 1,0 0,0 0,0 0,0 0,0 2,0-2,0 2,0-1,-2 3,5-4,1 1,0 0,0-2,-1 2,2 0,-2 0,1 0,1 0,-2 0,1 0,1 0,0 1,-1 0,1-2,0 2,0-1,-1 1,1 0,0 0,1-1,0 1,0-1,-1 2,1-2,0 1,0 0,0 0,1-1,-1 1,0 0,1 0,0-1,0 2,0-2,-1-1,1 0,0 1,-1 0,1 0,0-2,0 2,0 0,0-1,0 0,0 0,0 1,1-1,-2-1,2 1,0 0,-1 1,0-2,1 1,0 0,-1-1,0 1,2-1,-1 1,1-1,-1 0,1 0,0 0,0-1,-1 1,1-1,-1 1,1 0,-1-1,1-1,-1 1,3-1,4-3,-1 0,2-1,-2-1,0 0,0 0,5-6,-9 10,-2-1,2 0,-2 1,2-2,-2 1,0 0,0 0,0-1,1 1,-3-1,3-1,-3 5,0-1,0 0,0 1,0 0,0-1,0 0,-1 2,1-2,-1 0,1 1,-1 0,1 0,0-1,-1 1,0 0,0 0,0-1,0 1,1 0,-1 0,0 0,0 0,-1 0,1 0,1 1,-2-1,1 0,-1 0,2 1,-2-1,1 1,-1-1,1 1,0 0,-1 0,0 0,2 0,-2-1,-1 2,-1-2,-1 1,1 0,0 0,-1 0,0 1,1-1,0 1,0 0,-1 1,1-1,-1 1,2 0,-1-1,-4 5,6-6,0 1,0 1,0-1,0 0,0 1,1 0,-1-1,0 1,2 0,-2 0,0-1,1 2,1-2,-2 1,1 1,0-1,0 0,0 0,1 0,0 1,0-1,-1 1,1-2,0 2,0-1,0 1,0-1,1 0,-1 2,1-2,0 1,1-2,-1 1,0 0,0 0,1 0,0-1,-1 0,1 1,0 0,-1-1,2 0,-1 0,-1 1,2-1,-2-1,2 1,-1 0,0-1,0 1,0 0,1-1,-1 0,0 0,1 1,-2-2,3 1,-1 0,0 1,-1-2,1 1,0 0,-1 0,1-1,0 0,-1 0,1 0,-1 1,1-1,-1 0,1-1,-1 1,0 0,0-1,0 0,1 1,-2-1,1-1,0 2,-1-1,2-1,-2 1,0 0,-1 0,1-1,0 2,-1-2,1 1,-1 0,0-1,1 2,-1-2,0 1,-1 0,1-1,0 1,-1 0,0 0,1 0,-1-1,1 2,-1-2,-2 0,2-1,-2 1,0 0,0-1,1 1,-1 0,0 0,-1 1,1-1,0 1,-1 0,1-1,-1 2,0-2,0 1,0 1,0-1,0 0,0 1,0 0,0 0,-1 0,1 0,0 0,0 1,0 0,-1 0,1 1,0-1,0 1,0 0,-1 0,1 1,0-2,1 2,-2 0,2 0,-3 1,4 0,-1 1,1-1,0 0,0 1,0-1,0 1,1 0,-1 0,2-1,-2 1,1 1,0-1,1 0,-1-1,1 2,0-1,1 1,-1 2,0 2,1-2,0 2,1-1,-1 0,1-1,0 2,2 0,-2-6,-1-1,1 1,0-2,-1 2,2-1,-2 0,2 0,-1-1,0 1,1 0,-1-1,1 1,-1-1,1 1,-1-1,1-1,0 1,0 0,-1-1,2 1,-2-1,3 1,11 0,0-1,0 0,13-2,-3-1,-20 3,-1 0,1-1,-1-1,1 1,-1-1,0 0,3-1,-7 3,0-1,0 1,0 0,-1-1,1 1,0-1,0 1,0-1,0 1,0-1,-1 1,0 0,1-1,0 0,-1 0,1 1,-1-1,1 0,0 1,-1-1,0 0,0 0,0 0,0 0,1 0,-1 1,0-1,0 0,0 0,0 0,0 0,0 1,0-1,0 0,0 0,0 0,-1 0,1 1,0-1,0 0,0 0,-1 0,1 0,-1 0,1 1,-1 0,0-1,1 0,-1 0,1 1,-1-1,1 0,-1 1,-1-1,1 0,0 0,0 0,-1 0,1 1,0 0,0-1,-1 0,0 1,1-1,0 1,-1-1,0 1,1 0,0 0,-2 0,-8 1</inkml:trace>
  <inkml:trace contextRef="#ctx0" brushRef="#br0" timeOffset="72">14908 3533,'-4'0,"-44"4,47-4,1 0,-1 0,0 0,0 0,0 0,0 1,1-1,0 0,-1 0,0 0,0 0,0 0,0 1,0-1,1 1,0 0,-1-1,0 1,1-1,-1 1,0 0,1-1,-1 0,1 1,0 0,0 0,-1 0,1 0,-1-1,1 1,0-1,0 1,-1 0,1 0,0 0,0-1,0 1,0 0,0 0,0 0,0 0,1 0,-1-1,0 1,0 0,1 0,-1 0,1-1,-1 1,0-1,1 3,1-1,-1-1,0 1,1 0,-1-1,1 1,-1 0,1-1,1 1,-2-1,1 1,0-2,0 1,0 0,0 0,0 0,1 0,-2-1,2 0,-1 1,0-1,1 0,-1 0,1 0,-2 0,2 0,-1 0,2-1,0 1,-2-1,2 0,-1-1,1 1,-1 0,0-1,0 0,0 1,0-1,-1 0,2 0,-2-1,1 1,-2-1,2 1,-1-1,0 1,1-3,-1 1,0 2,-1-2,1 1,-1 0,1-1,-1 1,-1 0,1-1,-1 1,1-1,-1 0,0 1,0-1,0 1,0 0,-1-1,0 0,1 1,-1-1,0 1,-1 0,0-2,0 1,-1 1,1 0,-1 0,0 0,0 0,0 1,1-1,-2 1,1-1,-1 1,0 0,1 0,0 0,-2 1,2 0,-1-1,0 1,-1 1,2 0,-1-1,-7-1,1 0,-1 1,0 1,0 0,1 0,-1 1,0 0,-2 2,10-2,0-1,-1 2,1-1,-1 1,1-1,1 1,-2 0,2 0,-2 1,2-2,-1 2,1-1,-1 2,1-2,-1 1,1 0,1 1,-1-2,0 1,1 1,-1-1,1 1,-1-1,2 0,-1 3,0-2,0 0,0-1,0 1,1 0,0-1,0 1,0 0,0-1,0 1,0 0,1 0,0-1,0 1,0-1,0 1,1 0,0-1,0 0,0 1,1-1,-1-1,1 1,0 0,0-1,0 0,-1 0,2 0,-1 0,1-1,-1 0,0 1,1-1,-1 0,1-1,0 1,-1-1,1 1,0-1,1 0,0 0,-1 0,0 0,0 0,0-1,0 0,0 1,0-1,0 0,0-1,0 0,-1 1,2-1,-2 0,0 0,1 0,-1 0,0-1,0 1,0-2,0 2,-1-2,1 1,-1 0,1-1,-1 1,0 0,0-2,0 1,0-3,0 2,0-2,-1 0,1 0,-1 0,-1 0,0 0,0 1,0-1,0-1,-1 1,0 1,-1-1,1 0,-2 1,0-5,1 9,1-1,-1 0,1 0,-1 0,0 1,1-2,-2 2,2-1,-2 2,0-2,1 0,-1 2,1-1,-1 0,1 0,-2 1,2-1,-1 1,0 0,0-1,-1 1,1 0,0 1,0 0,0 0,-2-1,1 1,2 1,-1-1,0 0,0 0,1 1,-1 0,1 0,-1 1,1-1,-1-1,1 2,-1 0,1-1,0 1,-1 0,2-1,-2 1,2 1,-1-2,0 2,0-1,1 1,0-1,-1 0,1 1,0-1,0 1,0 0,0 0,0 2,-3 11,1-5,0 0,1 0,0 0,1 1,0 0,1 0,0-10,0-1,0 1,0-1,0 1,1 0,-1-1,1 1,0-1,-1 1,1-1,0 1,-1-1,1 1,0-2,1 2,-1-1,-1 1,3-1,-1 0,-1 0,1 0,1 0,-2-1,1 0,0 1,0-1,0 1,0-1,0 0,0 0,0 0,0 0,0-1,0 1,0-1,0 1,0 0,0-1,1-1,0 0,1 1,-2-1,1 0,0-1,0 1,-1 0,1-1,-1 0,0 0,1 1,-2-2,1 1,0 1,-1-2,1 1,-1-1,0 1,0 0,0-1,0 1,-1-2,1 2,0 1,-1-1,0 1,0-1,0 0,0 0,0 1,-1-1,1 1,-1-1,0 1,0-1,0 1,1-1,-1 2,0 0,0 0,0-1,0 1,0 0,0 1,0-1,-1-1,2 1,-1 0,-1 1,1 0,0-1,-1 0,1 1,-1-1,1 0,0 1,-1 0,0-1,2 1,-2 0,0 0,1 0,-1 0,0 0,0 1,0-1,-1 1,2-1,-1 1,0 0,0 0,0-1,0 1,0 0,0 0,1 1,-1-2,0 2,1 0,0-1,-1 0,0 1,1 0,0-1,0 1,0 0,0-1,0 2,0-1,1-1,-1 2,0-1,-3 14</inkml:trace>
  <inkml:trace contextRef="#ctx0" brushRef="#br0" timeOffset="73">12500 5443,'-3'1,"1"1,-1 1,2-2,-2 2,1-1,0 0,0 1,0-1,0 1,0-1,2 2,-2-2,0 1,1 0,0 2,-2 1,-5 11,0 0,1-1,1 2,1 1,1-2,-1 6,5-22,0 0,0-1,-1 1,1-1,0 1,0 0,0 0,0 0,0 0,0-1,0 1,0 0,1 0,-1 0,0 0,1-1,-1 1,0-1,1 1,-1 0,1 0,0 0,-1 0,0-1,1 0,0 0,-1 0,1 0,0 0,-1 0,1 0,-1 0,1 0,-1 0,1 0,0 0,-1 0,1 0,0-1,-1 1,0 0,1-1,-1 1,1 0,-1-1,1 1,2-3,2 1,-2-1,0 0,1 1,-2-2,2 1,0-3,1-3,0 0,-1-1,-1 1,1-1,-1 0,0 0,-1-1,0 1,-1 0,0-1,-1 1,0-7,0 11,-1 1,1 0,-1 1,-1-1,1 0,0 1,-1-1,0 1,0-1,-1 1,1 0,-3-4,2 6,2-1,-2 1,0-1,1 2,-1-1,0 0,1 1,-2-1,2 0,-2 0,2 2,-2-1,1 0,0 0,-1 0,1 0,0 1,0 0,0 0,-2 0,-16 5,21-5,7-13,-5 10,-1 1,0-1,0 0,0 1,-1-2,1 2,-1-2,1 2,-1-2,0 1,0 0,0 0,-1 1,0-2,1 2,-1-2,0 3,1 1,0-1,-1 0,1 1,0-1,0 0,-1 0,0 1,1-1,-1 1,0-1,1 0,-1 1,1-1,-1 1,0-1,0 1,1 0,-1 0,0-1,1 1,-2 0,0-1,1 1,-1 0,1 1,-1-1,1 0,-1 0,0 1,1-1,-1 0,0 1,1-1,0 1,-1 0,0 0,1 0,-1 0,0 0,1 0,-1 0,0 0,1 0,-1 0,0 1,1 0,0-2,-1 2,1 0,-1-1,2 1,-1 0,-1-1,1 1,0 0,1 0,0 0,-1 0,0-1,1 1,-1 1,1-2,0 2,0-1,0-1,0 2,0-2,0 2,1-1,-1-1,2 2,-2-1,1 0,1 1,0-2,-1 1,0 0,1-1,0 2,0-2,0 0,-1 1,2 0,-1-1,0 0,0 0,0 0,1 0,-1 0,0-1,1 1,-1-1,1 1,-1-1,1 0,-1 0,57 2,-55-2,0-1,0 0,0 1,0-1,0 0,0 0,0-1,-1 0,1 1,0-1,-1 0,1 0,-1-1,-2 3,-1-1,1 1,-1 0,1 0,-1 0,0 0,1 0,-1 0,0 0,0-1,0 1,1 0,-1-1,0 1,0 0,1-1,-1 1,0-1,0 1,1 0,-1-1,0 1,0 0,0 0,0-1,0 1,0-1,1 1,-1-1,0 1,0 0,-1-1,1 1,0-1,0 1,0 0,0 0,0-1,0 1,-1 0,1-1,0 1,0-1,-1 1,1 0,0-1,0 1,-1 0,1-1,0 1,0 0,0-1,-1 1,1 0,0 0,-1 0,1 0,-1 0,1 0,-1 0,1 0,-1 0,1 0,0 0,-1 0,1 0,0 0,-29 0,24 2,0 1,0 0,1 0,-1 1,0-1,1 1,0 1,0-1,0 0,1 0,0 1,-1-1,1 2,0-1,-1 5,-2 2,0 2,1 0,1 0,0 0,-1 11,3-14,1 0,0 0,0 0,1 1,1 5,0-15,-1 0,0 0,0 1,1-2,-1 2,1-1,0 0,0 0,0 0,0 0,0 0,1 0,-1 0,0 0,1-1,0 1,-1 0,1-1,0 0,-1 1,1-1,0 0,0 0,0 0,0 0,0 0,1 0,-2 0,3-1,12 3</inkml:trace>
  <inkml:trace contextRef="#ctx0" brushRef="#br0" timeOffset="74">10258 10219,'-22'23,"16"-16,0 0,0-1,-1 0,-7 5,-24 19,1 2,1 1,-19 25,-7 6,-50 49,-27 27,-36 18,111-102,-142 112,-49 43,-84 79,194-171,21-18,29-25,51-39,-17 8,-32 27,55-40,-33 20,-63 38,92-59,-100 67,73-55,12-9,2 2,-3 6,40-27,-163 124,157-124,2 2,0 0,-4 7,7-11,11-12</inkml:trace>
  <inkml:trace contextRef="#ctx0" brushRef="#br0" timeOffset="75">6999 12356,'0'625,"-1"-623,1 1,0-1,0 2,0-2,1 1,-1-1,1 1,0-1,-1 2,1-2,0 1,0-1,2 2,-3-4,0 0,1 1,-1-1,0 0,1 0,-1 0,0 1,0-1,1 0,-1 0,0 0,1 0,-1 0,1 0,-1 0,1 0,-1 0,1 0,-1 0,0 0,0 0,0 0,1-1,-1 1,1 0,-1 0,1 0,-1-1,0 1,1 0,16-17,21-32,-28 34,1 0,0 0,0 2,2-1,0 2,1 0,0 0,2 0,28-20,-30 21,1 1,0 1,8-4,-19 10,-2 1,2-1,-1 0,-1 0,1 0,0 0,-1 0,1-1,-2 1,2 0,-2-1,1 0,0 1,-1-1,0 0,0 0,0 0,0 0,0 0,-1 0,0 0,0 0,0-1,-1-1,0-5,0 0,0 0,-1 0,-1 1,1-1,-2 1,1-1,-5-8,-14-16,-2 1,-1 1,-19-19,37 44,-7-7,0 2,-1 0,-1 1,0 0,-1 1,-14-7,21 12</inkml:trace>
  <inkml:trace contextRef="#ctx0" brushRef="#br0" timeOffset="76">12854 10155,'-2'36,"-2"-1,-1 8,0-8,1 0,2 10,1 127,3 168,11-220,16 59,-26-161,5 31,6 28,0 32,-11-68,-1 0,7 36,-2-22,-3 2,-1-1,-6 48,1 1,0-88,0 0,0-1,-6 17,0 9,0 0,3-26,2 2,0 0,1 11,0-9,0-2,-2 1,1 0,-6 13,3-12,1 0,1 0,-1 20,4-23</inkml:trace>
  <inkml:trace contextRef="#ctx0" brushRef="#br0" timeOffset="77">12417 12336,'1'5,"1"0,0-1,0 0,1 1,-1 0,1-1,0 0,0 0,3 3,2 3,21 26,1-1,2-2,21 17,2 4,-39-41,-1-2,1 0,1-1,-1 1,3-2,-7-2,-10-7,1 2,-1-1,1 0,-1 0,1-1,-1 1,1-1,-1 1,1-1,0 0,-1 0,1 0,-1 0,1 0,0-1,0 1,-1-1,1 1,-1-1,0 0,0 0,1 0,-1 0,0-1,1 1,-1-1,0 1,-1-1,2 0,-1 0,0-1,7-9,1 1,-1-2,-1 0,0 1,1-7,10-14,-1 5,2 0,2 1,22-23,-37 42,0 0,-1 0,0-1,0 0,-1 0,0 0,-1 0,1-2,-2 2,0-1,0 0,-1-1,2-8,-4 16,-1 1,1 0,0-1,-1 1,1 0,-1 0,0-1,1 1,-1 1,0-2,0 2,-1-2,2 1,-2 1,0-1,1 0,0 1,-1-1,-1 0,-1-1,-1 0,1-1,-1 2,0-2,0 3,0-2,-1 1,0 0,-13-3,0 1,1 0,-2 2,-4 0,-49-9,51 7,-2 0,1 2,-2 1,-53-1,-25 2,-3 3,27 7,48-5,-2-2,-15 0,-138-4,167 1</inkml:trace>
  <inkml:trace contextRef="#ctx0" brushRef="#br0" timeOffset="78">14680 10073,'4'2,"-1"-1,1 1,0 0,-1-1,0 2,1-1,-2 0,2 1,-2-1,2 1,-2 0,1 0,-1 0,1 2,7 6,48 43,2-3,56 36,50 40,40 40,-22-19,66 49,34 5,-202-144,174 117,94 40,-156-99,93 50,-61-68,-161-71,21 8,84 37,-26 3,-120-60,-1 0,-1 1,0 2,15 16,67 49,17 27,-44-42,42 34,-51-39,-58-56</inkml:trace>
  <inkml:trace contextRef="#ctx0" brushRef="#br0" timeOffset="79">18624 12418,'3'2,"-1"0,1-1,-1 1,0 1,1-2,-2 2,1-1,0 1,-1-1,1 0,0 1,0 0,-2-1,2 1,-1 0,0 1,2 2,96 209,-72-151,14 55,-40-118,-1 0,0 1,1-1,-1 1,1-1,-1 0,1 1,-1-1,0 0,0 1,0 0,0-2,0 2,0 0,0 0,-1-2,1 2,0 0,-1-1,0 0,1 0,0 1,-1-1,0 0,0 0,0 1,0-1,1 0,-1 0,0 0,-1 0,1 0,0 0,-2-1,0 2,-1-2,1 1,0 0,-1-1,1 0,0 1,-1-2,1 1,-1 0,1-1,0 0,0 0,0 0,-41-9,-1 2,1 1,-1 2,-23 3,42 2,-3 0,1 0,-1-1,0-2,-25-5,8 4,33 3,0 0,0 0,0-1,-5-2,17 3,-2 1,1-1,0 1,0-1,1 0,-2 0,1 0,1 0,-1 0,-1 0,2-1,0 1,-1-1,1 1,-1-1,1 1,-1-2,2 1,-2 1,1-1,0 0,0 0,0 0,1 0,-1 0,1-1,-1-1,1 1,0-1,0 0,1 0,-1 1,1-1,-1 0,1 0,1 1,-1-1,1 1,0-3,26-42,-17 31,14-24,2 0,2 3,29-33,-30 34,-23 30,0 1,0-1,0 1,0-1,1 2,0-1,0 1,0 0,7-4,-1 4</inkml:trace>
  <inkml:trace contextRef="#ctx0" brushRef="#br0" timeOffset="80">18479 12418,'4'0,"0"-3,5-2,-1-3,2 0,4 1,-2-2,2 1,-3 2</inkml:trace>
  <inkml:trace contextRef="#ctx0" brushRef="#br0" timeOffset="81">5650 834,'0'0</inkml:trace>
  <inkml:trace contextRef="#ctx0" brushRef="#br0" timeOffset="82">11165 11131,'-7'-2,"0"1,1-1,0 0,0-1,-1 0,0-1,-5-1,-3-1,0 2,1 0,-1 1,-1 0,1 0,-1 3,0-1,1 1,-1 1,1-1,0 3,-7 0,4 2,0-1,0 2,1 0,-1 0,1 2,1 0,-1 2,1 0,1 0,-2 3,7-4,1-1,0 1,0 1,2-1,-2 1,2 1,1 0,-6 10,9-15,0 0,1 0,0 0,-1 1,2 0,0 0,0-1,0 1,0 0,1-1,0 1,1 0,0 0,0-1,0 1,1-1,1 5,-1-7,1 0,-1 0,1-1,0 1,1 0,-2-1,1 0,2 0,-2 0,1 0,0-1,0 1,0-1,0 0,0 0,1-1,-1 1,1-1,-1 1,4-1,12 3,-1-1,1-1,0-1,6 0,-17-1,0-1,0 1,0-2,-1 0,2 1,-2-2,1 0,0-1,-1 1,0-1,0 0,7-5,4-6,0 0,0-1,-2-2,3-3,-9 10,0-1,-1 0,-1-1,0 0,0 0,-2-1,1-1,-2 1,0 0,0-1,-1-3,-7 48,-4 25,5-47,0 1,1 0,-1-1,1 1,1 0,-1 0,1-1,1 1,0 0,0-1,1 1,0-2,0 2,1-2,0 1,0-1,1 1,0-1,0 0,1-1,0 1,0-1,1 0,-1-1,1 0,2 1,-2-2,2 0,-1-1,1 0,0-1,0 1,-1-1,2-1,3 0,20 5,-21-3,0-2,0 1,1-1,-1 0,0-1,3-1,-10 0,1 0,-1 0,1 0,-1 0,0-1,0-1,0 2,1-2,-1 1,0-2,-1 2,1-2,-1 1,3-4,8-5,0-1,1 2,1 0,14-6,12-10,-32 21</inkml:trace>
  <inkml:trace contextRef="#ctx0" brushRef="#br0" timeOffset="83">11808 11049,'-6'0,"-1"1,1 0,1 0,-1 1,-1 0,1 0,1 0,-1 1,-3 2,-54 34,23-14,17-12,2 1,0 0,1 1,-6 7,18-13,0-2,0 3,1-2,0 1,0 0,1 2,1-2,0 1,0 1,-2 7,2-3,1-2,0 1,2 1,-1-1,1 0,2 8,0-19,0 0,0 1,0-1,0 0,1 0,0 0,0 1,0-2,0 1,0 0,0 0,1 0,-1-1,1 1,0-1,0 1,0-1,1 1,-1 0,0-2,0 1,1 0,0 0,0 0,-1-1,1 0,0 1,0-1,0 0,0 0,0-1,3 2,22 1,0 0,0-2,1-1,-1-2,15-2,-15 0,0-1,20-8,35-7,-70 17,-1 1,0-2,0 0,6-3,-3 0</inkml:trace>
  <inkml:trace contextRef="#ctx0" brushRef="#br0" timeOffset="84">12369 11131,'-28'0,"-1"1,1 1,-9 4,26-5,0 2,1 0,0 0,0 1,1 0,-1 1,1 0,-1 1,2 0,-6 4,-18 14,-32 17,38-25,0 1,2 0,-23 22,43-34,1 0,0 0,-1 0,2 0,-1 1,1-1,-1 1,1 0,1 0,0 0,-1 0,1 0,1 0,0-1,0 1,0 0,1 5,0 1,0-1,1 1,0-1,1 0,0 0,0-1,2 1,0-1,1 1,-3-5,0-1,1 0,0-1,0 0,0 1,0-2,2 2,-2-2,1 1,0-1,1 0,-1 0,1-1,-1 1,1-1,0 0,-1 0,1-2,0 1,0 0,0 0,1-1,-1 0,0 0,-1-1,1 0,0 0,0 1,0-2,0-1,0 2,0-2,2-1,14-6,1 1,-1 0,1 2,14-2,9-3,-32 7</inkml:trace>
  <inkml:trace contextRef="#ctx0" brushRef="#br0" timeOffset="85">12909 11298,'-10'-1,"1"0,-1-1,0 1,-8-4,9 2,0 1,1 0,-2 0,1 1,1 1,-5 0,8 0,0 0,0 1,0 1,1-1,-1 0,0 1,0 1,1-2,0 2,0-1,0 2,-1-2,0 3,-8 6,0 2,1 0,-1 3,-14 12,18-16,-1 0,1 0,1 0,0 2,1-2,0 3,1-2,1 1,0 1,1-1,0 1,2-1,-1 2,2-1,0 0,1 0,2 15,-2-27,0 1,0-1,1 2,1-2,-1 0,0 2,0-2,1 0,0 1,-1-1,2 0,-2 1,2-1,0 0,-1-1,1 2,0-2,-1 1,2-1,-2 0,2 0,-1 0,0 0,1-1,0 1,-1 0,1-1,3 0,7 2,0-1,0-1,0 0,-1-1,2 0,-1-1,5-1,-13 0,0 0,1 1,-1-1,-1 0,1 0,0-2,-1 2,1-1,-1-1,0 1,0-1,1-2,13-11,-1-2,7-10,11-12,-26 31,-1 0,-1-1,0 0,0 0,-1 0,0-1,-2-1,1 1,-1-1,0 0,0-7,1-7,-1-1,-2 1,-1-1,-2 0,0-3,0 22,0 1,0 0,-1-1,0 0,-1 1,0-1,-1 1,2 5,1 1,-2-1,1 1,-1 0,1 0,0 0,-1 0,0 0,1 1,-2-1,2 0,-1 1,-1-1,2 1,-2-1,1 2,-1-1,1 0,0 0,-1 0,1 0,-1 1,1 0,-1 0,1-1,-1 1,-4 0,1 0,-1 0,0 1,0-1,1 1,-1 1,0 0,1-1,0 2,0-1,-1 1,1 0,0 1,0-1,1 1,-1 0,1 1,0-1,1 1,-1 0,1 0,0 1,-4 5,-9 16,0 0,3 2,0 0,-6 20,8-20,8-16,0-1,1 0,0 1,2-1,-1 2,1-2,1 7,6 90,-6-104,1 0,0-1,0 1,0 0,1-1,0 0,-1 1,2 0,-1-1,1 0,-1 0,1 0,0 0,1-1,-1 1,0-1,1 0,0 1,-1-2,1 1,1-1,-1 1,0-2,1 2,2 0,2-1,0 1,1-1,-1 0,0-1,0 0,1 0,-1-1,1-1,-1 1,1-1,-1-1,7-1,-9 1,-2-1,1 1,0-2,0 2,-1-1,1-2,-1 2,0-1,4-5,44-46,-21 19,-16 20,0 1,-2-2,0 1,-1-2,0-1,-2 1,8-17,1-8,-7 17,-2 1,0-2,-2 0,2-9,-23 86,-4 19,2 12,4-34,7-39,1 1,0 1,0-1,1 0,0 0,1 1,0-1,0 0,1 0,0 1,1-1,0 0,1 3,1-6,0-1,1 1,0-1,0 0,1-1,-1 1,1-1,0 1,1-2,-1 0,1 1,-1-2,1 1,0-1,-1 0,2 0,-1-1,3 1,-4-3,0 0,-1 0,1 0,-1-1,0 0,1 0,-1-1,0 1,-1-1,1 0,0 0,-1 0,0-1,1 1,-1-2,0 1,2-3,10-13,-1 1,-1-1,4-9,10-21,-3 0,-2-2,35-70,-65 138,1 0,0-1,1 2,0-1,2-1,0 2,0 0,2 2,-1 19,1-1,2 1,2 10,-2-43,-1-2,1 1,0 0,0 0,1 0,0-1,-1 1,1 0,1-1,-2 1,2-1,-1-1,1 2,-1-1,2 0,-2-1,2 1,-1-1,0 1,1-1,-1 0,0-1,-1 1,1-2,-1 2,1-1,0 0,0 0,-1-1,1 0,0 0,0 0,-1 1,1-1,0-1,0 1,0 0,-1 0,1-1,0 0,0 0,-1 0,1 0,-1 0,1 0,-1-1,1 1,-1-1,0 0,1 0,0-1,14-15,0-2,-1 0,-2-1,0-1,-1-1,56-115,-4 7,-53 103,-7 15</inkml:trace>
  <inkml:trace contextRef="#ctx0" brushRef="#br0" timeOffset="86">13906 11236,'-9'33,"1"-7,-18 87,7-35,18-76,-6 28,2 2,0-2,2 1,2 9,3-9,2-28,2-19,9-38,5-19,3 1,4-4,-23 68,26-54,-29 59,1 2,-2-2,2 1,0 0,-1 0,1 0,0 0,-1 0,1 1,0-1,0 0,0 1,1 0,-1-1,0 1,0 0,1 1,-1-1,1 0,-1 0,1 0,-1 1,1-1,-1 2,-1-1,1 1,0 0,-1 0,0 0,1-1,0 1,-2 0,2 0,0 1,-1-2,-1 2,2-1,-1 1,0-1,0 0,0 1,0-1,-1 0,1 1,0 0,0-1,-1 1,1 0,-1 0,0-1,0 1,0 0,0 1,3 58,-3-52,-1 11,0 4,2 1,2 17,-2-32,1-1,1 1,0 0,-1-1,3-1,-2 2,1-2,5 6,2 5,-2-3,0 0,1-1,2 0,-1-1,11 10,-18-21,0 0,1-1,0 1,0 0,0-2,0 1,1 0,-1-1,0 0,1 0,-1 0,0 0,1-1,-1 0,0 0,1-1,-1 0,0 0,4-1,-2 1,2-1,-2 0,1-1,0 0,-1-1,0 1,0-1,0-1,0 1,0-1,-1 0,5-6,75-91,-24 20,-57 76,0 0,0-1,-1 1,-1 0,2-1,-2 0,0 0,0 0,-1 0,1 0,-1-1,-1 0,1-2,-1-7</inkml:trace>
  <inkml:trace contextRef="#ctx0" brushRef="#br0" timeOffset="87">14529 11007,'-3'26,"1"-2,-2 0,-2 2,1-3,-10 21,-13 60,13-31,6-33,2 1,1 0,1 34,4-64,0-1,-1 0,1 0,-1 0,-1 0,-3 9,4-13</inkml:trace>
  <inkml:trace contextRef="#ctx0" brushRef="#br0" timeOffset="88">14382 11422,'9'0,"-1"-1,1-1,-1 0,0 0,5-2,15-4,20-3,-2-2,9-3,-43 11,1 0,0-1,-2 1,1-2,-1 0,1 0,-2-2,1 1,-1-2,3-2,-5 2</inkml:trace>
  <inkml:trace contextRef="#ctx0" brushRef="#br0" timeOffset="89">14590 11629,'11'-9,"0"0,1 1,0 0,0 0,11-3,-9 4,-2 0,1 0,-1-2,-1 1,9-9,11-14,-2-1,-1-2,-2 0,9-18,-30 45,-1 1,1 0,0 0,0 0,1 0,0 1,3-2,-8 5,0 1,1 0,-2 0,2 0,-1 1,1 0,-2-1,2 0,-1 1,1-1,-1 1,0-1,1 1,0 0,-2 0,2-1,0 1,-1 1,0-1,1 0,0 0,-1 0,0 1,1-1,-1 1,0 0,0-1,1 1,-1-1,0 1,0 0,0 0,1 0,-1 0,0 0,-1-1,2 2,-1-1,0 1,0-2,-1 1,0 1,1-1,0 0,8 20,0-2,-2 1,1 2,13 35,-16-41,-1 2,0-1,-2 1,0-1,-1 1,-1 0,0 0,-1 0,-1 0,0 40,2-54,0-1,0 0,0 0,0 0,0 1,0-1,-1 1,1-2,-1 1,0 1,-1-2,2 2,-2-2,0 2,0-2,1 1,-1 0,0 0,0-1,0 0,0 0,-1 1,1-2,-1 2,1-1,-1-1,1 1,-2 0,2-1,-2 0,2 0,-2 0,1 0,0 0,0-1,0 0,-1 1,1-1,0 0,-2-1,-23 3,-1-2,1-1,1-1,-1-2,0-1,0-1,1-1,-2-2,26 8,1 0,-1-1,1 1,-1 0,2 0,-2-1,1 1,0-1,0 0,-1 0,-1-6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37:37.2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5976 395,'-15'-1,"0"-1,0-1,-5-2,-40-6,39 10,-50-1,-41 6,60 6,33-5,0-2,-16 1,-647-4,308-1,322-2,-16-5,-43-3,-102-2,108 5,-70-11,62 5,-24 6,-27-3,-3 1,108 10,-19 1,1-4,-13-7,6 1,0 5,-36 7,8-1,53-2,-48 1,-69-14,68 3,-107 10,90 2,65-3,1-3,-4-4,-18-1,0 5,-41 6,13 1,-766-3,847 3,18 2</inkml:trace>
  <inkml:trace contextRef="#ctx0" brushRef="#br0" timeOffset="697.004">359 0,'-12'1,"1"1,0 0,0 1,-1 1,1 0,1 1,-7 3,-21 15,-13 11,48-31,-14 9,1 1,1 1,-1 1,2 0,-1 2,-6 11,9-12,6-9,0 1,1 0,-1 0,1 1,1-1,-4 10,7-15,0 0,0 0,0 0,1 0,-1 0,1 0,0 0,-1 1,1-1,0 0,1 0,-1 0,0 1,1-1,-1 0,1 0,0 0,-1 0,1 0,0 0,1 0,-1-1,0 1,1 0,0 1,5 6,0-1,1 0,-1-1,1 0,1 0,-1-1,1 0,0-1,0-1,8 4,24 17,-29-19,0-1,0 0,1-1,0 0,0-1,0-2,3 1,24 6,-25-5,-2 1</inkml:trace>
  <inkml:trace contextRef="#ctx0" brushRef="#br0" timeOffset="1499.498">234 0,'1'1,"1"-1,0 1,-1-1,1 1,-1 0,1 0,-1 0,1 0,-1 1,1-1,-1 0,0 1,0-1,1 1,-1-1,0 1,0 0,18 34,-16-31,2 10,1 0,-1 1,-1 0,0 0,-1 1,0-1,-1 1,0 1,5 32,0 9,-6-42,1-1,0-1,1 1,0 0,2 2,12 62,-13-67</inkml:trace>
  <inkml:trace contextRef="#ctx0" brushRef="#br0" timeOffset="4447.505">5929 374,'-5'-5,"0"0,0 1,-1 0,1 0,-1 1,0 0,0 0,0 1,0 0,-2 0,7 2,0-1,0 1,0 0,0 0,0 0,0 0,0 0,0 0,0 1,0-1,0 0,0 1,0-1,0 1,0-1,0 1,0 0,0-1,1 1,-1 0,0 0,0 0,1 0,-1 0,0 0,0 1,0 0,1 0,-1 0,0 1,1-1,-1 1,1-1,0 1,0-1,0 1,0-1,0 1,0-1,0 1,0 0,1 3,0 0,0 0,1 0,-1 0,1 0,0 0,0 0,0-1,1 1,-1-1,4 4,0-3,-1-1,1 0,1-1,-1 0,0 0,1 0,0-1,0-1,-1 0,1 0,0 0,0-1,0-1,0 0,0 0,1 0,-1-2,0 1,-1-1,1 0,0-1,1-1,-5 3,-1 0,0-1,0 0,0 0,0 0,-1 0,1 0,0 0,-1 0,1-1,-1 1,1-1,-1 0,0 1,0-1,0 0,0 0,0 0,0 0,-1 0,1 0,-1 0,0 0,1 0,-1-1,0 1,-1 0,1 0,0 0,0 0,-1 0,0 0,1 0,-1 0,0 0,0 0,0 0,0 0,-1 1,1-1,-1 1,1-1,-1 1,1 0,-1 0,0 0,0 0,0 0,0 0,-1 0,-9-6,0 0,-1 2,1 0,-1 1,1 1,-1 0,0 1,-10 0,21 2,-1 1,1 0,0 0,0 0,-1 0,1 1,0-1,-1 1,1 0,0-1,0 1,0 1,0-1,0 0,0 1,0-1,0 1,0 0,0 0,0 0,1 0,-1 0,1 0,-1 1,1-1,0 1,-1 0,1-1,0 1,0 0,0 3,-1 1,1-1,0 0,0 1,1-1,-1 1,1 0,0-1,1 1,-1-1,1 1,0-1,1 7,-1-9,0 0,0-1,1 1,-1 0,0-1,1 1,0-1,0 0,0 0,0 1,0-2,0 1,0 0,1-1,-1 1,1-1,0 0,-1 0,1 0,0-1,0 1,0-1,0 0,0 0,0 0,0-1,0 1,0-1,0 0,0 0,0-1,0 1,0-1,0 0,0 0,0 0,0 0,0-1,0 0,-1 1,1-1,0-1,-1 1,0 0,1-1,-1 0,0 0,0 0,0 0,0 0,0 0,0-1,-1 1,2-4,1-6,1 0,-2-1,0 0,0 0,0 0,0-11,-3 21,0 0,1 1,-1-1,0 0,0 1,-1-1,1 0,0 1,-1-1,0 0,0 1,0-1,0 1,0 0,0-1,-1 1,1 0,-1 0,1 0,-1 0,0 0,0 1,0-1,0 1,-1 0,1 0,0 0,-1-1,-2 0,0 0,0 1,0-1,0 1,-1 1,1-1,-1 1,1 0,0 1,-1 0,1 0,-1 0,1 1,-1 0,0 1,3-1,1 0,-1 1,0-1,0 1,0 0,1 0,-1 0,1 1,-1-1,1 1,0 0,-1 0,1 0,0 0,0 0,1 1,-1-1,1 1,-1 0,1-1,0 1,0 0,0 0,0 0,0 0,1 4,-2 4,1-1,0 1,1-1,0 1,1 0,-1-1,3 10,-3-18,1-1,-1 0,1 1,-1-1,1 0,0 0,0 0,-1 0,1 0,0 0,1 0,-1 0,0 0,0-1,1 1,-1-1,0 1,1-1,-1 0,1 0,-1 1,1-1,0-1,-1 1,1 0,0-1,0 1,-1-1,1 1,0-1,0 0,-1 0,1 0,0 0,0-1,-1 1,1-1,0 1,0-1,0-1,2 1,0-1,0-1,-1 1,1-1,-1 1,1-1,-1-1,0 1,0-1,0 1,0-1,-1 0,1 0,-1-1,0 1,1-3,1-2,0 0,-1-1,0 0,0 0,0 0,-1-1,1-7,-3 17,0 0,1 1,-1-1,0 0,0 0,0 1,0-1,0 0,1 0,-1 1,0-1,0 0,0 0,-1 0,1 1,0-1,0 0,0 0,0 1,0-1,-1 0,1 0,0 1,-1-1,1 0,0 1,-1-1,1 1,0-1,-1 0,1 1,-1-1,1 1,-1 0,1-1,-1 1,0-1,0 1,1 1,-1-1,0 1,0-1,0 1,1 0,-1-1,0 1,1 0,-1 0,0 0,1 0,-1 0,1-1,-1 1,1 1,-1-1,1 0,-1 0,1 0,0 0,-1 0,1 0,0 0,0 1,0-1,-1 1,1 1,-1-1,1 1,-1-1,1 1,0-1,0 1,0-1,0 1,0-1,1 1,-1-1,0 1,1-1,0 1,-1 0,3-4,0-8,-3-13,0 21,-1-1,1 0,-1 0,0 0,1 1,-1-1,0 1,0-1,0 1,0-1,0 1,0 0,-1-1,1 1,0 0,0 0,-1 0,1 0,0 1,-1-1,1 0,-1 1,1-1,0 1,-1 0,1-1,-1 1,1 0,-1 0,1 1,-2-1,2 0,-1 0,0 1,0-1,1 1,-1 0,1 0,-1-1,0 1,1 1,-1-1,1 0,0 0,-1 1,1-1,0 1,-1-1,1 1,0 0,0 0,0 0,0 0,0 0,1 0,-1 0,0 0,1 0,-1 1,1 31,0-33,0-1,0 1,0 0,0-1,0 1,0-1,0 1,0-1,0 1,0 0,0-1,1 1,-1-1,0 1,0-1,0 1,1-1,-1 1,0-1,0 1,1-1,-1 1,0-1,1 0,-1 1,0-1,1 0,-1 1,0-1,1 0,-1 0,1 1,-1-1,0 0,1 0,-1 0,1 0,-1 0,1 0,-1 0,1 0,-1 0,0 0,1 0,-1 0,1 0,-1 0,0 0,1-1,-1 1,1 0,-1 0,0-1,1 1,-1-1,1 0,0 0,0-1,0 1,0-1,0 1,0-1,0 1,-1-1,1 0,-1 0,1 1,-1-1,1 0,2-13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38:01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12519 13199,'-7'-2,"0"0,1 1,-1-2,2 1,-2-1,0-1,-6-1,-1-1,-1 2,1 0,-1 0,-1 2,0-1,1 2,-1 0,1 1,-1 1,1 0,0 2,-7 0,4 1,0 0,0 2,0 0,1 1,0 1,1 0,-1 1,1 1,1 0,-2 4,7-6,1 1,-1 0,2 0,0 1,0 0,1 1,0 0,-4 10,7-16,2 1,-1 1,2-1,-2 1,2-1,0 1,0 0,0 0,0-1,1 1,0 0,1 0,0-1,0 1,0 0,1-1,0 5,1-7,-1-1,1 1,0 0,0 0,0-1,0 1,0-1,1 0,0 0,0 0,-1-1,2 1,-1-1,0 0,0-1,0 1,1 0,0-1,-1 0,4 0,12 3,-1 0,0-3,2 1,5-1,-17-1,-1-1,2 0,-1 0,-1-1,2 0,-2 0,1-2,0 1,-1 0,0-2,0 1,6-4,6-7,-1-1,0 0,-2-1,3-4,-9 10,0-1,-1-1,-1 1,0-1,0 0,-2-2,1 1,-2 0,-1-1,1 0,-1-2,-6 47,-5 25,5-47,-1 0,2 2,-1-2,1 1,1 0,0-1,0 1,1 0,-1-1,2 1,-1-1,2 0,-1 0,1 0,0-1,0 1,1-1,0 0,0 1,1-2,0 0,0 0,1 0,-1 0,1-1,1 1,0-3,0 2,1-2,0-1,-1 1,2 0,-2-2,1 1,5-1,19 5,-21-4,0 0,0 0,1-2,-1 1,0-1,2-1,-8 1,0-1,-1 0,1 0,-1-1,0 1,0-2,0 1,0 0,0-1,0 0,0 0,0 0,-1 0,3-4,8-6,0 1,1 1,1 0,14-7,12-8,-32 19</inkml:trace>
  <inkml:trace contextRef="#ctx0" brushRef="#br0" timeOffset="0.498">13162 13116,'-6'1,"-1"0,1 0,0 0,0 0,0 2,0-1,1 0,-1 1,-3 2,-55 33,25-12,16-14,2 3,0-1,1 1,-6 7,17-14,2 0,-1 1,1 0,0 0,0 0,1 1,0-1,1 2,1-1,-4 9,3-5,2 0,-1 0,1 0,1 1,0-1,1 8,1-20,0 2,0-1,0 1,1-1,0-1,0 2,0-1,-1 0,1 0,1 0,-1 0,1-1,-1 1,1 0,0-1,0 1,0-1,0 1,1-1,-1 0,0 0,1 0,0 0,-1-1,1 1,0-1,0 1,-1-2,2 1,-1 1,0-2,3 2,21 1,2 0,-1-3,0 0,1-1,14-3,-15-1,0 0,19-7,37-9,-72 19,1-1,-1 0,0-1,5-3,-2 0</inkml:trace>
  <inkml:trace contextRef="#ctx0" brushRef="#br0" timeOffset="1.498">13723 13199,'-28'0,"-1"1,0 1,-8 3,26-3,1 0,0 2,0-1,0 0,1 2,-1 0,0 0,1 1,1 0,-6 4,-19 13,-30 19,37-27,0 2,2 1,-24 21,45-34,0 0,-1 0,1 0,0 0,1 1,-1-1,1 1,0 0,1 0,0 0,-1-1,1 1,1 0,-1 0,1 0,1 0,0 5,0 1,0-1,0 0,2 0,-1 0,2 0,-1-1,1 1,1-1,1 2,-2-7,-1 0,0 0,2-1,-1 1,0 0,0-2,1 1,-1 0,2 0,-1-2,0 2,1-2,-1 1,0-1,1 1,0-1,0-1,0 0,0 0,0 0,0 0,0-1,0 0,0 0,0-1,0 0,0 0,0 0,0 0,0-2,0 1,-1 0,4-2,13-6,0 0,1 2,0 1,14-2,9-4,-32 9</inkml:trace>
  <inkml:trace contextRef="#ctx0" brushRef="#br0" timeOffset="2.498">14263 13365,'-10'0,"0"-1,0-1,1 0,-9-3,9 3,0-1,0 2,0-1,0 1,1 0,-5 1,8 0,0 1,0 0,0 1,1-2,-2 2,2 0,-1 0,1 0,0 1,0-1,-1 1,1 0,-1 1,-8 8,0 1,0 0,1 2,-15 14,18-17,-2-1,3 1,0 1,0 0,0 0,2 1,0 0,1 0,0 0,1 1,0 0,2-1,-1 1,1 0,2 1,0-1,1 14,-1-25,1 0,-1-1,1 1,1 0,-2-1,1 1,1 0,0-1,-1 0,1 1,1-1,-2 0,2 1,-1-2,1 1,-1 0,2 0,-2-1,2 1,-2-1,2 0,-1 0,0-1,1 1,0 0,-1-1,1 0,3 1,7 1,0-1,-1-1,2 0,-2-1,1 0,1-1,4-2,-13 2,0-1,1 0,-1 1,-1-1,1-1,-1 0,0 1,1-2,-1 1,0-1,0 0,2-2,12-11,-2-1,9-12,10-10,-26 30,-2 0,1-1,-1 0,0 0,-1-1,-1 0,0 0,0-1,-1 1,-1-1,2-7,-1-7,0-1,-1 0,-3 0,0 1,-1-4,0 22,0 1,-1-1,1 1,-1-1,-1 0,-1 1,1-1,1 7,0-1,0 1,0 0,-1 0,1 0,0-1,-1 2,0-1,0 0,0 1,0-1,1 0,-2 1,1 0,0-1,-1 1,1 0,0 1,0-1,-1 0,1 0,-1 0,1 1,-1 0,0-1,1 1,-5 0,0 0,1 0,-1 1,0 0,1 0,-1 1,0-1,1 1,-1 0,2 1,-2-1,1 2,0-1,0 1,1 0,-1 0,1 0,0 0,1 1,-1 1,1-1,-1 0,-2 6,-10 16,0 1,3 1,0-1,-6 21,8-19,7-18,2 1,0-1,0 0,1 1,1 0,0 0,1 6,6 89,-6-103,1 0,-1-1,2 2,-1-1,1-1,-1 0,1 1,1-1,-1 0,1 1,-1-1,1-1,0 1,0 0,1-1,-1 1,0-1,2 0,-2 0,1-1,0 1,1-1,-1 0,1 1,2-1,2 1,0-1,0 1,1-2,-1 1,0-1,0 0,1-1,0-1,-1 1,0-2,1 1,6-3,-10 3,0-2,0 0,0 0,0 1,-1-2,1 0,-1 1,0-2,4-3,43-48,-20 20,-16 21,0 0,-1-2,-1 0,-1 0,-1-2,0 1,7-17,1-8,-8 17,0 1,-2-2,0 0,1-9,-23 85,-4 20,1 12,6-34,6-38,1 0,0 0,0 1,1-1,0 0,0 0,1 1,1-1,0 0,0 0,1 1,-1-1,3 3,0-6,0-1,1 0,0 1,0-1,1-1,-1 1,1-1,0 0,1 0,-1-1,0 0,1 0,0-1,0 1,-1-1,2-1,-1 1,3 0,-4-3,-1 0,0-1,1 1,-1 0,0-1,1 0,-1-1,0 1,0-1,0 0,0 0,-1 0,0-1,0 0,1 0,-1 0,2-4,10-11,-1-1,-1 0,4-8,10-22,-3-1,-2-1,35-69,-65 136,0 1,1-1,1 2,1-1,1 0,-1 1,2 0,1 1,-2 20,3 0,0 0,4 10,-3-44,-1 0,1 0,0 0,0-1,1 2,-1-2,1 0,0 1,0 0,0-1,1 1,-1-2,1 1,-1 1,1-2,0 1,0-1,1 1,-1-1,0 0,1 1,-2-2,1 0,-1 0,1 1,-1-1,2-1,-2 1,1-1,-1 1,2-1,-2 0,1 1,0-1,0-1,0 1,0 0,-1-1,1 0,0 1,0-1,-1 0,1 0,-1-1,1 2,-1-2,1 0,-1 0,0 1,0-1,2-1,13-16,-1 0,0-1,-1-1,-2-1,1-1,55-115,-4 7,-53 103,-8 14</inkml:trace>
  <inkml:trace contextRef="#ctx0" brushRef="#br0" timeOffset="3.498">15260 13303,'-10'34,"3"-8,-19 87,6-35,19-76,-5 28,1 1,0-1,2 2,1 7,5-8,1-27,2-20,9-38,5-19,2 1,6-5,-25 70,28-55,-30 59,0 1,0 0,1 0,-1 0,1 0,0-1,0 2,-1-1,1 0,0 1,0-1,0 0,0 1,1 0,-1 0,0 0,1 0,-1 0,1 1,-1-1,1 0,-1 1,1-1,-2 2,1-1,0 1,-1 0,0-1,1 1,0 0,-1 0,0 0,1 0,0 0,-2 0,1 1,1-1,-1 0,0 0,-1 1,2 0,-1-2,-1 2,1 0,0-1,-1 1,0 0,1-1,-1 1,1 0,-1 0,0-1,0 3,3 56,-3-51,-1 12,0 3,2 0,1 19,0-33,0-1,0 0,2 1,-2 0,2-2,0 1,0 0,4 5,3 5,-1-4,-1 1,1 0,2-1,-1-1,11 10,-18-22,0 2,1-2,0 1,-1-1,1 0,1 0,-1-1,0 1,0-1,1 0,-1-1,0 1,1-1,-1 0,1 0,-1-1,0 1,1-1,3-1,-2 0,2 1,-2-2,1 1,-1-2,1 1,-1 0,0-2,0 1,0 0,-1-1,0 0,5-6,76-92,-26 21,-55 77,-1-1,0-1,-1 1,-1-1,1 1,0-1,-1 0,0 0,-1 0,1-1,-2 1,1-1,0-3,-1-6</inkml:trace>
  <inkml:trace contextRef="#ctx0" brushRef="#br0" timeOffset="4.498">15883 13075,'-3'25,"1"0,-3-1,0 1,-1-1,-8 20,-15 60,15-32,5-31,1-1,2 2,1 32,4-63,1 0,-2-1,0 0,1 0,-2 0,-3 8,4-12</inkml:trace>
  <inkml:trace contextRef="#ctx0" brushRef="#br0" timeOffset="5.498">15736 13490,'8'-1,"1"0,-1 0,1-1,-1-1,5-1,15-3,20-4,-2-2,9-4,-43 12,1 1,-1-2,0 0,0-1,-1 1,1-2,-2 0,1-1,-1 0,3-4,-5 3</inkml:trace>
  <inkml:trace contextRef="#ctx0" brushRef="#br0" timeOffset="6.498">15944 13697,'11'-9,"0"0,1 0,-1 2,2-1,10-4,-10 6,0-1,0-1,-2 0,1-1,7-7,13-16,-3 0,-1-1,-2-2,8-16,-28 44,-2 0,1 1,0 1,0-1,1 0,0 1,3-3,-8 6,0 2,0-1,0 0,1 0,-1 0,0 1,0-1,1 1,-1 0,0-1,1 1,-1-1,1 1,-1 0,0 0,1-1,0 1,-2 1,2-1,0 0,-1 0,0 0,1 1,0-1,-2 1,2-1,-1 0,1 1,-1 0,0 0,0 0,0 0,1-1,-2 1,1 0,0 0,1 1,-1-1,-1 0,1 0,-1 0,1 1,0-2,0 2,8 18,0 0,-2 0,1 2,13 34,-16-39,-1 1,-1-1,0 0,-1 1,-1 0,-1-1,0 2,-1-2,-1 2,-1 39,4-55,-1 1,0-2,0 2,0-1,0 0,-1 1,0-1,1 0,0 0,-1 0,-1 0,1 0,0 0,-1 0,0 0,1-1,-1 2,0-2,0 1,0-2,-1 2,1-1,-1 0,1 1,-1-2,1 1,-1 0,0-1,0 0,0 1,1-1,-2 0,1-1,-1 1,2 0,-1-1,-1 1,1-1,-1 0,-1-1,-22 3,-2-2,1-1,0-2,1-1,-1 0,0-3,1 1,-2-4,26 9,1 1,-1-2,1 1,-1-1,1 2,0-2,0 0,0 0,0 1,-1-2,-2-4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38:14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92 151,'0'14,"0"22,1 0,2 0,2 4,-1-2,-1-1,-2 1,-1 0,-3 4,-11 85,6-69,1 44,0-10,2-53,2 23,3-15,-1-7,3 20,-2-59,1 0,-1 1,0-1,1 1,-1-1,0 0,1 1,-1-1,1 0,0 0,0 1,-1-1,1 0,0 0,0 0,0 0,0 0,0 0,0 0,0 0,1-1,-1 1,0 0,0-1,1 1,-1-1,0 1,1-1,0 1,5 0,1 0,0 0,-1-1,1 0,3-1,17 2,41 7,242 24,-219-27,171 5,-56-12,238 4,-331 5,45 0,2 1,1-1,-13 0,-1 1,713-9,-840 2,-1 1,11 3,-10-2,1-1,7 0,13-1,4 0,26-4,-71 3,1 0,0-1,-1 1,1-1,-1 1,0-1,1 0,-1 1,1-1,-1 0,0 0,0 0,1 0,-1 0,0 0,0 0,0-1,0 1,0 0,-1-1,1 1,0 0,0-1,-1 1,1-1,-1 1,0-1,1 1,-1-1,0 0,0-1,1-8,0 0,-1 1,-1-1,-1-6,1-3,0-264,1 156,1 117,0 0,1 0,2-8,3-31,-7 37,2-36,-5-35,3 81,-1 0,0 0,1 0,-1 0,0 0,-1 0,1 0,0 1,-1-1,0 0,1 1,-1-1,0 1,0 0,-1 0,1 0,0 0,-1 0,1 0,-1 0,0 1,-1-1,-9-4,0 1,0 0,0 1,-9-2,3 1,-102-23,-71-5,73 14,-254-29,168 24,-277-32,346 37,-131-16,-89-11,133 17,183 22,23 4,-1 0,-16 0,-90-11,107 14,1-1,-1-1,1 0,-4-2,4 1,1 1,-1 1,0 0,-1 1,0 0,1-1,0 0,-15-4,7 1,0 1,0 1,0 1,-20 3,18-1,0-1,0-2,0 0,-2-2,-1 0,-1 1,-1 1,1 2,0 0,-9 4,27-2,1 0,-1 1,1 1,0-1,0 2,0 0,-7 5,10-6</inkml:trace>
  <inkml:trace contextRef="#ctx0" brushRef="#br0" timeOffset="1481.993">515 488,'-22'1,"0"1,0 1,-1 1,2 1,-1 1,1 1,0 1,-11 5,23-9,0 1,1 0,0 0,0 0,0 1,0 0,1 1,0 0,0 0,1 0,0 1,1 0,-1 0,-2 6,5-8,0-1,1 1,-1 0,1 0,0 0,1 0,0 1,-1-1,2 0,-1 1,1-1,0 0,0 1,1-1,0 1,0-1,1 0,-1 0,1 0,0 0,1 0,0 0,0 0,0-1,1 1,-1-1,1 0,0 0,1-1,1 2,3 4,0-1,1 0,0-1,0 0,1 0,0-1,0-1,1 0,0 0,11 3,8 0,1-1,0-2,0-1,1-1,-1-2,25-2,-27 0,-1 0,23-3,-42 2,0 0,0-2,0 1,0-1,0-1,-1 1,1-2,5-2,-1-1,0-1,8-5,-16 9,-1 1,-1-1,1 1,-1-1,0-1,0 1,0 0,0-1,-1 0,1-2,5-16,0 1,-2-1,0 0,-2 0,0-1,-2 1,0-23,-3 44,1-28,-4-27,2 48,0-1,-2 1,1-1,-1 1,-1 0,0 0,-1-3,0 3,-3-6,0 0,-1 1,0 0,-11-12,17 24,0-1,0 1,0 0,0 1,-1-1,0 0,1 1,-1 0,0 0,0 0,1 1,1 0,-1 1,1-1,-1 1,0-1,1 1,-1 0,1 0,-1 0,0 0,1 1,-1-1,1 1,-1 0,0-1,1 1,-1 1,1-1,0 0,0 0,0 1,1-1,-1 1,0-1,1 1,-1-1,1 1,0 0,0 0,0 0,0 0,0 0,0 0,0 0,-12 40,8-20,-2 4,1 0,1 0,1 1,1-1,2 1,1 0,1-1,1 2,0-7,1 1,2-1,0 0,1 0,1-1,0 0,2 0,0-1,2 0,0-1,1 0,9 11,-14-20,1 0,0-1,0 0,1 0,0-1,0 0,5 2,-11-6,1-1,0 0,0 0,0 0,0 0,0-1,0 0,0 0,0 0,0 0,1 0,-1-1,0 0,1 0,-1 0,0 0,1-1,-1 0,0 0,0 0,1 0,-2-1,0 0,0 0,-1 0,1-1,0 1,-1 0,0-1,1 0,-1 0,0 0,0 1,-1-2,2 0,18-45,-19 43,1-8,0 0,-1 0,0-1,-1 1,-1-1,0 1,-2-12,1-16,1 39,0-1,0 1,0 0,-1-1,1 1,-1 0,0-1,0 1,0 0,0 0,0 0,-1-1,1 4,1 0,0 0,-1 0,1 1,0-1,0 0,-1 0,1 1,0-1,0 0,-1 0,1 1,0-1,0 0,0 1,0-1,-1 0,1 0,0 1,0-1,0 1,0-1,0 0,0 1,0-1,0 0,0 1,0-1,0 0,0 1,0-1,0 1,-1 15,1-4,1 0,0 0,1-1,0 1,1 0,1 1,6 15,12 26,-17-43,1 1,0-1,1-1,4 5,-8-11,0 0,0-1,0 1,1-1,-1 0,1 0,0 0,0-1,0 1,0-1,0 0,0 0,3 1,3-1</inkml:trace>
  <inkml:trace contextRef="#ctx0" brushRef="#br0" timeOffset="1778.504">1027 298,'0'2,"0"4,2 0,1 3,3-2,0 2,1-2,0 1,1 0,-1 0,1 1,-1 2,1-1,-1-2</inkml:trace>
  <inkml:trace contextRef="#ctx0" brushRef="#br0" timeOffset="3666">1216 825,'0'7,"1"1,-1-1,1 1,1 0,-1-1,1 0,0 1,1-1,0 1,-1-5,-1-1,1 1,-1 0,1-1,0 1,0-1,0 0,0 1,0-1,1 0,-1 0,1 0,-1-1,1 1,0-1,0 1,0-1,-1 0,1 0,0 0,0-1,1 1,0-1,-1 1,0 0,0-1,0 0,0 0,1 0,-1 0,0-1,0 1,0-1,0 1,0-1,0 0,0-1,0 1,0 0,-1-1,1 1,0-1,-1 0,1 0,-1 0,0 0,0-1,0 1,0 0,0-1,0 0,0 1,-1-1,0 0,1 0,0-2,1-4,1-1,-1 1,-1-1,0 0,0 0,-1 0,0 0,0 0,-1 0,-1 0,0 0,-1-7,1 13,0-1,0 0,-1 0,1 1,-1-1,0 1,-1-1,1 1,-1 0,1 0,-1 0,0 0,-1 0,1 1,-1-1,0 1,1 0,-1 0,-1 1,1-1,0 1,-1 0,1 0,-1 0,1 1,-5-2,7 3,0-1,0 1,-1-1,1 1,-1 0,1 0,0 0,-1 0,1 0,0 1,-1-1,1 1,0-1,-1 1,1 0,-1 1,1-1,1 0,-1 0,1 1,0-1,0 1,-1-1,1 1,0-1,0 1,1 0,-1-1,0 1,0 0,1 0,-1 0,1-1,0 1,0 0,-1 0,1 0,0 0,0 8,0 0,0 0,1 0,0-1,0 1,1 0,1-1,0 1,0-1,0 0,2 0,-1 0,1-1,0 1,0-1,2 1,6 9,-4-5,1 1,0-1,2 0,-1-1,1-1,9 7,-17-16,-1 0,1 0,1 0,-1-1,0 1,0-1,1 0,-1-1,0 1,1-1,-1 1,1-1,-1-1,0 1,1-1,-1 1,1-1,-1 0,1-1,-1 1,-1 0,1 0,-1-1,0 0,1 1,-1-1,0 0,0 0,0 0,0-1,-1 1,1-1,-1 0,1 0,-1 0,0 0,0 0,0 0,-1 0,1-1,-1 1,1 0,-1-1,2-17,-1 1,-1-1,-1 1,-3-19,1-15,2 45,-1 0,0-1,0 1,-1 0,-1 0,0-3,0 25,2 8,1-19,-1 27,2 0,1 0,1 0,1 0,1-1,3 2,-5-17,-1-5,0 1,1-1,0 0,1 1,-3-8,-1 0,0 0,1 0,-1 0,1 0,-1 0,1 0,0 0,-1 0,1 0,0-1,0 1,-1 0,1-1,0 1,0 0,0-1,0 1,0-1,0 1,0-1,0 0,0 1,0-1,0 0,0 0,0 0,0 0,1 0,-1 0,0 0,0 0,0 0,1-1,-1 0,0 1,0-1,0 0,1 0,-1 0,0 0,0 0,0 0,0 0,-1 0,1-1,0 1,0 0,-1 0,1-1,-1 1,1 0,-1-1,1 1,-1-1,6-36,-3 20,20-116,-22 128,0 1,0-1,1 0,0 1,0-1,1 1,0-1,-1 1,2 0,-1 0,4-4,-6 8,0-1,0 1,0 0,1 0,-1 0,0 0,0-1,1 2,-1-1,1 0,-1 0,1 0,-1 1,1-1,0 1,-1-1,1 1,0 0,-1-1,1 1,0 0,0 0,-1 0,1 0,0 1,-1-1,1 0,0 1,-1-1,1 1,-1 0,1-1,0 1,-1 0,0 0,1 0,-1 0,0 0,1 0,-1 1,1 0,4 5,0 1,-1 0,0 0,0 1,-1-1,0 1,-1 0,1 1,1 4,0-1,2 0,0 2,13 12,0 0,9 8,24 32,-48-61,0 0,0 0,1 0,0-1,0 0,0 0,0 0,1-1,1 1,-5-3,1 0,0-1,-1 1,1-1,0 0,0 0,-1 0,1 0,0-1,0 1,0-1,0 0,0 0,0-1,0 1,0-1,0 0,0 0,0 0,-2 0,1-1,-1 1,1-1,-1 0,0 1,0-1,0 0,0 0,0 0,0-1,0 1,-1 0,1-1,-1 1,1-1,-1 0,0-1,4-8,-2 0,0-1,1-5,0-3,1-8,-1-1,-2 1,-1-1,-1 0,-2-5,0-32,1 55,0 1,-1-1,0 1,-1-1,-1 1,0 0,0 0,-1 0,0 1,-5-6,7 39,3 3,0 9,1 1,1-1,5 13,-1-12,-2-10,1-1,1 0,9 22,-4-28,-5-13</inkml:trace>
  <inkml:trace contextRef="#ctx0" brushRef="#br0" timeOffset="4115.502">2019 781,'1'-1,"-1"1,0-1,0 0,1 1,-1-1,0 0,1 1,-1-1,1 1,-1-1,1 1,-1-1,1 1,-1-1,1 1,-1 0,1-1,0 1,-1 0,1-1,-1 1,1 0,0 0,-1 0,1-1,0 1,0 0,0 0,23-3,-22 3,7-1,-1-1,0 0,0 0,0-1,-1 0,1 0,-1-1,1 0,0 0,0-1,1 0,-1 1,1 0,1 1,-1 0,7-2,48-8,-58 11,0 0,-1 0,1 0,0-1,-1 0,1 0,-1-1,0 1,1-2,1-2</inkml:trace>
  <inkml:trace contextRef="#ctx0" brushRef="#br0" timeOffset="4799.494">2297 942,'5'0,"1"0,-1-1,0 1,0-1,1 0,-1-1,0 1,0-1,0 0,0 0,-1-1,1 1,0-1,-1 0,0 0,0-1,0 1,0-1,0 0,-1 0,1 0,-1 0,0-1,0-2,14-22,15-24,-29 49,0 0,1 0,0 0,0 0,0 1,0-1,0 1,1 0,-1 0,1 0,-1 2,1-2,1 0,0 1,0 0,0 0,0 0,0 1,-4 0,-1 1,1 0,0 0,-1 0,1 0,0 0,-1 0,1 1,-1-1,1 1,-1-1,1 1,-1-1,1 1,-1 0,1 0,-1 0,1 0,-1 0,0 0,0 0,0 0,0 0,0 1,1-1,8 16,-1-1,0 1,-1 0,-1 1,-1 0,1 7,6 14,-9-26,-2 1,1-1,-2 1,0 0,0 0,-2 0,0 7,0 14,1-33,0 0,0 0,0 0,0 0,0-1,-1 1,1 0,0 0,-1-1,0 1,1 0,-1 0,0-1,0 1,0-1,0 1,0-1,0 1,0-1,0 0,-1 1,1-1,-2 0,0 1,0-1,0 0,0 0,0 0,0-1,0 1,0-1,0 0,-1 1,1-1,-2-1,-15 0,0-1,1-2,-1 0,-11-4,-22-5,47 12,0 0,-1-1,1 0,0 0,0-1,-1-1,-1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36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1192 520,'2'-1,"1"1,-1-1,1 0,-1 0,0-1,1 1,-1 0,0-1,0 1,0-1,0 0,0 0,0 0,-1 0,1 0,-1 0,1 0,-1 0,1-1,22-46,-17 30,-1-1,-1 1,-1-1,0 0,-2 0,0-1,-1-8,-2 22,0-1,0 1,0-1,-1 1,0-1,0 1,-1 0,1 0,-2 0,1 0,-1 1,0-1,-1 1,1 0,-1 0,0 1,-1-1,1 1,-1 0,0 1,-3-2,-18-10,-1 0,0 2,-1 1,-1 2,0 1,0 1,-1 1,-19-1,-25-1,0 3,-1 3,-4 4,20 0,0-2,0 4,0 2,-48 10,93-12,0 2,-1 0,2 0,-1 2,0-1,1 2,0 0,1 1,0 0,0 1,0 1,1 0,1 0,0 1,0 1,-8 11,14-15,1-1,0 1,0-1,1 1,0 0,0 0,1 1,0-1,1 0,-1 1,1-1,1 1,0 0,0-1,1 1,0-1,0 1,1-1,1 2,1 4,1-1,0 0,1 0,1 0,0-1,0 0,1 0,1-1,0 0,1 0,2 1,30 26,3-2,0-2,2-1,22 9,56 26,27 5,-44-27,-63-28,-2 1,0 1,-1 3,-1 2,16 13,-41-25,1 2,-2 0,0 1,-1 0,-1 2,0-1,6 13,-16-24,0 0,0 1,0 0,-1 0,0 0,0 0,0 0,-1 0,0 0,-1 0,0 3,0-5,-1 0,0-1,0 1,0 0,0-1,-1 1,0-1,0 0,0 0,0 0,-1 0,0 0,1 0,-1 0,-1-1,1 0,-1 1,-1 0,-4 3,-1-1,0 0,0-1,0 0,0-1,-1 0,0 0,-8 1,-90 14,28-12,-1-5,-46-4,-1-1,92 1,27 1,-1 0,1 0,-1 1,1 1,-1 0,1 0,0 1,-8 2,18-4,-1 0,1 1,0-1,0 0,-1 0,1 0,0 0,0 0,0 0,-1 0,1 0,0 0,0 1,0-1,-1 0,1 0,0 0,0 0,0 1,0-1,0 0,-1 0,1 0,0 1,0-1,0 0,0 0,0 1,0-1,0 0,0 0,0 1,0-1,0 0,0 0,0 0,0 1,0-1,0 0,0 0,0 1,0-1,0 0,0 0,1 0,-1 1,0-1,0 0,0 0,0 0,0 1,1-1,-1 0,0 0,0 0,0 0,0 0,1 1,-1-1,0 0,0 0,1 0,-1 0,0 0,0 0,10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37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1 202,'1'21,"1"-1,1 0,3 12,6 47,-5-16,11 51,-8-63,-2 0,-3 0,-2 16,-1-31,1 0,4 18,-1-16,-2 0,-2 7,0-26,0 1,1-1,3 10,6 55,-12 55,0-189,-2 22,2-1,1 1,2-1,0 1,2-1,1 1,1 1,1-1,47-119,-36 89,3 1,3 0,24-38,2 0,22-57,-59 120,0-2,-1-2,-2 0,-1-3,-1 0,3 0,8-16,-19 52,1 0,0 0,-1 0,1 0,1 0,-1 0,0 0,1 1,-1-1,1 1,0-1,-1 1,1 0,1 0,-1 1,0-1,0 0,0 1,1 0,-1 0,1 0,2 0,14-2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38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1,'2'42,"2"0,6 27,0 0,-6-44,1-1,2 1,0-1,1-1,1 1,2-2,0 1,1-1,1-1,1 0,1-1,1-1,5 4,-12-15,-1-2,1 1,1-1,-1-1,5 2,-14-7,14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39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51 355,'-1'15,"0"-1,-1 1,-1-1,-2 5,-7 50,-1 38,7-66,2 1,1 18,5 66,0-21,-4 10,12-172,-5 35,-1 0,-1-1,-1-3,10-64,-7 66,-1 0,0-22,-4-29,0 27,1 1,3-1,5-21,2-23,-11 76,1 0,1 0,0 0,1 1,1-1,1 1,0-1,1 1,0 1,7-11,22-41,-25 46,1 0,0 1,2 0,1-2,-10 17,0 1,1-1,-1 1,1-1,0 1,0 1,0-1,0 1,0 0,0 0,1 0,-1 1,0-1,1 1,0 1,-1-1,1 1,-1 0,1 0,0 1,-1 0,1 0,-2-1,1 1,-1 0,0 0,0 0,0 0,0 0,-1 1,1 0,0 0,-1 0,1 0,-1 1,0-1,1 1,-1 0,-1 0,1 0,0 0,-1 1,1-1,-1 1,0-1,0 1,-1 0,1 0,-1 0,1 0,-1 0,0 2,1 9,-1 1,0-1,-1 1,0-1,-1 1,-1-1,-1 1,0-1,-1 0,0 0,-2 0,0-1,0 1,-1-1,-1-1,0 0,-1 0,0 0,-1-1,-4 3,-28 28,13-14,0-1,-2-1,-2-1,22-18,-1 0,0-1,0-1,0 0,-1-1,1 0,-1-1,-1 0,1-1,0-1,-2 0,32-3,0 0,0 2,-1 0,1 0,0 2,13 3,-19-3,0 0,0 1,0 0,0 1,-1 0,0 1,0 0,0 0,-1 1,0 0,4 6,1 0,-1 1,-1 1,0 0,-1 1,3 8,-9-15,0 1,-1 0,-1 1,0-1,0 0,-1 1,0 0,-1-1,0 1,-1 5,-2 93,-1-44,7 58,-4-121,0 0,0 0,0 0,1 0,-1 0,0 0,1 0,0 0,0 0,-1 0,1-1,0 1,1 0,-1 0,0-1,0 1,0-2,0 1,0-1,-1 1,1-1,0 1,0-1,0 0,-1 0,1 0,0 1,0-1,0 0,0 0,-1 0,1 0,0 0,0 0,0 0,0-1,0 1,-1 0,1 0,0-1,0 1,0-1,3-1,1-1,-1 0,1 0,-1-1,0 0,-1 1,1-1,-1 0,1-1,0-1,7-10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40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372 1,'-1'12,"-1"1,0-1,-1 1,-1-1,0 0,0-1,-3 4,-11 37,-81 259,-87 264,179-554,-21 78,26-90,1-1,-1 1,1 0,1 0,0 0,0 0,1 0,0-1,1 7,-2-14,0 0,1-1,-1 1,0-1,0 1,0-1,0 1,1-1,-1 1,0-1,0 0,1 1,-1-1,0 1,1-1,-1 1,1-1,-1 0,0 1,1-1,-1 0,1 0,-1 1,1-1,-1 0,1 0,-1 0,1 1,-1-1,1 0,-1 0,1 0,0 0,-1 0,1 0,-1 0,1 0,-1 0,1 0,-1-1,1 1,-1 0,1 0,-1 0,1-1,-1 1,1 0,-1-1,1 1,-1 0,0-1,1 1,-1 0,0-1,1 1,-1-1,0 1,1-1,-1 1,0-1,0 1,0-1,1 1,23-35,-22 31,68-106,-26 45,29-64,-32 48,-3-1,-4-1,-4-2,-3-5,22-181,-43 213,-6 48,1 0,-1 0,2 0,-1 0,1 1,1-1,-1 1,2-1,-1 1,6-9,-9 18,1-1,-1 0,0 0,1 1,-1-1,1 0,-1 1,1-1,0 1,-1-1,1 0,-1 1,1 0,0-1,0 1,-1-1,1 1,0 0,0-1,-1 1,1 0,0 0,0 0,0-1,0 1,-1 0,1 0,0 0,0 1,0-1,0 1,1 0,-1 0,0-1,0 1,0 0,0 0,0 0,0 0,0 1,-1-1,1 0,0 0,-1 0,1 1,0-1,17 57,-17-51,11 48,-3 1,-2 1,13 80,-6-76,2 0,3-1,2-1,18 34,-19-54,1-1,1-1,3-1,0-1,3-1,0-2,5 2,-8-7,-9-10,-28-34,3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40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0 126,'78'3,"28"7,-29-3,35-2,-87-5,1-2,-1-1,1-1,-1-2,0 0,-1-1,0-2,0 0,0-2,-2 0,21-14,-31 17,0 0,0 1,1 1,0 0,0 1,0 0,1 1,14-3,-9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41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96,'-6'8,"1"1,-1-1,2 1,-1 0,1 1,1-1,0 1,0 0,1-1,-1 10,-5 14,-8 34,3 1,0 35,6 5,4 1,6 14,-1 21,-1-130,0 0,0 1,2-1,0 0,0 0,2 0,-1 0,2-1,0 0,0 0,5 6,-10-18,0 0,0 0,-1 0,1 0,0 0,0 0,0 0,0-1,0 1,0 0,0-1,1 1,-1-1,0 1,0-1,0 1,1-1,-1 0,0 0,0 0,1 0,-1 0,0 0,0 0,1 0,-1 0,0 0,0-1,0 1,1 0,-1-1,0 1,0-1,0 0,0 1,0-1,0 0,0 0,0 1,0-1,0 0,0 0,0 0,-1 0,2-1,6-9,0 0,0 0,-1 0,3-8,4-4,27-42,-2-2,-3-2,-3-1,16-52,-29 69,51-122,-55 142,0 1,3 1,0 0,4-2,-8 17,1 0,1 1,0 1,0 0,2 1,-1 1,2 1,19-9,58-36,-74 43,0 1,1 2,0 0,0 2,26-6,-34 9,1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3:27:42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0,'0'8,"1"-1,0 0,0 0,1 0,0 0,0 0,1-1,0 1,0-1,2 3,44 64,-11-16,-14-19,2-2,1-1,2 0,1-3,2 0,0-2,3-1,0-2,2-2,0-1,25 11,174 90,-133-77,-61-31,-2 2,0 2,-1 2,27 21,-52-33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27E-99AE-4EA5-9BEB-A1EBDD73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A3340-D94F-48B6-BDFE-E28224D0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4A2F-FBE8-438E-8D7B-EA3B2420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A300-8224-43AB-8260-848D72AD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1FE2-893E-4607-81B4-C3C1B1D9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CDAE-B304-4936-8145-B00603D1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9E72-302A-4FD6-87EF-73E107D0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A66B-CAD2-4E98-935E-429A5467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FA44-1C03-41D7-B9A7-77CBF89E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F69-304E-44FE-8019-A89AE6AB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9C776-B2F9-4D23-B820-253BEFF8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42707-9B85-4E2F-B0D2-0855524D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2003-FD9B-4CD4-894E-40CEAFC3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975A-F2E3-48D4-8939-9FA7CB77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F41D-7BF1-4313-B8D9-962E07DC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5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A41-A5F9-4530-95F8-11FBD114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D710-D344-4F73-ACCF-0BB2011E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3790-028C-4FBF-8234-0875F371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082E-93A1-4F31-B1F8-39A5F82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4100-B7A4-44AC-8B70-67121D6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61A5-1FF1-4D2D-BDB0-2B748D98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E6B9-7029-4316-BCA5-F07E3113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1CCC-01B8-4EAF-ADA7-E9D2779D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B249-2440-42B5-87D2-803F965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E023-8ABD-45FE-B506-E0FED191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11CD-DD61-4E10-A2F9-137E74B4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BEC2-4C3D-42AC-8D4C-DAD3F4AF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F4D-7DF3-484A-AB7B-36536E7E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FBF71-0BFF-4844-9C4E-F5BB573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36D0-B77D-40E7-AEF7-FABB7E76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04065-8865-4A9E-B78B-73AD644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ADF7-4EDA-43A6-BAF0-E08515DF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3546-B0A6-40BC-8E92-7E21FA1A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7741-86E5-4377-9140-7D73DEED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7F84F-3353-4ABD-973A-D9EAFE51C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B0E30-E59C-4179-B67D-22E22AFD9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D4711-88F6-4B48-9B8A-86DCC6BD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004CF-CC5B-46DD-8C07-51C1023C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41CE7-417C-4362-BF2F-EE489BF2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7D3F-6DF7-4EE2-9FC4-7350F3C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8E623-49DE-44AC-AB62-B675DD3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A57E6-E81D-4696-B9DE-8F18F031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18262-8240-4E2B-AF41-5417612B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0726F-5237-447D-9A37-1D7C6EEC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7CB28-3E4A-4D85-9732-FA938D1B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A4FB-84A6-4578-89FD-892DBD7C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A4FA-1150-4010-BB4A-DE84D9F9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C2E1-DC25-45EC-8290-B7907011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02338-CF75-4E2B-8D12-B3F93D68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F1C4-B482-400F-86EE-58479E07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A57AD-B882-4358-8DD7-D5708B1B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B1892-367C-48F1-A568-D2729677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220A-75BE-49AD-ACBD-5F541F2B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6A062-A283-4304-B000-B69BD2B9E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E3ACD-9D4D-4673-8D83-052A7F75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9AE2-B562-45D8-BAE5-E3AD7A80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83EA-F3F6-4052-9822-F3E5AE57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F71E-EE35-4386-9A1C-915F7DCF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95F24-DCE5-4E31-A5A4-427073B0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9CE95-9B53-4CAA-BEB6-6B1CD763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B808-B08C-426B-AD96-0C2A4026C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3B20-FE6D-4882-9851-46A754AB95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23CB-3BFE-4F12-BE8E-1A6A90DD5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1B1C-ECFD-4485-8D8D-7093F437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E344-E8DB-43B5-B6C1-207CC733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4A3E-66AD-487F-8650-0CBF7400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Skrak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06DD6-C318-4AE6-BEAF-E0727505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simple </a:t>
            </a:r>
            <a:r>
              <a:rPr lang="en-US" dirty="0"/>
              <a:t>account</a:t>
            </a:r>
            <a:r>
              <a:rPr lang="fr-FR" dirty="0"/>
              <a:t> cracker.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5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10C-5CD6-47FC-907F-5EAF179B3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DA5FC-AD4D-4348-A225-269F18AB3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the </a:t>
            </a:r>
            <a:r>
              <a:rPr lang="fr-FR" dirty="0" err="1"/>
              <a:t>heck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04E-141A-4BF8-9A78-1E403C02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</a:t>
            </a:r>
            <a:r>
              <a:rPr lang="fr-FR" dirty="0"/>
              <a:t> the point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279F-8006-436B-883F-F3805FEA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have a simple server cracking </a:t>
            </a:r>
            <a:r>
              <a:rPr lang="en-US" dirty="0"/>
              <a:t>account</a:t>
            </a:r>
            <a:r>
              <a:rPr lang="fr-FR" dirty="0"/>
              <a:t>s for </a:t>
            </a:r>
            <a:r>
              <a:rPr lang="fr-FR" dirty="0" err="1"/>
              <a:t>you</a:t>
            </a:r>
            <a:r>
              <a:rPr lang="fr-FR" dirty="0"/>
              <a:t>. </a:t>
            </a:r>
          </a:p>
          <a:p>
            <a:r>
              <a:rPr lang="fr-FR" dirty="0"/>
              <a:t>To </a:t>
            </a:r>
            <a:r>
              <a:rPr lang="fr-FR" dirty="0" err="1"/>
              <a:t>feed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passwords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REST API.</a:t>
            </a:r>
          </a:p>
          <a:p>
            <a:r>
              <a:rPr lang="fr-FR" dirty="0"/>
              <a:t>To </a:t>
            </a:r>
            <a:r>
              <a:rPr lang="fr-FR" dirty="0" err="1"/>
              <a:t>feed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proxies</a:t>
            </a:r>
            <a:r>
              <a:rPr lang="fr-FR" dirty="0"/>
              <a:t> and </a:t>
            </a:r>
            <a:r>
              <a:rPr lang="fr-FR" dirty="0" err="1"/>
              <a:t>VPNs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REST API.</a:t>
            </a:r>
          </a:p>
          <a:p>
            <a:r>
              <a:rPr lang="fr-FR" dirty="0"/>
              <a:t>To </a:t>
            </a:r>
            <a:r>
              <a:rPr lang="fr-FR" dirty="0" err="1"/>
              <a:t>receive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as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cracked</a:t>
            </a:r>
            <a:r>
              <a:rPr lang="fr-FR" dirty="0"/>
              <a:t> on Slack, Discord, Mail, Message, </a:t>
            </a:r>
            <a:r>
              <a:rPr lang="fr-FR" dirty="0" err="1"/>
              <a:t>WebHook</a:t>
            </a:r>
            <a:r>
              <a:rPr lang="fr-FR" dirty="0"/>
              <a:t> and </a:t>
            </a:r>
            <a:r>
              <a:rPr lang="fr-FR" dirty="0" err="1"/>
              <a:t>so</a:t>
            </a:r>
            <a:r>
              <a:rPr lang="fr-FR" dirty="0"/>
              <a:t> on...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F357EBC-2953-48C0-9464-7F5085673734}"/>
                  </a:ext>
                </a:extLst>
              </p14:cNvPr>
              <p14:cNvContentPartPr/>
              <p14:nvPr/>
            </p14:nvContentPartPr>
            <p14:xfrm>
              <a:off x="212903" y="4540767"/>
              <a:ext cx="10206360" cy="1636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F357EBC-2953-48C0-9464-7F5085673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63" y="4531767"/>
                <a:ext cx="10224000" cy="16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38AA57-7B83-4623-B7D6-A9664C0FA4EE}"/>
                  </a:ext>
                </a:extLst>
              </p14:cNvPr>
              <p14:cNvContentPartPr/>
              <p14:nvPr/>
            </p14:nvContentPartPr>
            <p14:xfrm>
              <a:off x="4657823" y="5192322"/>
              <a:ext cx="463320" cy="496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38AA57-7B83-4623-B7D6-A9664C0FA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9183" y="5183322"/>
                <a:ext cx="4809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223B525-027C-4B8F-BB0C-80A691A6D259}"/>
                  </a:ext>
                </a:extLst>
              </p14:cNvPr>
              <p14:cNvContentPartPr/>
              <p14:nvPr/>
            </p14:nvContentPartPr>
            <p14:xfrm>
              <a:off x="5175143" y="5182602"/>
              <a:ext cx="229320" cy="478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223B525-027C-4B8F-BB0C-80A691A6D2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6503" y="5173602"/>
                <a:ext cx="2469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03CD841-50E6-443E-A6B1-25540BF1A5C5}"/>
                  </a:ext>
                </a:extLst>
              </p14:cNvPr>
              <p14:cNvContentPartPr/>
              <p14:nvPr/>
            </p14:nvContentPartPr>
            <p14:xfrm>
              <a:off x="5352623" y="5414802"/>
              <a:ext cx="91080" cy="210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03CD841-50E6-443E-A6B1-25540BF1A5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3983" y="5406162"/>
                <a:ext cx="108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C0D6EFC-AC48-43CB-982C-55CC9D25A18C}"/>
                  </a:ext>
                </a:extLst>
              </p14:cNvPr>
              <p14:cNvContentPartPr/>
              <p14:nvPr/>
            </p14:nvContentPartPr>
            <p14:xfrm>
              <a:off x="5494463" y="5198802"/>
              <a:ext cx="165960" cy="443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C0D6EFC-AC48-43CB-982C-55CC9D25A1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5823" y="5189802"/>
                <a:ext cx="1836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2A5799-D740-4E71-8F79-9BB1872CA8F6}"/>
                  </a:ext>
                </a:extLst>
              </p14:cNvPr>
              <p14:cNvContentPartPr/>
              <p14:nvPr/>
            </p14:nvContentPartPr>
            <p14:xfrm>
              <a:off x="5716223" y="5148762"/>
              <a:ext cx="342360" cy="455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2A5799-D740-4E71-8F79-9BB1872CA8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7583" y="5140122"/>
                <a:ext cx="3600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83AFFB9-C3A7-4E5F-B4DA-3BBC10416159}"/>
                  </a:ext>
                </a:extLst>
              </p14:cNvPr>
              <p14:cNvContentPartPr/>
              <p14:nvPr/>
            </p14:nvContentPartPr>
            <p14:xfrm>
              <a:off x="5761583" y="5378802"/>
              <a:ext cx="300960" cy="54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83AFFB9-C3A7-4E5F-B4DA-3BBC104161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2583" y="5370162"/>
                <a:ext cx="318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4C25AA-B705-4C47-A892-43E10E4BCCDE}"/>
                  </a:ext>
                </a:extLst>
              </p14:cNvPr>
              <p14:cNvContentPartPr/>
              <p14:nvPr/>
            </p14:nvContentPartPr>
            <p14:xfrm>
              <a:off x="6158663" y="5158842"/>
              <a:ext cx="366840" cy="412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4C25AA-B705-4C47-A892-43E10E4BC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0023" y="5150202"/>
                <a:ext cx="3844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EEF6FB9-126A-41C1-915B-D1C4435A33D3}"/>
                  </a:ext>
                </a:extLst>
              </p14:cNvPr>
              <p14:cNvContentPartPr/>
              <p14:nvPr/>
            </p14:nvContentPartPr>
            <p14:xfrm>
              <a:off x="6364943" y="5352882"/>
              <a:ext cx="394920" cy="322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EEF6FB9-126A-41C1-915B-D1C4435A33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6303" y="5343882"/>
                <a:ext cx="41256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52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2611-9D76-4804-A8E6-6C412326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7D67-7D90-49E6-A280-E86D5D76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First, </a:t>
            </a:r>
            <a:r>
              <a:rPr lang="fr-FR" dirty="0" err="1"/>
              <a:t>feed</a:t>
            </a:r>
            <a:r>
              <a:rPr lang="fr-FR" dirty="0"/>
              <a:t> the server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proxies</a:t>
            </a:r>
            <a:r>
              <a:rPr lang="fr-FR" dirty="0"/>
              <a:t> and </a:t>
            </a:r>
            <a:r>
              <a:rPr lang="fr-FR" dirty="0" err="1"/>
              <a:t>combolists</a:t>
            </a:r>
            <a:r>
              <a:rPr lang="fr-FR" dirty="0"/>
              <a:t>.</a:t>
            </a:r>
          </a:p>
          <a:p>
            <a:r>
              <a:rPr lang="fr-FR" dirty="0"/>
              <a:t>Next, let </a:t>
            </a:r>
            <a:r>
              <a:rPr lang="fr-FR" dirty="0" err="1"/>
              <a:t>it</a:t>
            </a:r>
            <a:r>
              <a:rPr lang="fr-FR" dirty="0"/>
              <a:t> crack the </a:t>
            </a:r>
            <a:r>
              <a:rPr lang="fr-FR" dirty="0" err="1"/>
              <a:t>accounts</a:t>
            </a:r>
            <a:r>
              <a:rPr lang="fr-FR" dirty="0"/>
              <a:t>.</a:t>
            </a:r>
          </a:p>
          <a:p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send</a:t>
            </a:r>
            <a:r>
              <a:rPr lang="fr-FR" dirty="0"/>
              <a:t> a </a:t>
            </a:r>
            <a:r>
              <a:rPr lang="fr-FR" dirty="0" err="1"/>
              <a:t>request</a:t>
            </a:r>
            <a:r>
              <a:rPr lang="fr-FR" dirty="0"/>
              <a:t> to the REST API and </a:t>
            </a:r>
            <a:r>
              <a:rPr lang="fr-FR" dirty="0" err="1"/>
              <a:t>grab</a:t>
            </a:r>
            <a:r>
              <a:rPr lang="fr-FR" dirty="0"/>
              <a:t> the </a:t>
            </a:r>
            <a:r>
              <a:rPr lang="fr-FR" dirty="0" err="1"/>
              <a:t>accounts</a:t>
            </a:r>
            <a:r>
              <a:rPr lang="fr-FR" dirty="0"/>
              <a:t> in the JSON </a:t>
            </a:r>
            <a:r>
              <a:rPr lang="fr-FR" dirty="0" err="1"/>
              <a:t>response</a:t>
            </a:r>
            <a:r>
              <a:rPr lang="fr-FR" dirty="0"/>
              <a:t>!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167EE43-20E4-4B7B-A2FC-58D62AFB27AB}"/>
                  </a:ext>
                </a:extLst>
              </p14:cNvPr>
              <p14:cNvContentPartPr/>
              <p14:nvPr/>
            </p14:nvContentPartPr>
            <p14:xfrm>
              <a:off x="2447921" y="3763664"/>
              <a:ext cx="7296158" cy="2867956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167EE43-20E4-4B7B-A2FC-58D62AFB2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921" y="3754665"/>
                <a:ext cx="7313797" cy="288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98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3D4A-9698-4960-9B01-687F20E9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innovative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FAA9-BE93-4A19-AB28-204043F1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 a web scrapper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grabs</a:t>
            </a:r>
            <a:r>
              <a:rPr lang="fr-FR" dirty="0"/>
              <a:t> </a:t>
            </a:r>
            <a:r>
              <a:rPr lang="fr-FR" dirty="0" err="1"/>
              <a:t>proxies</a:t>
            </a:r>
            <a:r>
              <a:rPr lang="fr-FR" dirty="0"/>
              <a:t>, </a:t>
            </a:r>
            <a:r>
              <a:rPr lang="fr-FR" dirty="0" err="1"/>
              <a:t>combolists</a:t>
            </a:r>
            <a:r>
              <a:rPr lang="fr-FR" dirty="0"/>
              <a:t> and </a:t>
            </a:r>
            <a:r>
              <a:rPr lang="fr-FR" dirty="0" err="1"/>
              <a:t>VPNs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web.</a:t>
            </a:r>
          </a:p>
          <a:p>
            <a:r>
              <a:rPr lang="fr-FR" dirty="0" err="1"/>
              <a:t>Create</a:t>
            </a:r>
            <a:r>
              <a:rPr lang="fr-FR" dirty="0"/>
              <a:t> a Slack or Discord server and </a:t>
            </a:r>
            <a:r>
              <a:rPr lang="fr-FR" dirty="0" err="1"/>
              <a:t>you</a:t>
            </a:r>
            <a:r>
              <a:rPr lang="fr-FR" dirty="0"/>
              <a:t> have a free </a:t>
            </a:r>
            <a:r>
              <a:rPr lang="fr-FR" dirty="0" err="1"/>
              <a:t>accounts</a:t>
            </a:r>
            <a:r>
              <a:rPr lang="fr-FR" dirty="0"/>
              <a:t> pool !</a:t>
            </a:r>
          </a:p>
          <a:p>
            <a:r>
              <a:rPr lang="fr-FR" dirty="0"/>
              <a:t>Append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Selly.gg’s</a:t>
            </a:r>
            <a:r>
              <a:rPr lang="fr-FR" dirty="0"/>
              <a:t> </a:t>
            </a:r>
            <a:r>
              <a:rPr lang="fr-FR" dirty="0" err="1"/>
              <a:t>hook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have a self-running business</a:t>
            </a:r>
            <a:r>
              <a:rPr lang="fr-FR" sz="3200" dirty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629-AB5B-4122-AB0B-6CBF2C2FF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70CB-F374-4138-9E2A-83517CD95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Ok,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great</a:t>
            </a:r>
            <a:r>
              <a:rPr lang="fr-FR" dirty="0"/>
              <a:t>, but how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60C2E9-E532-4DA5-A58B-73EF66642569}"/>
                  </a:ext>
                </a:extLst>
              </p14:cNvPr>
              <p14:cNvContentPartPr/>
              <p14:nvPr/>
            </p14:nvContentPartPr>
            <p14:xfrm>
              <a:off x="5432465" y="5701371"/>
              <a:ext cx="3609347" cy="512998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60C2E9-E532-4DA5-A58B-73EF666425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3465" y="5692377"/>
                <a:ext cx="3626987" cy="530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ED9FEE4-B92F-458E-81E1-54106D1819CB}"/>
                  </a:ext>
                </a:extLst>
              </p14:cNvPr>
              <p14:cNvContentPartPr/>
              <p14:nvPr/>
            </p14:nvContentPartPr>
            <p14:xfrm>
              <a:off x="2683906" y="1116455"/>
              <a:ext cx="7861844" cy="5097914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ED9FEE4-B92F-458E-81E1-54106D1819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5266" y="1107454"/>
                <a:ext cx="7879484" cy="5115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92B778D-1443-45CD-B147-75AC6B64358D}"/>
                  </a:ext>
                </a:extLst>
              </p14:cNvPr>
              <p14:cNvContentPartPr/>
              <p14:nvPr/>
            </p14:nvContentPartPr>
            <p14:xfrm>
              <a:off x="2683906" y="2597540"/>
              <a:ext cx="2177532" cy="191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92B778D-1443-45CD-B147-75AC6B6435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4906" y="2588542"/>
                <a:ext cx="2195171" cy="209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E390EC7-3571-4DCD-805D-9B48B4D9B8A2}"/>
                  </a:ext>
                </a:extLst>
              </p14:cNvPr>
              <p14:cNvContentPartPr/>
              <p14:nvPr/>
            </p14:nvContentPartPr>
            <p14:xfrm>
              <a:off x="2610715" y="2326260"/>
              <a:ext cx="1604130" cy="271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E390EC7-3571-4DCD-805D-9B48B4D9B8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1713" y="2317253"/>
                <a:ext cx="1621774" cy="288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B41DDD3-9ADA-4651-B8BB-1755614A968E}"/>
                  </a:ext>
                </a:extLst>
              </p14:cNvPr>
              <p14:cNvContentPartPr/>
              <p14:nvPr/>
            </p14:nvContentPartPr>
            <p14:xfrm>
              <a:off x="1118588" y="2367043"/>
              <a:ext cx="1316494" cy="460994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B41DDD3-9ADA-4651-B8BB-1755614A96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9948" y="2358406"/>
                <a:ext cx="1334134" cy="478628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20012303-8DF9-44CE-B43D-AC8E87779654}"/>
              </a:ext>
            </a:extLst>
          </p:cNvPr>
          <p:cNvSpPr txBox="1"/>
          <p:nvPr/>
        </p:nvSpPr>
        <p:spPr>
          <a:xfrm>
            <a:off x="4015270" y="170632"/>
            <a:ext cx="416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System’s</a:t>
            </a:r>
            <a:r>
              <a:rPr lang="fr-FR" sz="3600" dirty="0"/>
              <a:t>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665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8768-ECF4-4622-A1CD-9C07A2D9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3FE0-D652-489D-A2FE-5927A34F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Elixir for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r>
              <a:rPr lang="fr-FR" dirty="0"/>
              <a:t>Phoenix for the REST API.</a:t>
            </a:r>
          </a:p>
          <a:p>
            <a:r>
              <a:rPr lang="fr-FR" dirty="0" err="1"/>
              <a:t>gRPC</a:t>
            </a:r>
            <a:r>
              <a:rPr lang="fr-FR" dirty="0"/>
              <a:t> for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Skrak</a:t>
            </a:r>
            <a:r>
              <a:rPr lang="fr-FR" dirty="0"/>
              <a:t> as a </a:t>
            </a:r>
            <a:r>
              <a:rPr lang="fr-FR" dirty="0" err="1"/>
              <a:t>whole</a:t>
            </a:r>
            <a:r>
              <a:rPr lang="fr-FR" dirty="0"/>
              <a:t>.</a:t>
            </a:r>
          </a:p>
          <a:p>
            <a:r>
              <a:rPr lang="fr-FR" dirty="0"/>
              <a:t>REST for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configs</a:t>
            </a:r>
            <a:r>
              <a:rPr lang="fr-FR" dirty="0"/>
              <a:t>, </a:t>
            </a:r>
            <a:r>
              <a:rPr lang="fr-FR" dirty="0" err="1"/>
              <a:t>combolists</a:t>
            </a:r>
            <a:r>
              <a:rPr lang="fr-FR" dirty="0"/>
              <a:t> and </a:t>
            </a:r>
            <a:r>
              <a:rPr lang="fr-FR" dirty="0" err="1"/>
              <a:t>proxies</a:t>
            </a:r>
            <a:r>
              <a:rPr lang="fr-FR" dirty="0"/>
              <a:t> and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.</a:t>
            </a:r>
          </a:p>
          <a:p>
            <a:r>
              <a:rPr lang="fr-FR" dirty="0" err="1"/>
              <a:t>Kubernetes</a:t>
            </a:r>
            <a:r>
              <a:rPr lang="fr-FR" dirty="0"/>
              <a:t> for </a:t>
            </a:r>
            <a:r>
              <a:rPr lang="fr-FR" dirty="0" err="1"/>
              <a:t>scaling</a:t>
            </a:r>
            <a:r>
              <a:rPr lang="fr-FR" dirty="0"/>
              <a:t> </a:t>
            </a:r>
            <a:r>
              <a:rPr lang="fr-FR" dirty="0" err="1"/>
              <a:t>Skrak</a:t>
            </a:r>
            <a:r>
              <a:rPr lang="fr-FR" dirty="0"/>
              <a:t> up.</a:t>
            </a:r>
          </a:p>
        </p:txBody>
      </p:sp>
    </p:spTree>
    <p:extLst>
      <p:ext uri="{BB962C8B-B14F-4D97-AF65-F5344CB8AC3E}">
        <p14:creationId xmlns:p14="http://schemas.microsoft.com/office/powerpoint/2010/main" val="40954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Skrak</vt:lpstr>
      <vt:lpstr>Concept</vt:lpstr>
      <vt:lpstr>What’s the point ?</vt:lpstr>
      <vt:lpstr>How it works ?</vt:lpstr>
      <vt:lpstr>What’s innovative ?</vt:lpstr>
      <vt:lpstr>Architecture</vt:lpstr>
      <vt:lpstr>PowerPoint Presentation</vt:lpstr>
      <vt:lpstr>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Skrak</dc:title>
  <dc:creator>Yanis HEDJEM</dc:creator>
  <cp:lastModifiedBy>Yanis HEDJEM</cp:lastModifiedBy>
  <cp:revision>6</cp:revision>
  <dcterms:created xsi:type="dcterms:W3CDTF">2018-11-17T12:58:59Z</dcterms:created>
  <dcterms:modified xsi:type="dcterms:W3CDTF">2018-11-17T13:48:13Z</dcterms:modified>
</cp:coreProperties>
</file>