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3" r:id="rId10"/>
    <p:sldId id="272" r:id="rId11"/>
    <p:sldId id="270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61087-9639-88C6-2A25-D2F36F564C40}" v="118" dt="2024-08-21T21:58:4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i, Yanis Atmane" userId="S::1664882@bdeb.qc.ca::109d1a82-232e-47c4-a2d9-e9f4ae92dd38" providerId="AD" clId="Web-{F7861087-9639-88C6-2A25-D2F36F564C40}"/>
    <pc:docChg chg="addSld delSld modSld">
      <pc:chgData name="Yadi, Yanis Atmane" userId="S::1664882@bdeb.qc.ca::109d1a82-232e-47c4-a2d9-e9f4ae92dd38" providerId="AD" clId="Web-{F7861087-9639-88C6-2A25-D2F36F564C40}" dt="2024-08-21T21:56:12.474" v="102" actId="20577"/>
      <pc:docMkLst>
        <pc:docMk/>
      </pc:docMkLst>
      <pc:sldChg chg="addSp delSp modSp">
        <pc:chgData name="Yadi, Yanis Atmane" userId="S::1664882@bdeb.qc.ca::109d1a82-232e-47c4-a2d9-e9f4ae92dd38" providerId="AD" clId="Web-{F7861087-9639-88C6-2A25-D2F36F564C40}" dt="2024-08-21T21:43:16.947" v="81" actId="1076"/>
        <pc:sldMkLst>
          <pc:docMk/>
          <pc:sldMk cId="1723130630" sldId="260"/>
        </pc:sldMkLst>
        <pc:spChg chg="mod">
          <ac:chgData name="Yadi, Yanis Atmane" userId="S::1664882@bdeb.qc.ca::109d1a82-232e-47c4-a2d9-e9f4ae92dd38" providerId="AD" clId="Web-{F7861087-9639-88C6-2A25-D2F36F564C40}" dt="2024-08-21T21:41:21.477" v="70" actId="1076"/>
          <ac:spMkLst>
            <pc:docMk/>
            <pc:sldMk cId="1723130630" sldId="260"/>
            <ac:spMk id="2" creationId="{4CBE2655-F27A-BDC0-664B-2D198FE278CA}"/>
          </ac:spMkLst>
        </pc:spChg>
        <pc:spChg chg="mod">
          <ac:chgData name="Yadi, Yanis Atmane" userId="S::1664882@bdeb.qc.ca::109d1a82-232e-47c4-a2d9-e9f4ae92dd38" providerId="AD" clId="Web-{F7861087-9639-88C6-2A25-D2F36F564C40}" dt="2024-08-21T21:42:27.946" v="78" actId="1076"/>
          <ac:spMkLst>
            <pc:docMk/>
            <pc:sldMk cId="1723130630" sldId="260"/>
            <ac:spMk id="3" creationId="{BA0D2221-87C7-5C37-35DE-1567A0E46B1A}"/>
          </ac:spMkLst>
        </pc:spChg>
        <pc:spChg chg="mod">
          <ac:chgData name="Yadi, Yanis Atmane" userId="S::1664882@bdeb.qc.ca::109d1a82-232e-47c4-a2d9-e9f4ae92dd38" providerId="AD" clId="Web-{F7861087-9639-88C6-2A25-D2F36F564C40}" dt="2024-08-21T21:43:16.947" v="81" actId="1076"/>
          <ac:spMkLst>
            <pc:docMk/>
            <pc:sldMk cId="1723130630" sldId="260"/>
            <ac:spMk id="5" creationId="{3BF6F87A-61BF-2BD2-A0C7-93BCB8F062E7}"/>
          </ac:spMkLst>
        </pc:spChg>
        <pc:spChg chg="add del mod">
          <ac:chgData name="Yadi, Yanis Atmane" userId="S::1664882@bdeb.qc.ca::109d1a82-232e-47c4-a2d9-e9f4ae92dd38" providerId="AD" clId="Web-{F7861087-9639-88C6-2A25-D2F36F564C40}" dt="2024-08-21T21:37:42.973" v="42"/>
          <ac:spMkLst>
            <pc:docMk/>
            <pc:sldMk cId="1723130630" sldId="260"/>
            <ac:spMk id="32" creationId="{68DE63E3-B9EA-C998-E877-FB106971A54E}"/>
          </ac:spMkLst>
        </pc:spChg>
        <pc:spChg chg="add mod">
          <ac:chgData name="Yadi, Yanis Atmane" userId="S::1664882@bdeb.qc.ca::109d1a82-232e-47c4-a2d9-e9f4ae92dd38" providerId="AD" clId="Web-{F7861087-9639-88C6-2A25-D2F36F564C40}" dt="2024-08-21T21:41:36.664" v="72" actId="1076"/>
          <ac:spMkLst>
            <pc:docMk/>
            <pc:sldMk cId="1723130630" sldId="260"/>
            <ac:spMk id="33" creationId="{C94F35D0-CB8E-F1DD-CE6B-CC97A8543A3E}"/>
          </ac:spMkLst>
        </pc:spChg>
        <pc:spChg chg="add mod">
          <ac:chgData name="Yadi, Yanis Atmane" userId="S::1664882@bdeb.qc.ca::109d1a82-232e-47c4-a2d9-e9f4ae92dd38" providerId="AD" clId="Web-{F7861087-9639-88C6-2A25-D2F36F564C40}" dt="2024-08-21T21:43:01.494" v="79" actId="14100"/>
          <ac:spMkLst>
            <pc:docMk/>
            <pc:sldMk cId="1723130630" sldId="260"/>
            <ac:spMk id="34" creationId="{E05C859A-95A7-1F12-9451-C8523AB589AC}"/>
          </ac:spMkLst>
        </pc:spChg>
        <pc:spChg chg="add mod">
          <ac:chgData name="Yadi, Yanis Atmane" userId="S::1664882@bdeb.qc.ca::109d1a82-232e-47c4-a2d9-e9f4ae92dd38" providerId="AD" clId="Web-{F7861087-9639-88C6-2A25-D2F36F564C40}" dt="2024-08-21T21:39:29.084" v="60" actId="20577"/>
          <ac:spMkLst>
            <pc:docMk/>
            <pc:sldMk cId="1723130630" sldId="260"/>
            <ac:spMk id="35" creationId="{F9C2A851-D4D4-9850-64A4-A8E7207615EF}"/>
          </ac:spMkLst>
        </pc:spChg>
        <pc:spChg chg="add mod">
          <ac:chgData name="Yadi, Yanis Atmane" userId="S::1664882@bdeb.qc.ca::109d1a82-232e-47c4-a2d9-e9f4ae92dd38" providerId="AD" clId="Web-{F7861087-9639-88C6-2A25-D2F36F564C40}" dt="2024-08-21T21:40:16.741" v="68" actId="20577"/>
          <ac:spMkLst>
            <pc:docMk/>
            <pc:sldMk cId="1723130630" sldId="260"/>
            <ac:spMk id="36" creationId="{3EA55289-6D16-B337-2A88-486C6AEA53DF}"/>
          </ac:spMkLst>
        </pc:spChg>
        <pc:graphicFrameChg chg="mod">
          <ac:chgData name="Yadi, Yanis Atmane" userId="S::1664882@bdeb.qc.ca::109d1a82-232e-47c4-a2d9-e9f4ae92dd38" providerId="AD" clId="Web-{F7861087-9639-88C6-2A25-D2F36F564C40}" dt="2024-08-21T21:41:47.914" v="74" actId="1076"/>
          <ac:graphicFrameMkLst>
            <pc:docMk/>
            <pc:sldMk cId="1723130630" sldId="260"/>
            <ac:graphicFrameMk id="4" creationId="{D2607F87-2687-CB36-BFAD-948628CF00F3}"/>
          </ac:graphicFrameMkLst>
        </pc:graphicFrameChg>
        <pc:cxnChg chg="mod">
          <ac:chgData name="Yadi, Yanis Atmane" userId="S::1664882@bdeb.qc.ca::109d1a82-232e-47c4-a2d9-e9f4ae92dd38" providerId="AD" clId="Web-{F7861087-9639-88C6-2A25-D2F36F564C40}" dt="2024-08-21T21:41:51.665" v="75" actId="1076"/>
          <ac:cxnSpMkLst>
            <pc:docMk/>
            <pc:sldMk cId="1723130630" sldId="260"/>
            <ac:cxnSpMk id="7" creationId="{2D5803E0-E0C0-D890-8517-124260F2C5E6}"/>
          </ac:cxnSpMkLst>
        </pc:cxnChg>
        <pc:cxnChg chg="mod">
          <ac:chgData name="Yadi, Yanis Atmane" userId="S::1664882@bdeb.qc.ca::109d1a82-232e-47c4-a2d9-e9f4ae92dd38" providerId="AD" clId="Web-{F7861087-9639-88C6-2A25-D2F36F564C40}" dt="2024-08-21T21:43:16.947" v="81" actId="1076"/>
          <ac:cxnSpMkLst>
            <pc:docMk/>
            <pc:sldMk cId="1723130630" sldId="260"/>
            <ac:cxnSpMk id="8" creationId="{0C30FB43-7296-7791-965B-DB82FF839324}"/>
          </ac:cxnSpMkLst>
        </pc:cxnChg>
      </pc:sldChg>
      <pc:sldChg chg="addSp delSp modSp">
        <pc:chgData name="Yadi, Yanis Atmane" userId="S::1664882@bdeb.qc.ca::109d1a82-232e-47c4-a2d9-e9f4ae92dd38" providerId="AD" clId="Web-{F7861087-9639-88C6-2A25-D2F36F564C40}" dt="2024-08-21T21:34:03.642" v="39" actId="1076"/>
        <pc:sldMkLst>
          <pc:docMk/>
          <pc:sldMk cId="3064237189" sldId="263"/>
        </pc:sldMkLst>
        <pc:spChg chg="mod">
          <ac:chgData name="Yadi, Yanis Atmane" userId="S::1664882@bdeb.qc.ca::109d1a82-232e-47c4-a2d9-e9f4ae92dd38" providerId="AD" clId="Web-{F7861087-9639-88C6-2A25-D2F36F564C40}" dt="2024-08-21T21:33:15.282" v="32" actId="20577"/>
          <ac:spMkLst>
            <pc:docMk/>
            <pc:sldMk cId="3064237189" sldId="263"/>
            <ac:spMk id="3" creationId="{9EC52453-CD13-A134-7A80-902C98FE33D4}"/>
          </ac:spMkLst>
        </pc:spChg>
        <pc:picChg chg="add mod">
          <ac:chgData name="Yadi, Yanis Atmane" userId="S::1664882@bdeb.qc.ca::109d1a82-232e-47c4-a2d9-e9f4ae92dd38" providerId="AD" clId="Web-{F7861087-9639-88C6-2A25-D2F36F564C40}" dt="2024-08-21T21:34:03.642" v="39" actId="1076"/>
          <ac:picMkLst>
            <pc:docMk/>
            <pc:sldMk cId="3064237189" sldId="263"/>
            <ac:picMk id="4" creationId="{4740C74A-F2CD-66CC-D302-23D7A363A147}"/>
          </ac:picMkLst>
        </pc:picChg>
        <pc:picChg chg="del">
          <ac:chgData name="Yadi, Yanis Atmane" userId="S::1664882@bdeb.qc.ca::109d1a82-232e-47c4-a2d9-e9f4ae92dd38" providerId="AD" clId="Web-{F7861087-9639-88C6-2A25-D2F36F564C40}" dt="2024-08-21T21:33:17.391" v="33"/>
          <ac:picMkLst>
            <pc:docMk/>
            <pc:sldMk cId="3064237189" sldId="263"/>
            <ac:picMk id="5" creationId="{85B18AF3-52BC-BF13-4934-3C003CD678C0}"/>
          </ac:picMkLst>
        </pc:picChg>
      </pc:sldChg>
      <pc:sldChg chg="modSp">
        <pc:chgData name="Yadi, Yanis Atmane" userId="S::1664882@bdeb.qc.ca::109d1a82-232e-47c4-a2d9-e9f4ae92dd38" providerId="AD" clId="Web-{F7861087-9639-88C6-2A25-D2F36F564C40}" dt="2024-08-21T21:56:12.474" v="102" actId="20577"/>
        <pc:sldMkLst>
          <pc:docMk/>
          <pc:sldMk cId="3595416602" sldId="265"/>
        </pc:sldMkLst>
        <pc:spChg chg="mod">
          <ac:chgData name="Yadi, Yanis Atmane" userId="S::1664882@bdeb.qc.ca::109d1a82-232e-47c4-a2d9-e9f4ae92dd38" providerId="AD" clId="Web-{F7861087-9639-88C6-2A25-D2F36F564C40}" dt="2024-08-21T21:56:12.474" v="102" actId="20577"/>
          <ac:spMkLst>
            <pc:docMk/>
            <pc:sldMk cId="3595416602" sldId="265"/>
            <ac:spMk id="3" creationId="{00FA2D8F-125F-E070-5F78-C4FAED6470AC}"/>
          </ac:spMkLst>
        </pc:spChg>
      </pc:sldChg>
      <pc:sldChg chg="modSp new del">
        <pc:chgData name="Yadi, Yanis Atmane" userId="S::1664882@bdeb.qc.ca::109d1a82-232e-47c4-a2d9-e9f4ae92dd38" providerId="AD" clId="Web-{F7861087-9639-88C6-2A25-D2F36F564C40}" dt="2024-08-21T21:33:04.485" v="27"/>
        <pc:sldMkLst>
          <pc:docMk/>
          <pc:sldMk cId="2599339579" sldId="271"/>
        </pc:sldMkLst>
        <pc:spChg chg="mod">
          <ac:chgData name="Yadi, Yanis Atmane" userId="S::1664882@bdeb.qc.ca::109d1a82-232e-47c4-a2d9-e9f4ae92dd38" providerId="AD" clId="Web-{F7861087-9639-88C6-2A25-D2F36F564C40}" dt="2024-08-21T21:32:57.782" v="25" actId="20577"/>
          <ac:spMkLst>
            <pc:docMk/>
            <pc:sldMk cId="2599339579" sldId="271"/>
            <ac:spMk id="2" creationId="{FB0796C1-4098-59C9-A8B3-EA1765BAE0B8}"/>
          </ac:spMkLst>
        </pc:spChg>
      </pc:sldChg>
      <pc:sldChg chg="add replId">
        <pc:chgData name="Yadi, Yanis Atmane" userId="S::1664882@bdeb.qc.ca::109d1a82-232e-47c4-a2d9-e9f4ae92dd38" providerId="AD" clId="Web-{F7861087-9639-88C6-2A25-D2F36F564C40}" dt="2024-08-21T21:33:03" v="26"/>
        <pc:sldMkLst>
          <pc:docMk/>
          <pc:sldMk cId="376677408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86D8B-E985-462C-A8DD-BEC0FAE47377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0778B31-9441-4CE6-BA64-23FBBD2D490D}">
      <dgm:prSet phldrT="[Text]"/>
      <dgm:spPr/>
      <dgm:t>
        <a:bodyPr/>
        <a:lstStyle/>
        <a:p>
          <a:r>
            <a:rPr lang="fr-CA" b="1" dirty="0"/>
            <a:t>Producer (Python Script)</a:t>
          </a:r>
        </a:p>
      </dgm:t>
    </dgm:pt>
    <dgm:pt modelId="{ABF9CA30-59D3-4E4B-92CB-7A98890B000D}" type="parTrans" cxnId="{F34E76BF-2A1B-4A04-8E84-1BC949A3C534}">
      <dgm:prSet/>
      <dgm:spPr/>
      <dgm:t>
        <a:bodyPr/>
        <a:lstStyle/>
        <a:p>
          <a:endParaRPr lang="fr-CA" b="1"/>
        </a:p>
      </dgm:t>
    </dgm:pt>
    <dgm:pt modelId="{49BB22D9-4098-49E9-9A7B-CB3D0659D117}" type="sibTrans" cxnId="{F34E76BF-2A1B-4A04-8E84-1BC949A3C534}">
      <dgm:prSet/>
      <dgm:spPr/>
      <dgm:t>
        <a:bodyPr/>
        <a:lstStyle/>
        <a:p>
          <a:endParaRPr lang="fr-CA" b="1"/>
        </a:p>
      </dgm:t>
    </dgm:pt>
    <dgm:pt modelId="{CCDB4688-A484-48FE-AA58-3AD5F2D88610}">
      <dgm:prSet phldrT="[Text]"/>
      <dgm:spPr/>
      <dgm:t>
        <a:bodyPr/>
        <a:lstStyle/>
        <a:p>
          <a:r>
            <a:rPr lang="fr-CA" b="1" dirty="0"/>
            <a:t>Kafka</a:t>
          </a:r>
        </a:p>
        <a:p>
          <a:r>
            <a:rPr lang="fr-CA" b="1" dirty="0"/>
            <a:t>Brokers </a:t>
          </a:r>
        </a:p>
      </dgm:t>
    </dgm:pt>
    <dgm:pt modelId="{2D71166F-03FF-409D-B248-12169CDCD98D}" type="parTrans" cxnId="{18D7EDB5-E149-47CA-8FCE-2DFBFE540FAE}">
      <dgm:prSet/>
      <dgm:spPr/>
      <dgm:t>
        <a:bodyPr/>
        <a:lstStyle/>
        <a:p>
          <a:endParaRPr lang="fr-CA" b="1"/>
        </a:p>
      </dgm:t>
    </dgm:pt>
    <dgm:pt modelId="{617CD589-B65C-4554-85C4-CA8B13CF93A2}" type="sibTrans" cxnId="{18D7EDB5-E149-47CA-8FCE-2DFBFE540FAE}">
      <dgm:prSet/>
      <dgm:spPr/>
      <dgm:t>
        <a:bodyPr/>
        <a:lstStyle/>
        <a:p>
          <a:endParaRPr lang="fr-CA" b="1"/>
        </a:p>
      </dgm:t>
    </dgm:pt>
    <dgm:pt modelId="{9E6EBDE4-9058-4685-BA18-7F36ECAC480B}">
      <dgm:prSet phldrT="[Text]"/>
      <dgm:spPr/>
      <dgm:t>
        <a:bodyPr/>
        <a:lstStyle/>
        <a:p>
          <a:r>
            <a:rPr lang="fr-CA" b="1" dirty="0"/>
            <a:t>Consumer</a:t>
          </a:r>
          <a:br>
            <a:rPr lang="fr-CA" b="1" dirty="0"/>
          </a:br>
          <a:r>
            <a:rPr lang="fr-CA" b="1" dirty="0"/>
            <a:t>(Python Script)</a:t>
          </a:r>
          <a:br>
            <a:rPr lang="fr-CA" b="1" dirty="0"/>
          </a:br>
          <a:r>
            <a:rPr lang="fr-CA" b="1" dirty="0" err="1"/>
            <a:t>Pyspark</a:t>
          </a:r>
          <a:r>
            <a:rPr lang="fr-CA" b="1" dirty="0"/>
            <a:t> API)</a:t>
          </a:r>
        </a:p>
      </dgm:t>
    </dgm:pt>
    <dgm:pt modelId="{D320284D-1089-4459-BA90-BB02C9E626ED}" type="parTrans" cxnId="{92C5BE6E-F343-4B67-8769-E46345144958}">
      <dgm:prSet/>
      <dgm:spPr/>
      <dgm:t>
        <a:bodyPr/>
        <a:lstStyle/>
        <a:p>
          <a:endParaRPr lang="fr-CA" b="1"/>
        </a:p>
      </dgm:t>
    </dgm:pt>
    <dgm:pt modelId="{933F5007-6DEA-4B4A-AB78-BB056D1FB13B}" type="sibTrans" cxnId="{92C5BE6E-F343-4B67-8769-E46345144958}">
      <dgm:prSet/>
      <dgm:spPr/>
      <dgm:t>
        <a:bodyPr/>
        <a:lstStyle/>
        <a:p>
          <a:endParaRPr lang="fr-CA" b="1"/>
        </a:p>
      </dgm:t>
    </dgm:pt>
    <dgm:pt modelId="{4644BF84-E77D-4188-9EB3-1F5172AB1CFD}">
      <dgm:prSet phldrT="[Text]"/>
      <dgm:spPr/>
      <dgm:t>
        <a:bodyPr/>
        <a:lstStyle/>
        <a:p>
          <a:r>
            <a:rPr lang="fr-CA" b="1" dirty="0"/>
            <a:t>Spark</a:t>
          </a:r>
        </a:p>
      </dgm:t>
    </dgm:pt>
    <dgm:pt modelId="{374DBE1C-817D-40B4-8448-70451DE12C2C}" type="parTrans" cxnId="{DA117786-CE53-4700-910F-3990F4E95F22}">
      <dgm:prSet/>
      <dgm:spPr/>
      <dgm:t>
        <a:bodyPr/>
        <a:lstStyle/>
        <a:p>
          <a:endParaRPr lang="fr-CA"/>
        </a:p>
      </dgm:t>
    </dgm:pt>
    <dgm:pt modelId="{090CA48C-5AC9-4B01-A91A-1F018B732341}" type="sibTrans" cxnId="{DA117786-CE53-4700-910F-3990F4E95F22}">
      <dgm:prSet/>
      <dgm:spPr/>
      <dgm:t>
        <a:bodyPr/>
        <a:lstStyle/>
        <a:p>
          <a:endParaRPr lang="fr-CA"/>
        </a:p>
      </dgm:t>
    </dgm:pt>
    <dgm:pt modelId="{A928EE25-9890-48C0-A73B-267A4AEA7CCA}" type="pres">
      <dgm:prSet presAssocID="{92186D8B-E985-462C-A8DD-BEC0FAE47377}" presName="diagram" presStyleCnt="0">
        <dgm:presLayoutVars>
          <dgm:dir/>
          <dgm:resizeHandles val="exact"/>
        </dgm:presLayoutVars>
      </dgm:prSet>
      <dgm:spPr/>
    </dgm:pt>
    <dgm:pt modelId="{AF298CBD-8E3D-4178-B135-A39D8BE4F828}" type="pres">
      <dgm:prSet presAssocID="{40778B31-9441-4CE6-BA64-23FBBD2D490D}" presName="node" presStyleLbl="node1" presStyleIdx="0" presStyleCnt="4">
        <dgm:presLayoutVars>
          <dgm:bulletEnabled val="1"/>
        </dgm:presLayoutVars>
      </dgm:prSet>
      <dgm:spPr/>
    </dgm:pt>
    <dgm:pt modelId="{94E2FE00-995A-4120-8287-A22A5F79F3C5}" type="pres">
      <dgm:prSet presAssocID="{49BB22D9-4098-49E9-9A7B-CB3D0659D117}" presName="sibTrans" presStyleLbl="sibTrans2D1" presStyleIdx="0" presStyleCnt="3"/>
      <dgm:spPr/>
    </dgm:pt>
    <dgm:pt modelId="{97B307CB-1B3E-40B3-9A9F-7ECCDF7C7AF2}" type="pres">
      <dgm:prSet presAssocID="{49BB22D9-4098-49E9-9A7B-CB3D0659D117}" presName="connectorText" presStyleLbl="sibTrans2D1" presStyleIdx="0" presStyleCnt="3"/>
      <dgm:spPr/>
    </dgm:pt>
    <dgm:pt modelId="{C6FBE6F2-11D8-4AF1-BB60-27718958737C}" type="pres">
      <dgm:prSet presAssocID="{CCDB4688-A484-48FE-AA58-3AD5F2D88610}" presName="node" presStyleLbl="node1" presStyleIdx="1" presStyleCnt="4">
        <dgm:presLayoutVars>
          <dgm:bulletEnabled val="1"/>
        </dgm:presLayoutVars>
      </dgm:prSet>
      <dgm:spPr/>
    </dgm:pt>
    <dgm:pt modelId="{685DA848-5446-4153-8305-0B5CE5C600C6}" type="pres">
      <dgm:prSet presAssocID="{617CD589-B65C-4554-85C4-CA8B13CF93A2}" presName="sibTrans" presStyleLbl="sibTrans2D1" presStyleIdx="1" presStyleCnt="3" custAng="10800000" custLinFactNeighborX="-7631" custLinFactNeighborY="3261"/>
      <dgm:spPr/>
    </dgm:pt>
    <dgm:pt modelId="{3DC95479-AD07-4CAC-BE61-AE592784F8F3}" type="pres">
      <dgm:prSet presAssocID="{617CD589-B65C-4554-85C4-CA8B13CF93A2}" presName="connectorText" presStyleLbl="sibTrans2D1" presStyleIdx="1" presStyleCnt="3"/>
      <dgm:spPr/>
    </dgm:pt>
    <dgm:pt modelId="{B6E2DB82-4EF8-4EA7-86FD-4019C22BA0B3}" type="pres">
      <dgm:prSet presAssocID="{9E6EBDE4-9058-4685-BA18-7F36ECAC480B}" presName="node" presStyleLbl="node1" presStyleIdx="2" presStyleCnt="4">
        <dgm:presLayoutVars>
          <dgm:bulletEnabled val="1"/>
        </dgm:presLayoutVars>
      </dgm:prSet>
      <dgm:spPr/>
    </dgm:pt>
    <dgm:pt modelId="{8247E2A1-54BD-487C-B219-CA27B396E2D4}" type="pres">
      <dgm:prSet presAssocID="{933F5007-6DEA-4B4A-AB78-BB056D1FB13B}" presName="sibTrans" presStyleLbl="sibTrans2D1" presStyleIdx="2" presStyleCnt="3"/>
      <dgm:spPr/>
    </dgm:pt>
    <dgm:pt modelId="{2FE106E8-B221-45AE-95EE-3C96F2E50D5E}" type="pres">
      <dgm:prSet presAssocID="{933F5007-6DEA-4B4A-AB78-BB056D1FB13B}" presName="connectorText" presStyleLbl="sibTrans2D1" presStyleIdx="2" presStyleCnt="3"/>
      <dgm:spPr/>
    </dgm:pt>
    <dgm:pt modelId="{8B34F2E7-2D3E-4009-B177-BBCC780949A9}" type="pres">
      <dgm:prSet presAssocID="{4644BF84-E77D-4188-9EB3-1F5172AB1CFD}" presName="node" presStyleLbl="node1" presStyleIdx="3" presStyleCnt="4">
        <dgm:presLayoutVars>
          <dgm:bulletEnabled val="1"/>
        </dgm:presLayoutVars>
      </dgm:prSet>
      <dgm:spPr/>
    </dgm:pt>
  </dgm:ptLst>
  <dgm:cxnLst>
    <dgm:cxn modelId="{D31C8F01-C060-4E62-95AD-090072405665}" type="presOf" srcId="{92186D8B-E985-462C-A8DD-BEC0FAE47377}" destId="{A928EE25-9890-48C0-A73B-267A4AEA7CCA}" srcOrd="0" destOrd="0" presId="urn:microsoft.com/office/officeart/2005/8/layout/process5"/>
    <dgm:cxn modelId="{C7852017-3083-46EA-B6AE-3D5B4E02B134}" type="presOf" srcId="{40778B31-9441-4CE6-BA64-23FBBD2D490D}" destId="{AF298CBD-8E3D-4178-B135-A39D8BE4F828}" srcOrd="0" destOrd="0" presId="urn:microsoft.com/office/officeart/2005/8/layout/process5"/>
    <dgm:cxn modelId="{2DD68919-30FD-442E-9428-E610ECB99D3E}" type="presOf" srcId="{9E6EBDE4-9058-4685-BA18-7F36ECAC480B}" destId="{B6E2DB82-4EF8-4EA7-86FD-4019C22BA0B3}" srcOrd="0" destOrd="0" presId="urn:microsoft.com/office/officeart/2005/8/layout/process5"/>
    <dgm:cxn modelId="{AB7AB442-3565-4D3D-B513-0758C7D678FE}" type="presOf" srcId="{49BB22D9-4098-49E9-9A7B-CB3D0659D117}" destId="{97B307CB-1B3E-40B3-9A9F-7ECCDF7C7AF2}" srcOrd="1" destOrd="0" presId="urn:microsoft.com/office/officeart/2005/8/layout/process5"/>
    <dgm:cxn modelId="{739CB145-E50E-4EA8-A8CD-27EF80B74BE0}" type="presOf" srcId="{CCDB4688-A484-48FE-AA58-3AD5F2D88610}" destId="{C6FBE6F2-11D8-4AF1-BB60-27718958737C}" srcOrd="0" destOrd="0" presId="urn:microsoft.com/office/officeart/2005/8/layout/process5"/>
    <dgm:cxn modelId="{92C5BE6E-F343-4B67-8769-E46345144958}" srcId="{92186D8B-E985-462C-A8DD-BEC0FAE47377}" destId="{9E6EBDE4-9058-4685-BA18-7F36ECAC480B}" srcOrd="2" destOrd="0" parTransId="{D320284D-1089-4459-BA90-BB02C9E626ED}" sibTransId="{933F5007-6DEA-4B4A-AB78-BB056D1FB13B}"/>
    <dgm:cxn modelId="{C633406F-07F4-45C8-B7D5-81A8902728FE}" type="presOf" srcId="{617CD589-B65C-4554-85C4-CA8B13CF93A2}" destId="{685DA848-5446-4153-8305-0B5CE5C600C6}" srcOrd="0" destOrd="0" presId="urn:microsoft.com/office/officeart/2005/8/layout/process5"/>
    <dgm:cxn modelId="{AC338C58-FA5B-4888-BA86-AFB96DF4D513}" type="presOf" srcId="{4644BF84-E77D-4188-9EB3-1F5172AB1CFD}" destId="{8B34F2E7-2D3E-4009-B177-BBCC780949A9}" srcOrd="0" destOrd="0" presId="urn:microsoft.com/office/officeart/2005/8/layout/process5"/>
    <dgm:cxn modelId="{D91AB479-A5DB-47A2-AC80-5A7EFA8D348D}" type="presOf" srcId="{933F5007-6DEA-4B4A-AB78-BB056D1FB13B}" destId="{2FE106E8-B221-45AE-95EE-3C96F2E50D5E}" srcOrd="1" destOrd="0" presId="urn:microsoft.com/office/officeart/2005/8/layout/process5"/>
    <dgm:cxn modelId="{DA117786-CE53-4700-910F-3990F4E95F22}" srcId="{92186D8B-E985-462C-A8DD-BEC0FAE47377}" destId="{4644BF84-E77D-4188-9EB3-1F5172AB1CFD}" srcOrd="3" destOrd="0" parTransId="{374DBE1C-817D-40B4-8448-70451DE12C2C}" sibTransId="{090CA48C-5AC9-4B01-A91A-1F018B732341}"/>
    <dgm:cxn modelId="{856A78A5-0419-4945-8E04-563D80840959}" type="presOf" srcId="{933F5007-6DEA-4B4A-AB78-BB056D1FB13B}" destId="{8247E2A1-54BD-487C-B219-CA27B396E2D4}" srcOrd="0" destOrd="0" presId="urn:microsoft.com/office/officeart/2005/8/layout/process5"/>
    <dgm:cxn modelId="{18D7EDB5-E149-47CA-8FCE-2DFBFE540FAE}" srcId="{92186D8B-E985-462C-A8DD-BEC0FAE47377}" destId="{CCDB4688-A484-48FE-AA58-3AD5F2D88610}" srcOrd="1" destOrd="0" parTransId="{2D71166F-03FF-409D-B248-12169CDCD98D}" sibTransId="{617CD589-B65C-4554-85C4-CA8B13CF93A2}"/>
    <dgm:cxn modelId="{F34E76BF-2A1B-4A04-8E84-1BC949A3C534}" srcId="{92186D8B-E985-462C-A8DD-BEC0FAE47377}" destId="{40778B31-9441-4CE6-BA64-23FBBD2D490D}" srcOrd="0" destOrd="0" parTransId="{ABF9CA30-59D3-4E4B-92CB-7A98890B000D}" sibTransId="{49BB22D9-4098-49E9-9A7B-CB3D0659D117}"/>
    <dgm:cxn modelId="{F56436DE-F350-49DE-9823-F13833BF57B5}" type="presOf" srcId="{49BB22D9-4098-49E9-9A7B-CB3D0659D117}" destId="{94E2FE00-995A-4120-8287-A22A5F79F3C5}" srcOrd="0" destOrd="0" presId="urn:microsoft.com/office/officeart/2005/8/layout/process5"/>
    <dgm:cxn modelId="{7436F8DF-9E12-4314-B82E-F6534BB80C11}" type="presOf" srcId="{617CD589-B65C-4554-85C4-CA8B13CF93A2}" destId="{3DC95479-AD07-4CAC-BE61-AE592784F8F3}" srcOrd="1" destOrd="0" presId="urn:microsoft.com/office/officeart/2005/8/layout/process5"/>
    <dgm:cxn modelId="{67681E7B-E20A-426B-A568-200BB57C8D29}" type="presParOf" srcId="{A928EE25-9890-48C0-A73B-267A4AEA7CCA}" destId="{AF298CBD-8E3D-4178-B135-A39D8BE4F828}" srcOrd="0" destOrd="0" presId="urn:microsoft.com/office/officeart/2005/8/layout/process5"/>
    <dgm:cxn modelId="{6927D160-2166-4DF3-BD4F-79AA65133B57}" type="presParOf" srcId="{A928EE25-9890-48C0-A73B-267A4AEA7CCA}" destId="{94E2FE00-995A-4120-8287-A22A5F79F3C5}" srcOrd="1" destOrd="0" presId="urn:microsoft.com/office/officeart/2005/8/layout/process5"/>
    <dgm:cxn modelId="{F110F4B6-1D56-49C0-BEA4-6F17424F1B81}" type="presParOf" srcId="{94E2FE00-995A-4120-8287-A22A5F79F3C5}" destId="{97B307CB-1B3E-40B3-9A9F-7ECCDF7C7AF2}" srcOrd="0" destOrd="0" presId="urn:microsoft.com/office/officeart/2005/8/layout/process5"/>
    <dgm:cxn modelId="{EC0E8B25-3813-4676-80AE-6CF3C8EF0635}" type="presParOf" srcId="{A928EE25-9890-48C0-A73B-267A4AEA7CCA}" destId="{C6FBE6F2-11D8-4AF1-BB60-27718958737C}" srcOrd="2" destOrd="0" presId="urn:microsoft.com/office/officeart/2005/8/layout/process5"/>
    <dgm:cxn modelId="{105B52E0-BBFB-483A-B919-A48A7723CC11}" type="presParOf" srcId="{A928EE25-9890-48C0-A73B-267A4AEA7CCA}" destId="{685DA848-5446-4153-8305-0B5CE5C600C6}" srcOrd="3" destOrd="0" presId="urn:microsoft.com/office/officeart/2005/8/layout/process5"/>
    <dgm:cxn modelId="{1FD4A3DC-A572-4A5D-AC44-B045FE3A79F3}" type="presParOf" srcId="{685DA848-5446-4153-8305-0B5CE5C600C6}" destId="{3DC95479-AD07-4CAC-BE61-AE592784F8F3}" srcOrd="0" destOrd="0" presId="urn:microsoft.com/office/officeart/2005/8/layout/process5"/>
    <dgm:cxn modelId="{B2854C19-A1F6-4707-B156-7ABECCD9F6E0}" type="presParOf" srcId="{A928EE25-9890-48C0-A73B-267A4AEA7CCA}" destId="{B6E2DB82-4EF8-4EA7-86FD-4019C22BA0B3}" srcOrd="4" destOrd="0" presId="urn:microsoft.com/office/officeart/2005/8/layout/process5"/>
    <dgm:cxn modelId="{57CD85B7-1F9C-4BF0-8712-9BE446BD5F72}" type="presParOf" srcId="{A928EE25-9890-48C0-A73B-267A4AEA7CCA}" destId="{8247E2A1-54BD-487C-B219-CA27B396E2D4}" srcOrd="5" destOrd="0" presId="urn:microsoft.com/office/officeart/2005/8/layout/process5"/>
    <dgm:cxn modelId="{15A4FC0C-3563-4CF6-8F3D-1CDFCF553BB3}" type="presParOf" srcId="{8247E2A1-54BD-487C-B219-CA27B396E2D4}" destId="{2FE106E8-B221-45AE-95EE-3C96F2E50D5E}" srcOrd="0" destOrd="0" presId="urn:microsoft.com/office/officeart/2005/8/layout/process5"/>
    <dgm:cxn modelId="{5C5121AF-D7D0-47DA-9587-9BB6E3063076}" type="presParOf" srcId="{A928EE25-9890-48C0-A73B-267A4AEA7CCA}" destId="{8B34F2E7-2D3E-4009-B177-BBCC780949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98CBD-8E3D-4178-B135-A39D8BE4F828}">
      <dsp:nvSpPr>
        <dsp:cNvPr id="0" name=""/>
        <dsp:cNvSpPr/>
      </dsp:nvSpPr>
      <dsp:spPr>
        <a:xfrm>
          <a:off x="524395" y="595"/>
          <a:ext cx="2431107" cy="145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b="1" kern="1200" dirty="0"/>
            <a:t>Producer (Python Script)</a:t>
          </a:r>
        </a:p>
      </dsp:txBody>
      <dsp:txXfrm>
        <a:off x="567118" y="43318"/>
        <a:ext cx="2345661" cy="1373218"/>
      </dsp:txXfrm>
    </dsp:sp>
    <dsp:sp modelId="{94E2FE00-995A-4120-8287-A22A5F79F3C5}">
      <dsp:nvSpPr>
        <dsp:cNvPr id="0" name=""/>
        <dsp:cNvSpPr/>
      </dsp:nvSpPr>
      <dsp:spPr>
        <a:xfrm>
          <a:off x="3169440" y="428470"/>
          <a:ext cx="515394" cy="602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2100" b="1" kern="1200"/>
        </a:p>
      </dsp:txBody>
      <dsp:txXfrm>
        <a:off x="3169440" y="549053"/>
        <a:ext cx="360776" cy="361748"/>
      </dsp:txXfrm>
    </dsp:sp>
    <dsp:sp modelId="{C6FBE6F2-11D8-4AF1-BB60-27718958737C}">
      <dsp:nvSpPr>
        <dsp:cNvPr id="0" name=""/>
        <dsp:cNvSpPr/>
      </dsp:nvSpPr>
      <dsp:spPr>
        <a:xfrm>
          <a:off x="3927946" y="595"/>
          <a:ext cx="2431107" cy="145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b="1" kern="1200" dirty="0"/>
            <a:t>Kafka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b="1" kern="1200" dirty="0"/>
            <a:t>Brokers </a:t>
          </a:r>
        </a:p>
      </dsp:txBody>
      <dsp:txXfrm>
        <a:off x="3970669" y="43318"/>
        <a:ext cx="2345661" cy="1373218"/>
      </dsp:txXfrm>
    </dsp:sp>
    <dsp:sp modelId="{685DA848-5446-4153-8305-0B5CE5C600C6}">
      <dsp:nvSpPr>
        <dsp:cNvPr id="0" name=""/>
        <dsp:cNvSpPr/>
      </dsp:nvSpPr>
      <dsp:spPr>
        <a:xfrm rot="10800000">
          <a:off x="6533661" y="448131"/>
          <a:ext cx="515394" cy="602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2100" b="1" kern="1200"/>
        </a:p>
      </dsp:txBody>
      <dsp:txXfrm>
        <a:off x="6688279" y="568714"/>
        <a:ext cx="360776" cy="361748"/>
      </dsp:txXfrm>
    </dsp:sp>
    <dsp:sp modelId="{B6E2DB82-4EF8-4EA7-86FD-4019C22BA0B3}">
      <dsp:nvSpPr>
        <dsp:cNvPr id="0" name=""/>
        <dsp:cNvSpPr/>
      </dsp:nvSpPr>
      <dsp:spPr>
        <a:xfrm>
          <a:off x="7331496" y="595"/>
          <a:ext cx="2431107" cy="145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b="1" kern="1200" dirty="0"/>
            <a:t>Consumer</a:t>
          </a:r>
          <a:br>
            <a:rPr lang="fr-CA" sz="2600" b="1" kern="1200" dirty="0"/>
          </a:br>
          <a:r>
            <a:rPr lang="fr-CA" sz="2600" b="1" kern="1200" dirty="0"/>
            <a:t>(Python Script)</a:t>
          </a:r>
          <a:br>
            <a:rPr lang="fr-CA" sz="2600" b="1" kern="1200" dirty="0"/>
          </a:br>
          <a:r>
            <a:rPr lang="fr-CA" sz="2600" b="1" kern="1200" dirty="0" err="1"/>
            <a:t>Pyspark</a:t>
          </a:r>
          <a:r>
            <a:rPr lang="fr-CA" sz="2600" b="1" kern="1200" dirty="0"/>
            <a:t> API)</a:t>
          </a:r>
        </a:p>
      </dsp:txBody>
      <dsp:txXfrm>
        <a:off x="7374219" y="43318"/>
        <a:ext cx="2345661" cy="1373218"/>
      </dsp:txXfrm>
    </dsp:sp>
    <dsp:sp modelId="{8247E2A1-54BD-487C-B219-CA27B396E2D4}">
      <dsp:nvSpPr>
        <dsp:cNvPr id="0" name=""/>
        <dsp:cNvSpPr/>
      </dsp:nvSpPr>
      <dsp:spPr>
        <a:xfrm rot="5400000">
          <a:off x="8289353" y="1629437"/>
          <a:ext cx="515394" cy="602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2100" b="1" kern="1200"/>
        </a:p>
      </dsp:txBody>
      <dsp:txXfrm rot="-5400000">
        <a:off x="8366176" y="1673197"/>
        <a:ext cx="361748" cy="360776"/>
      </dsp:txXfrm>
    </dsp:sp>
    <dsp:sp modelId="{8B34F2E7-2D3E-4009-B177-BBCC780949A9}">
      <dsp:nvSpPr>
        <dsp:cNvPr id="0" name=""/>
        <dsp:cNvSpPr/>
      </dsp:nvSpPr>
      <dsp:spPr>
        <a:xfrm>
          <a:off x="7331496" y="2431702"/>
          <a:ext cx="2431107" cy="1458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600" b="1" kern="1200" dirty="0"/>
            <a:t>Spark</a:t>
          </a:r>
        </a:p>
      </dsp:txBody>
      <dsp:txXfrm>
        <a:off x="7374219" y="2474425"/>
        <a:ext cx="2345661" cy="137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B2750-66FA-48E7-ACB7-645106FE0232}" type="datetimeFigureOut">
              <a:rPr lang="fr-CA" smtClean="0"/>
              <a:t>2024-08-21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66E47-7CD5-4C18-9970-875C95EC08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554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66E47-7CD5-4C18-9970-875C95EC088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174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64532E4-1C36-88D2-39A0-8C5C9CA6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0458" b="6978"/>
          <a:stretch/>
        </p:blipFill>
        <p:spPr>
          <a:xfrm>
            <a:off x="0" y="0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F7EB-F6EE-E436-D6EF-F6C16FA29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50" y="2478971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fr-CA" dirty="0"/>
              <a:t> Kafka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EC5D-C831-0BD1-B089-774EE61F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69" y="2666030"/>
            <a:ext cx="3291840" cy="630583"/>
          </a:xfrm>
        </p:spPr>
        <p:txBody>
          <a:bodyPr>
            <a:noAutofit/>
          </a:bodyPr>
          <a:lstStyle/>
          <a:p>
            <a:pPr algn="ctr"/>
            <a:r>
              <a:rPr lang="fr-CA" sz="2000" b="1" dirty="0"/>
              <a:t>Projet de fin de session</a:t>
            </a:r>
          </a:p>
          <a:p>
            <a:pPr algn="ctr"/>
            <a:endParaRPr lang="en-CA" sz="1400" dirty="0"/>
          </a:p>
          <a:p>
            <a:pPr algn="ctr"/>
            <a:r>
              <a:rPr lang="fr-CA" sz="1200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267CA4-C0D7-BF19-366C-8CC3D564ADA4}"/>
              </a:ext>
            </a:extLst>
          </p:cNvPr>
          <p:cNvSpPr txBox="1"/>
          <p:nvPr/>
        </p:nvSpPr>
        <p:spPr>
          <a:xfrm>
            <a:off x="3016748" y="4098448"/>
            <a:ext cx="6158484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100" b="1" dirty="0"/>
              <a:t>Présenté par :</a:t>
            </a:r>
          </a:p>
          <a:p>
            <a:pPr algn="ctr"/>
            <a:r>
              <a:rPr lang="en-CA" sz="1050" dirty="0"/>
              <a:t>Gedeon, Ronald</a:t>
            </a:r>
          </a:p>
          <a:p>
            <a:pPr algn="ctr"/>
            <a:r>
              <a:rPr lang="en-CA" sz="1050" dirty="0"/>
              <a:t>Yadi, </a:t>
            </a:r>
            <a:r>
              <a:rPr lang="en-CA" sz="1050" dirty="0" err="1"/>
              <a:t>Yanis</a:t>
            </a:r>
            <a:r>
              <a:rPr lang="en-CA" sz="1050" dirty="0"/>
              <a:t> </a:t>
            </a:r>
            <a:r>
              <a:rPr lang="en-CA" sz="1050" dirty="0" err="1"/>
              <a:t>Atmane</a:t>
            </a:r>
            <a:endParaRPr lang="en-CA" sz="1050" dirty="0"/>
          </a:p>
          <a:p>
            <a:pPr algn="ctr"/>
            <a:r>
              <a:rPr lang="en-CA" sz="1050" dirty="0"/>
              <a:t>Zemir, Fatma Zohra</a:t>
            </a:r>
          </a:p>
        </p:txBody>
      </p:sp>
    </p:spTree>
    <p:extLst>
      <p:ext uri="{BB962C8B-B14F-4D97-AF65-F5344CB8AC3E}">
        <p14:creationId xmlns:p14="http://schemas.microsoft.com/office/powerpoint/2010/main" val="389732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6894-9403-76F7-CD31-DF81202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Compétences </a:t>
            </a:r>
            <a:r>
              <a:rPr lang="fr-CA"/>
              <a:t>acquises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3DD2-5EC9-28D3-275F-B6067A3D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Monter un CI/CD pipeline dans ingestion traitement</a:t>
            </a:r>
          </a:p>
          <a:p>
            <a:r>
              <a:rPr lang="fr-CA" dirty="0"/>
              <a:t>Utilisation de </a:t>
            </a:r>
            <a:r>
              <a:rPr lang="fr-CA" dirty="0" err="1"/>
              <a:t>kafka</a:t>
            </a:r>
            <a:r>
              <a:rPr lang="fr-CA" dirty="0"/>
              <a:t>, de </a:t>
            </a:r>
            <a:r>
              <a:rPr lang="fr-CA" dirty="0" err="1"/>
              <a:t>spark</a:t>
            </a:r>
            <a:r>
              <a:rPr lang="fr-CA" dirty="0"/>
              <a:t> et </a:t>
            </a:r>
            <a:r>
              <a:rPr lang="fr-CA" dirty="0" err="1"/>
              <a:t>airflow</a:t>
            </a:r>
            <a:endParaRPr lang="fr-CA" dirty="0"/>
          </a:p>
          <a:p>
            <a:r>
              <a:rPr lang="fr-CA" dirty="0"/>
              <a:t>Meilleure compréhension de la technologie docker (docker compose &amp; </a:t>
            </a:r>
            <a:r>
              <a:rPr lang="fr-CA" dirty="0" err="1"/>
              <a:t>dockerfile</a:t>
            </a:r>
            <a:r>
              <a:rPr lang="fr-CA" dirty="0"/>
              <a:t>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757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7B8A-171E-7D99-EADE-5E4D6553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1D1B-C10A-9958-923E-7EDB1A8D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Résumé du </a:t>
            </a:r>
            <a:r>
              <a:rPr lang="en-US" dirty="0" err="1"/>
              <a:t>projet</a:t>
            </a:r>
            <a:r>
              <a:rPr lang="en-US" dirty="0"/>
              <a:t> (manipulations </a:t>
            </a:r>
            <a:r>
              <a:rPr lang="en-US" dirty="0" err="1"/>
              <a:t>générales</a:t>
            </a:r>
            <a:r>
              <a:rPr lang="en-US" dirty="0"/>
              <a:t> et </a:t>
            </a:r>
            <a:r>
              <a:rPr lang="en-US" dirty="0" err="1"/>
              <a:t>résultats</a:t>
            </a:r>
            <a:r>
              <a:rPr lang="en-US" dirty="0"/>
              <a:t>)</a:t>
            </a:r>
          </a:p>
          <a:p>
            <a:r>
              <a:rPr lang="en-US" dirty="0" err="1"/>
              <a:t>Avantages</a:t>
            </a:r>
            <a:r>
              <a:rPr lang="en-US" dirty="0"/>
              <a:t> du </a:t>
            </a:r>
            <a:r>
              <a:rPr lang="en-US"/>
              <a:t>projet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49281E73-2BB2-075A-96DF-D3E7DAE8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627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B43DA-BAD8-620F-FF3E-170FB2C5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F4A6-26CB-914B-4F84-A203EF2D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fr-CA"/>
              <a:t>Plan de présentation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BD57-E4A1-29D1-5BED-401CEFF1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285997"/>
            <a:ext cx="4976353" cy="38909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fr-CA" sz="2600" b="1" dirty="0"/>
              <a:t>Introduction du besoin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Caractéristique des sources et des données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Architecture des pipelines</a:t>
            </a:r>
          </a:p>
          <a:p>
            <a:pPr marL="598932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CA" sz="2400" b="1" dirty="0"/>
              <a:t>Producer</a:t>
            </a:r>
          </a:p>
          <a:p>
            <a:pPr marL="598932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CA" sz="2400" b="1" dirty="0"/>
              <a:t>Consumer</a:t>
            </a:r>
          </a:p>
          <a:p>
            <a:pPr marL="598932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CA" sz="2400" b="1" dirty="0"/>
              <a:t>Interaction entre Producer et consumer</a:t>
            </a:r>
          </a:p>
          <a:p>
            <a:pPr marL="598932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CA" sz="2400" b="1" dirty="0"/>
              <a:t>Traitement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Résultats de la solution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Défis rencontrés 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Compétences acquises </a:t>
            </a:r>
          </a:p>
          <a:p>
            <a:pPr>
              <a:lnSpc>
                <a:spcPct val="110000"/>
              </a:lnSpc>
            </a:pPr>
            <a:r>
              <a:rPr lang="fr-CA" sz="2600" b="1" dirty="0"/>
              <a:t>Conclusion. </a:t>
            </a:r>
          </a:p>
          <a:p>
            <a:pPr>
              <a:lnSpc>
                <a:spcPct val="110000"/>
              </a:lnSpc>
            </a:pPr>
            <a:endParaRPr lang="fr-CA" dirty="0"/>
          </a:p>
        </p:txBody>
      </p:sp>
      <p:pic>
        <p:nvPicPr>
          <p:cNvPr id="14" name="Picture 13" descr="Puzzle blanc avec une pièce rouge">
            <a:extLst>
              <a:ext uri="{FF2B5EF4-FFF2-40B4-BE49-F238E27FC236}">
                <a16:creationId xmlns:a16="http://schemas.microsoft.com/office/drawing/2014/main" id="{2B761F94-F35E-8BAF-DA2D-82E626FA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02" r="2419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E152-CF79-2D14-5793-A09E2D6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fr-CA" sz="2800" b="1" dirty="0"/>
              <a:t>Introduction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597B-82FA-E1BE-1EFB-F10F531A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779706" cy="3890965"/>
          </a:xfrm>
        </p:spPr>
        <p:txBody>
          <a:bodyPr>
            <a:normAutofit/>
          </a:bodyPr>
          <a:lstStyle/>
          <a:p>
            <a:r>
              <a:rPr lang="fr-FR" dirty="0"/>
              <a:t>On désire mettre en place une configuration de streaming afin de traiter des données reçues en continu. </a:t>
            </a:r>
          </a:p>
          <a:p>
            <a:r>
              <a:rPr lang="fr-FR" dirty="0"/>
              <a:t>L’ingestion de ces données sera dans Kafka. Ensuite les données intégrées seront envoyées vers un Framework de traitement </a:t>
            </a:r>
            <a:r>
              <a:rPr lang="fr-CA" dirty="0" err="1"/>
              <a:t>Pyspark</a:t>
            </a:r>
            <a:r>
              <a:rPr lang="fr-CA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85A5CE-28D5-4557-8CBC-FBF88BE6DCD6}"/>
              </a:ext>
            </a:extLst>
          </p:cNvPr>
          <p:cNvSpPr txBox="1">
            <a:spLocks/>
          </p:cNvSpPr>
          <p:nvPr/>
        </p:nvSpPr>
        <p:spPr>
          <a:xfrm>
            <a:off x="6459794" y="2285994"/>
            <a:ext cx="4779706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L’architecture aura principalement trois éléments:</a:t>
            </a:r>
          </a:p>
          <a:p>
            <a:pPr marL="521208" lvl="4">
              <a:spcBef>
                <a:spcPts val="1000"/>
              </a:spcBef>
            </a:pPr>
            <a:r>
              <a:rPr lang="fr-FR" sz="1800" b="1" dirty="0"/>
              <a:t>Générateur de données </a:t>
            </a:r>
          </a:p>
          <a:p>
            <a:pPr marL="521208" lvl="4">
              <a:spcBef>
                <a:spcPts val="1000"/>
              </a:spcBef>
            </a:pPr>
            <a:r>
              <a:rPr lang="fr-FR" sz="1800" b="1" dirty="0"/>
              <a:t>Gestionnaire d’ingestion </a:t>
            </a:r>
          </a:p>
          <a:p>
            <a:pPr marL="521208" lvl="4">
              <a:spcBef>
                <a:spcPts val="1000"/>
              </a:spcBef>
            </a:pPr>
            <a:r>
              <a:rPr lang="fr-FR" sz="1800" b="1" dirty="0"/>
              <a:t>Outil de traitement</a:t>
            </a:r>
            <a:endParaRPr lang="fr-CA" sz="1800" b="1" dirty="0"/>
          </a:p>
        </p:txBody>
      </p:sp>
    </p:spTree>
    <p:extLst>
      <p:ext uri="{BB962C8B-B14F-4D97-AF65-F5344CB8AC3E}">
        <p14:creationId xmlns:p14="http://schemas.microsoft.com/office/powerpoint/2010/main" val="32190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3B83-C1E7-D6B1-B406-B7EE794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fr-CA" sz="2800" b="1" dirty="0"/>
              <a:t>Caractéristique des sources et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CBDC-D632-3D1F-FB69-725532C9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Fichiers Jason</a:t>
            </a:r>
          </a:p>
          <a:p>
            <a:r>
              <a:rPr lang="fr-CA" dirty="0"/>
              <a:t>Spark </a:t>
            </a:r>
            <a:r>
              <a:rPr lang="fr-CA" dirty="0" err="1"/>
              <a:t>dataframe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0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2655-F27A-BDC0-664B-2D198FE2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40" y="157975"/>
            <a:ext cx="10287000" cy="6552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CA" sz="2800" b="1" dirty="0"/>
              <a:t>Architecture des pipelines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07F87-2687-CB36-BFAD-948628CF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555913"/>
              </p:ext>
            </p:extLst>
          </p:nvPr>
        </p:nvGraphicFramePr>
        <p:xfrm>
          <a:off x="1079773" y="2613139"/>
          <a:ext cx="10287000" cy="389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F6F87A-61BF-2BD2-A0C7-93BCB8F062E7}"/>
              </a:ext>
            </a:extLst>
          </p:cNvPr>
          <p:cNvSpPr/>
          <p:nvPr/>
        </p:nvSpPr>
        <p:spPr>
          <a:xfrm>
            <a:off x="5035787" y="1249509"/>
            <a:ext cx="2467897" cy="934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Zookeeper</a:t>
            </a:r>
            <a:endParaRPr lang="fr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0FB43-7296-7791-965B-DB82FF83932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69736" y="2183573"/>
            <a:ext cx="0" cy="377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0D2221-87C7-5C37-35DE-1567A0E46B1A}"/>
              </a:ext>
            </a:extLst>
          </p:cNvPr>
          <p:cNvSpPr/>
          <p:nvPr/>
        </p:nvSpPr>
        <p:spPr>
          <a:xfrm>
            <a:off x="1615928" y="5035418"/>
            <a:ext cx="2467897" cy="934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/>
              <a:t>AirFlow</a:t>
            </a:r>
            <a:endParaRPr lang="fr-CA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5803E0-E0C0-D890-8517-124260F2C5E6}"/>
              </a:ext>
            </a:extLst>
          </p:cNvPr>
          <p:cNvCxnSpPr>
            <a:cxnSpLocks/>
          </p:cNvCxnSpPr>
          <p:nvPr/>
        </p:nvCxnSpPr>
        <p:spPr>
          <a:xfrm flipH="1">
            <a:off x="2803413" y="4086566"/>
            <a:ext cx="1" cy="948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94F35D0-CB8E-F1DD-CE6B-CC97A8543A3E}"/>
              </a:ext>
            </a:extLst>
          </p:cNvPr>
          <p:cNvSpPr/>
          <p:nvPr/>
        </p:nvSpPr>
        <p:spPr>
          <a:xfrm>
            <a:off x="1217340" y="1812072"/>
            <a:ext cx="3038708" cy="4330390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5C859A-95A7-1F12-9451-C8523AB589AC}"/>
              </a:ext>
            </a:extLst>
          </p:cNvPr>
          <p:cNvSpPr/>
          <p:nvPr/>
        </p:nvSpPr>
        <p:spPr>
          <a:xfrm>
            <a:off x="687658" y="715536"/>
            <a:ext cx="10872439" cy="5882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C2A851-D4D4-9850-64A4-A8E7207615EF}"/>
              </a:ext>
            </a:extLst>
          </p:cNvPr>
          <p:cNvSpPr txBox="1"/>
          <p:nvPr/>
        </p:nvSpPr>
        <p:spPr>
          <a:xfrm>
            <a:off x="1087243" y="1226634"/>
            <a:ext cx="2927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Kafka_network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55289-6D16-B337-2A88-486C6AEA53DF}"/>
              </a:ext>
            </a:extLst>
          </p:cNvPr>
          <p:cNvSpPr txBox="1"/>
          <p:nvPr/>
        </p:nvSpPr>
        <p:spPr>
          <a:xfrm>
            <a:off x="1412488" y="2090853"/>
            <a:ext cx="2295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Airflow_network</a:t>
            </a:r>
          </a:p>
        </p:txBody>
      </p:sp>
    </p:spTree>
    <p:extLst>
      <p:ext uri="{BB962C8B-B14F-4D97-AF65-F5344CB8AC3E}">
        <p14:creationId xmlns:p14="http://schemas.microsoft.com/office/powerpoint/2010/main" val="17231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E54-5852-F197-3EAF-765466C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287000" cy="1147762"/>
          </a:xfrm>
        </p:spPr>
        <p:txBody>
          <a:bodyPr/>
          <a:lstStyle/>
          <a:p>
            <a:r>
              <a:rPr lang="fr-CA" sz="2800" b="1" dirty="0"/>
              <a:t>Résultat de la solution</a:t>
            </a:r>
            <a:br>
              <a:rPr lang="fr-CA" sz="2800" b="1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2453-CD13-A134-7A80-902C98FE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800026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Spark Producer </a:t>
            </a:r>
          </a:p>
          <a:p>
            <a:endParaRPr lang="fr-CA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40C74A-F2CD-66CC-D302-23D7A363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4" y="1285137"/>
            <a:ext cx="9947441" cy="54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E54-5852-F197-3EAF-765466C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287000" cy="1147762"/>
          </a:xfrm>
        </p:spPr>
        <p:txBody>
          <a:bodyPr/>
          <a:lstStyle/>
          <a:p>
            <a:r>
              <a:rPr lang="fr-CA" sz="2800" b="1" dirty="0"/>
              <a:t>Résultat de la solution</a:t>
            </a:r>
            <a:br>
              <a:rPr lang="fr-CA" sz="2800" b="1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2453-CD13-A134-7A80-902C98FE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800026"/>
            <a:ext cx="10287000" cy="3890965"/>
          </a:xfrm>
        </p:spPr>
        <p:txBody>
          <a:bodyPr/>
          <a:lstStyle/>
          <a:p>
            <a:r>
              <a:rPr lang="fr-CA" dirty="0"/>
              <a:t>Spark Consumer </a:t>
            </a:r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18AF3-52BC-BF13-4934-3C003CD6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9" y="1232535"/>
            <a:ext cx="11793682" cy="56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E54-5852-F197-3EAF-765466C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287000" cy="1147762"/>
          </a:xfrm>
        </p:spPr>
        <p:txBody>
          <a:bodyPr/>
          <a:lstStyle/>
          <a:p>
            <a:r>
              <a:rPr lang="fr-CA" sz="2800" b="1" dirty="0"/>
              <a:t>Résultat de la solution</a:t>
            </a:r>
            <a:br>
              <a:rPr lang="fr-CA" sz="2800" b="1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2453-CD13-A134-7A80-902C98FE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800026"/>
            <a:ext cx="10287000" cy="3890965"/>
          </a:xfrm>
        </p:spPr>
        <p:txBody>
          <a:bodyPr/>
          <a:lstStyle/>
          <a:p>
            <a:r>
              <a:rPr lang="fr-CA" dirty="0"/>
              <a:t>Spark Traitement </a:t>
            </a:r>
          </a:p>
          <a:p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1357D-B8AA-32A5-3E92-B98C7F3F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50" y="1274616"/>
            <a:ext cx="8054332" cy="55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2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FE55-AB06-4A68-CAA4-034F7986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b="1" dirty="0"/>
              <a:t>Défis rencontrés </a:t>
            </a:r>
            <a:br>
              <a:rPr lang="fr-CA" sz="2800" b="1" dirty="0"/>
            </a:b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D8F-125F-E070-5F78-C4FAED64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02506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1800" b="1" dirty="0"/>
              <a:t>Windows, wsl2 &amp; </a:t>
            </a:r>
            <a:r>
              <a:rPr lang="fr-CA" sz="1800" b="1" dirty="0" err="1"/>
              <a:t>bind</a:t>
            </a:r>
            <a:r>
              <a:rPr lang="fr-CA" sz="1800" b="1" dirty="0"/>
              <a:t> </a:t>
            </a:r>
            <a:r>
              <a:rPr lang="fr-CA" sz="1800" b="1" dirty="0" err="1"/>
              <a:t>mounts</a:t>
            </a:r>
            <a:endParaRPr lang="fr-CA" b="1" dirty="0"/>
          </a:p>
          <a:p>
            <a:pPr marL="541655" lvl="1" indent="-285750">
              <a:buFont typeface="Arial" panose="020B0604020202020204" pitchFamily="34" charset="0"/>
              <a:buChar char="•"/>
            </a:pPr>
            <a:r>
              <a:rPr lang="fr-CA" dirty="0" err="1"/>
              <a:t>cp</a:t>
            </a:r>
            <a:r>
              <a:rPr lang="fr-CA" dirty="0"/>
              <a:t> </a:t>
            </a:r>
            <a:r>
              <a:rPr lang="fr-CA" dirty="0" err="1"/>
              <a:t>captors</a:t>
            </a:r>
            <a:r>
              <a:rPr lang="fr-CA" dirty="0"/>
              <a:t>/4.jason </a:t>
            </a:r>
            <a:r>
              <a:rPr lang="fr-CA" dirty="0" err="1"/>
              <a:t>captors_data</a:t>
            </a:r>
            <a:r>
              <a:rPr lang="fr-CA" dirty="0"/>
              <a:t> à l’intérieur du container </a:t>
            </a:r>
            <a:r>
              <a:rPr lang="fr-CA" dirty="0" err="1"/>
              <a:t>producer</a:t>
            </a:r>
            <a:endParaRPr lang="fr-CA" dirty="0"/>
          </a:p>
          <a:p>
            <a:pPr marL="541655" lvl="1" indent="-285750">
              <a:buFont typeface="Arial" panose="020B0604020202020204" pitchFamily="34" charset="0"/>
              <a:buChar char="•"/>
            </a:pPr>
            <a:r>
              <a:rPr lang="fr-CA" dirty="0"/>
              <a:t>Intégration de </a:t>
            </a:r>
            <a:r>
              <a:rPr lang="fr-CA" dirty="0" err="1"/>
              <a:t>Airflow</a:t>
            </a:r>
            <a:r>
              <a:rPr lang="fr-CA" dirty="0"/>
              <a:t> pour copier les fichiers Jason</a:t>
            </a:r>
            <a:endParaRPr lang="fr-CA" b="1" dirty="0"/>
          </a:p>
          <a:p>
            <a:r>
              <a:rPr lang="fr-CA" sz="1800" b="1" dirty="0"/>
              <a:t>Programmation Python</a:t>
            </a:r>
          </a:p>
          <a:p>
            <a:r>
              <a:rPr lang="fr-CA" b="1" dirty="0"/>
              <a:t>Créer des containers qui communique entre eux</a:t>
            </a:r>
          </a:p>
          <a:p>
            <a:r>
              <a:rPr lang="fr-CA" b="1" dirty="0"/>
              <a:t>Windows firewall (modifier les inbound &amp; </a:t>
            </a:r>
            <a:r>
              <a:rPr lang="fr-CA" b="1" dirty="0" err="1"/>
              <a:t>outbound</a:t>
            </a:r>
            <a:r>
              <a:rPr lang="fr-CA" b="1" dirty="0"/>
              <a:t> </a:t>
            </a:r>
            <a:r>
              <a:rPr lang="fr-CA" b="1" dirty="0" err="1"/>
              <a:t>rules</a:t>
            </a:r>
            <a:r>
              <a:rPr lang="fr-CA" b="1" dirty="0"/>
              <a:t>  </a:t>
            </a:r>
          </a:p>
          <a:p>
            <a:r>
              <a:rPr lang="fr-CA" b="1" dirty="0"/>
              <a:t>Spark issues (JAVA_HOME &amp; </a:t>
            </a:r>
            <a:r>
              <a:rPr lang="fr-CA" b="1" dirty="0" err="1"/>
              <a:t>openJDK</a:t>
            </a:r>
            <a:r>
              <a:rPr lang="fr-CA" b="1" dirty="0"/>
              <a:t> dans le </a:t>
            </a:r>
            <a:r>
              <a:rPr lang="fr-CA" b="1" dirty="0" err="1"/>
              <a:t>dockerfile</a:t>
            </a:r>
            <a:r>
              <a:rPr lang="fr-CA" b="1" dirty="0"/>
              <a:t> du consumer)</a:t>
            </a:r>
          </a:p>
          <a:p>
            <a:r>
              <a:rPr lang="fr-CA" b="1" dirty="0"/>
              <a:t>Problème de compatibilité avec </a:t>
            </a:r>
            <a:r>
              <a:rPr lang="fr-CA" b="1" dirty="0" err="1"/>
              <a:t>spark</a:t>
            </a:r>
            <a:r>
              <a:rPr lang="fr-CA" b="1" dirty="0"/>
              <a:t> consumer </a:t>
            </a:r>
          </a:p>
          <a:p>
            <a:endParaRPr lang="fr-CA" sz="1800" b="1" dirty="0"/>
          </a:p>
        </p:txBody>
      </p:sp>
    </p:spTree>
    <p:extLst>
      <p:ext uri="{BB962C8B-B14F-4D97-AF65-F5344CB8AC3E}">
        <p14:creationId xmlns:p14="http://schemas.microsoft.com/office/powerpoint/2010/main" val="359541660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82c101-c1d9-45c1-9b64-0ff1ee07b1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F8A415D16444BDED7C392D615E75" ma:contentTypeVersion="9" ma:contentTypeDescription="Crée un document." ma:contentTypeScope="" ma:versionID="fbc5cabd093764215072541eb1dcb675">
  <xsd:schema xmlns:xsd="http://www.w3.org/2001/XMLSchema" xmlns:xs="http://www.w3.org/2001/XMLSchema" xmlns:p="http://schemas.microsoft.com/office/2006/metadata/properties" xmlns:ns3="2882c101-c1d9-45c1-9b64-0ff1ee07b178" xmlns:ns4="c46db898-29b4-409d-b056-539fbeef0bf8" targetNamespace="http://schemas.microsoft.com/office/2006/metadata/properties" ma:root="true" ma:fieldsID="8fcf686a664a86e99ed5e2082285839b" ns3:_="" ns4:_="">
    <xsd:import namespace="2882c101-c1d9-45c1-9b64-0ff1ee07b178"/>
    <xsd:import namespace="c46db898-29b4-409d-b056-539fbeef0b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2c101-c1d9-45c1-9b64-0ff1ee07b1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db898-29b4-409d-b056-539fbeef0b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01147-4E4A-439F-A0A9-4873C1DEE62C}">
  <ds:schemaRefs>
    <ds:schemaRef ds:uri="c46db898-29b4-409d-b056-539fbeef0bf8"/>
    <ds:schemaRef ds:uri="http://schemas.microsoft.com/office/2006/documentManagement/types"/>
    <ds:schemaRef ds:uri="http://purl.org/dc/terms/"/>
    <ds:schemaRef ds:uri="http://purl.org/dc/dcmitype/"/>
    <ds:schemaRef ds:uri="2882c101-c1d9-45c1-9b64-0ff1ee07b178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AC25AB6-37A0-40E1-A96E-F01DB32F2A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C3B3F3-9757-43AE-B3DE-52D50378D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2c101-c1d9-45c1-9b64-0ff1ee07b178"/>
    <ds:schemaRef ds:uri="c46db898-29b4-409d-b056-539fbeef0b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AfterglowVTI</vt:lpstr>
      <vt:lpstr> Kafka </vt:lpstr>
      <vt:lpstr>Plan de présentation </vt:lpstr>
      <vt:lpstr>Introduction du besoin</vt:lpstr>
      <vt:lpstr>Caractéristique des sources et des données</vt:lpstr>
      <vt:lpstr>Architecture des pipelines</vt:lpstr>
      <vt:lpstr>Résultat de la solution </vt:lpstr>
      <vt:lpstr>Résultat de la solution </vt:lpstr>
      <vt:lpstr>Résultat de la solution </vt:lpstr>
      <vt:lpstr>Défis rencontrés  </vt:lpstr>
      <vt:lpstr>Compétences acquises</vt:lpstr>
      <vt:lpstr>Conclusion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</dc:title>
  <dc:creator>Zemir, Fatma Zohra</dc:creator>
  <cp:lastModifiedBy>Zemir, Fatma Zohra</cp:lastModifiedBy>
  <cp:revision>60</cp:revision>
  <dcterms:created xsi:type="dcterms:W3CDTF">2024-08-13T17:45:29Z</dcterms:created>
  <dcterms:modified xsi:type="dcterms:W3CDTF">2024-08-21T21:58:42Z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2024-08-13T18:49:19Z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544d307c-8b67-4d67-ba86-3287264f1e83</vt:lpwstr>
  </property>
  <property fmtid="{D5CDD505-2E9C-101B-9397-08002B2CF9AE}" pid="8" name="MSIP_Label_6b615819-ba40-4aaf-a034-39fd1d37cddf_ContentBits">
    <vt:lpwstr>0</vt:lpwstr>
  </property>
  <property fmtid="{D5CDD505-2E9C-101B-9397-08002B2CF9AE}" pid="9" name="ContentTypeId">
    <vt:lpwstr>0x0101003108F8A415D16444BDED7C392D615E75</vt:lpwstr>
  </property>
</Properties>
</file>