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sldIdLst>
    <p:sldId id="256" r:id="rId3"/>
    <p:sldId id="268" r:id="rId4"/>
    <p:sldId id="270" r:id="rId5"/>
    <p:sldId id="271" r:id="rId6"/>
    <p:sldId id="272" r:id="rId7"/>
    <p:sldId id="273" r:id="rId8"/>
    <p:sldId id="269" r:id="rId9"/>
    <p:sldId id="274" r:id="rId10"/>
    <p:sldId id="267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подзаглавията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645314-8EBD-46A1-A853-E28BA60A87E4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5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24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85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0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3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939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165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6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50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19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42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Щракнете, за да редактирате стила на заглавието в образеца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Щракн., за да ред. стил на загл. в обр.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64B5010-514F-4D53-A6BB-11C4E2902F95}" type="datetimeFigureOut">
              <a:rPr lang="he-IL" smtClean="0">
                <a:solidFill>
                  <a:srgbClr val="438086"/>
                </a:solidFill>
              </a:rPr>
              <a:pPr/>
              <a:t>כ"ג/שבט/תשפ"א</a:t>
            </a:fld>
            <a:endParaRPr lang="he-IL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645314-8EBD-46A1-A853-E28BA60A87E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09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19AA-E72F-49C4-B2A2-C439A87F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447872"/>
            <a:ext cx="6858000" cy="1909120"/>
          </a:xfrm>
        </p:spPr>
        <p:txBody>
          <a:bodyPr>
            <a:noAutofit/>
          </a:bodyPr>
          <a:lstStyle/>
          <a:p>
            <a:pPr algn="ctr"/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bg-BG" sz="3000" b="1" dirty="0"/>
              <a:t>КУРСОВ ПРОЕКТ</a:t>
            </a:r>
            <a:br>
              <a:rPr lang="bg-BG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ru-RU" sz="2000" i="1" dirty="0"/>
              <a:t>Линукс и </a:t>
            </a:r>
            <a:r>
              <a:rPr lang="ru-RU" sz="2000" i="1" dirty="0" err="1"/>
              <a:t>езици</a:t>
            </a:r>
            <a:r>
              <a:rPr lang="ru-RU" sz="2000" i="1" dirty="0"/>
              <a:t> за </a:t>
            </a:r>
            <a:r>
              <a:rPr lang="ru-RU" sz="2000" i="1" dirty="0" err="1"/>
              <a:t>програмиране</a:t>
            </a:r>
            <a:r>
              <a:rPr lang="ru-RU" sz="2000" i="1" dirty="0"/>
              <a:t> в </a:t>
            </a:r>
            <a:r>
              <a:rPr lang="ru-RU" sz="2000" i="1" dirty="0" err="1"/>
              <a:t>биоинформатиката</a:t>
            </a:r>
            <a:br>
              <a:rPr lang="en-US" sz="2000" i="1" dirty="0"/>
            </a:br>
            <a:br>
              <a:rPr lang="bg-BG" sz="2000" dirty="0"/>
            </a:br>
            <a:r>
              <a:rPr lang="bg-BG" sz="2000" b="1" i="1" dirty="0"/>
              <a:t> </a:t>
            </a:r>
            <a:br>
              <a:rPr lang="bg-BG" sz="2000" dirty="0"/>
            </a:br>
            <a:r>
              <a:rPr lang="ru-RU" sz="2000" b="1" dirty="0"/>
              <a:t>Тема „</a:t>
            </a:r>
            <a:r>
              <a:rPr lang="ru-RU" sz="2000" b="1" dirty="0" err="1"/>
              <a:t>RESTfull</a:t>
            </a:r>
            <a:r>
              <a:rPr lang="ru-RU" sz="2000" b="1" dirty="0"/>
              <a:t> приложение на </a:t>
            </a:r>
            <a:r>
              <a:rPr lang="ru-RU" sz="2000" b="1" dirty="0" err="1"/>
              <a:t>Python</a:t>
            </a:r>
            <a:r>
              <a:rPr lang="ru-RU" sz="2000" b="1" dirty="0"/>
              <a:t>“</a:t>
            </a:r>
            <a:endParaRPr lang="he-IL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62454"/>
              </p:ext>
            </p:extLst>
          </p:nvPr>
        </p:nvGraphicFramePr>
        <p:xfrm>
          <a:off x="251520" y="260648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992427" imgH="2409695" progId="Word.Picture.8">
                  <p:embed/>
                </p:oleObj>
              </mc:Choice>
              <mc:Fallback>
                <p:oleObj name="Picture" r:id="rId2" imgW="1992427" imgH="240969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1" t="-24" r="-31" b="-24"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838200" cy="1028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51520" y="472514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bg-BG" i="1" dirty="0">
                <a:latin typeface="Calibri" panose="020F0502020204030204" pitchFamily="34" charset="0"/>
              </a:rPr>
              <a:t>Петър Андреев, Ф№ 26271</a:t>
            </a:r>
            <a:endParaRPr lang="bg-BG" dirty="0">
              <a:latin typeface="Calibri" panose="020F0502020204030204" pitchFamily="34" charset="0"/>
            </a:endParaRPr>
          </a:p>
          <a:p>
            <a:r>
              <a:rPr lang="bg-BG" i="1" dirty="0">
                <a:latin typeface="Calibri" panose="020F0502020204030204" pitchFamily="34" charset="0"/>
              </a:rPr>
              <a:t>Специалност: </a:t>
            </a:r>
            <a:r>
              <a:rPr lang="bg-BG" i="1" dirty="0" err="1">
                <a:latin typeface="Calibri" panose="020F0502020204030204" pitchFamily="34" charset="0"/>
              </a:rPr>
              <a:t>Био-</a:t>
            </a:r>
            <a:r>
              <a:rPr lang="bg-BG" i="1" dirty="0">
                <a:latin typeface="Calibri" panose="020F0502020204030204" pitchFamily="34" charset="0"/>
              </a:rPr>
              <a:t> и Медицинска Информатика</a:t>
            </a:r>
            <a:endParaRPr lang="bg-BG" dirty="0"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38B7C-B600-48D3-9736-D76FB9A1F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178" y="317855"/>
            <a:ext cx="91428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6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9364CCE-BC6F-4170-BFC1-D11091B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14291"/>
            <a:ext cx="4220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Извеждане на с</a:t>
            </a:r>
            <a:r>
              <a:rPr lang="ru-RU" altLang="zh-CN" sz="1400" b="1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еквенция</a:t>
            </a:r>
            <a:r>
              <a:rPr lang="ru-RU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на ген</a:t>
            </a:r>
            <a:endParaRPr lang="en-US" altLang="zh-CN" sz="1400" b="1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kumimoji="0" lang="bg-BG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еквенцията на гена се извежда в текстов вид по следния начин:</a:t>
            </a:r>
            <a:endParaRPr kumimoji="0" lang="bg-BG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12F6-0F90-4BD0-853F-47E03AE483A4}"/>
              </a:ext>
            </a:extLst>
          </p:cNvPr>
          <p:cNvSpPr txBox="1"/>
          <p:nvPr/>
        </p:nvSpPr>
        <p:spPr>
          <a:xfrm>
            <a:off x="863588" y="2235057"/>
            <a:ext cx="7416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F41AF3-7B83-436A-BD19-43863406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6021288"/>
            <a:ext cx="66575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 задаване на "</a:t>
            </a:r>
            <a:r>
              <a:rPr kumimoji="0" lang="bg-BG" altLang="zh-CN" sz="1100" b="0" i="0" u="sng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Content-Type</a:t>
            </a:r>
            <a:r>
              <a:rPr kumimoji="0" lang="bg-BG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: "</a:t>
            </a:r>
            <a:r>
              <a:rPr kumimoji="0" lang="bg-BG" altLang="zh-CN" sz="1100" b="0" i="0" u="sng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text</a:t>
            </a:r>
            <a:r>
              <a:rPr kumimoji="0" lang="bg-BG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kumimoji="0" lang="bg-BG" altLang="zh-CN" sz="1100" b="0" i="0" u="sng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plain</a:t>
            </a: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</a:t>
            </a:r>
            <a:r>
              <a:rPr kumimoji="0" lang="bg-BG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е възможно извеждане само на секвенцията в </a:t>
            </a:r>
            <a:r>
              <a:rPr kumimoji="0" lang="en-US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– </a:t>
            </a:r>
            <a:r>
              <a:rPr kumimoji="0" lang="en-US" altLang="zh-CN" sz="1100" b="0" i="0" u="sng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fasta</a:t>
            </a:r>
            <a:r>
              <a:rPr kumimoji="0" lang="en-US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bg-BG" altLang="zh-CN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формат</a:t>
            </a:r>
            <a:endParaRPr kumimoji="0" lang="bg-BG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EF267-6E0A-4EB1-85BC-68EC77D8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35057"/>
            <a:ext cx="6254160" cy="33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9364CCE-BC6F-4170-BFC1-D11091B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502188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Отпечатване с разменени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-&gt; T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 пресмятане на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GC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12F6-0F90-4BD0-853F-47E03AE483A4}"/>
              </a:ext>
            </a:extLst>
          </p:cNvPr>
          <p:cNvSpPr txBox="1"/>
          <p:nvPr/>
        </p:nvSpPr>
        <p:spPr>
          <a:xfrm>
            <a:off x="863588" y="2235057"/>
            <a:ext cx="7416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B244-B8D3-4193-AEF6-572002A3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277390"/>
            <a:ext cx="85153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9364CCE-BC6F-4170-BFC1-D11091B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68098"/>
            <a:ext cx="8884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Събиране на идентификаторите на </a:t>
            </a:r>
            <a:r>
              <a:rPr lang="bg-BG" altLang="zh-CN" sz="1400" b="1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екзоните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 гена (заедно с друга информация, включително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transcript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Включена </a:t>
            </a:r>
            <a:r>
              <a:rPr lang="en-US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expand </a:t>
            </a: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опция включва в резултата </a:t>
            </a:r>
            <a:r>
              <a:rPr lang="en-US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</a:t>
            </a: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 </a:t>
            </a:r>
            <a:r>
              <a:rPr lang="bg-BG" altLang="zh-CN" sz="1100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екзони</a:t>
            </a: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транскрипти</a:t>
            </a:r>
            <a:endParaRPr lang="en-US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12F6-0F90-4BD0-853F-47E03AE483A4}"/>
              </a:ext>
            </a:extLst>
          </p:cNvPr>
          <p:cNvSpPr txBox="1"/>
          <p:nvPr/>
        </p:nvSpPr>
        <p:spPr>
          <a:xfrm>
            <a:off x="863588" y="2235057"/>
            <a:ext cx="7416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94C25-6B77-4863-9558-78837FC8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94207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9364CCE-BC6F-4170-BFC1-D11091B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68098"/>
            <a:ext cx="4309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Извличане на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 </a:t>
            </a:r>
            <a:r>
              <a:rPr lang="bg-BG" altLang="zh-CN" sz="1400" b="1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екзоните</a:t>
            </a:r>
            <a:endParaRPr lang="en-US" altLang="zh-CN" sz="1400" b="1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Два вмъкнати </a:t>
            </a:r>
            <a:r>
              <a:rPr lang="en-US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bg-BG" altLang="zh-CN" sz="1100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цикъла обхождат резултата от предходната заявка</a:t>
            </a:r>
            <a:endParaRPr lang="en-US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12F6-0F90-4BD0-853F-47E03AE483A4}"/>
              </a:ext>
            </a:extLst>
          </p:cNvPr>
          <p:cNvSpPr txBox="1"/>
          <p:nvPr/>
        </p:nvSpPr>
        <p:spPr>
          <a:xfrm>
            <a:off x="863588" y="2235057"/>
            <a:ext cx="7416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2499-AE67-48BE-99BE-183FB74B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51607"/>
            <a:ext cx="5942076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4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9364CCE-BC6F-4170-BFC1-D11091B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919226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Списъка с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 </a:t>
            </a:r>
            <a:r>
              <a:rPr lang="bg-BG" altLang="zh-CN" sz="1400" b="1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екзоните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се подава чрез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заявка и се извеждат секвенциите на </a:t>
            </a:r>
            <a:r>
              <a:rPr lang="bg-BG" altLang="zh-CN" sz="1400" b="1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екзоните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в 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– </a:t>
            </a:r>
            <a:r>
              <a:rPr lang="en-US" altLang="zh-CN" sz="1400" b="1" u="sng" dirty="0" err="1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fasta</a:t>
            </a:r>
            <a:r>
              <a:rPr lang="en-US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формат </a:t>
            </a:r>
            <a:endParaRPr lang="en-US" altLang="zh-CN" sz="1400" b="1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zh-CN" sz="1100" u="sng" dirty="0">
              <a:solidFill>
                <a:srgbClr val="00808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12F6-0F90-4BD0-853F-47E03AE483A4}"/>
              </a:ext>
            </a:extLst>
          </p:cNvPr>
          <p:cNvSpPr txBox="1"/>
          <p:nvPr/>
        </p:nvSpPr>
        <p:spPr>
          <a:xfrm>
            <a:off x="863588" y="2235057"/>
            <a:ext cx="7416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A75E2-1C9B-462D-A26A-20FCD899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5942076" cy="3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620D5D8F-19AF-43B1-A674-A76E8364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77888"/>
            <a:ext cx="59817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AF428D8-AEA2-470E-990F-E3DF25CC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70111"/>
            <a:ext cx="5702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Схематично представяне на алгоритъма за работа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35640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AF428D8-AEA2-470E-990F-E3DF25CC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70111"/>
            <a:ext cx="17055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zh-CN" sz="1400" b="1" u="sng" dirty="0">
                <a:solidFill>
                  <a:srgbClr val="0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Примерен изход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58327-C197-49A0-A71A-2BE20AFD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770111"/>
            <a:ext cx="5974080" cy="64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2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136" y="2996952"/>
            <a:ext cx="6157192" cy="864096"/>
          </a:xfrm>
        </p:spPr>
        <p:txBody>
          <a:bodyPr>
            <a:noAutofit/>
          </a:bodyPr>
          <a:lstStyle/>
          <a:p>
            <a:r>
              <a:rPr lang="bg-BG" sz="3500" b="1" dirty="0"/>
              <a:t>Благодаря за вниманието!</a:t>
            </a:r>
            <a:br>
              <a:rPr lang="bg-BG" sz="3500" b="1" dirty="0"/>
            </a:br>
            <a:br>
              <a:rPr lang="bg-BG" sz="3500" b="1" dirty="0"/>
            </a:br>
            <a:br>
              <a:rPr lang="bg-BG" sz="3500" b="1" dirty="0"/>
            </a:br>
            <a:br>
              <a:rPr lang="bg-BG" sz="3500" b="1" dirty="0"/>
            </a:br>
            <a:r>
              <a:rPr lang="bg-BG" sz="3500" b="1" dirty="0"/>
              <a:t>Време за въпроси.</a:t>
            </a:r>
            <a:endParaRPr lang="he-IL" sz="3500" b="1" dirty="0"/>
          </a:p>
        </p:txBody>
      </p:sp>
    </p:spTree>
    <p:extLst>
      <p:ext uri="{BB962C8B-B14F-4D97-AF65-F5344CB8AC3E}">
        <p14:creationId xmlns:p14="http://schemas.microsoft.com/office/powerpoint/2010/main" val="18896183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192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Trebuchet MS</vt:lpstr>
      <vt:lpstr>Wingdings 2</vt:lpstr>
      <vt:lpstr>Office тема</vt:lpstr>
      <vt:lpstr>Urban</vt:lpstr>
      <vt:lpstr>Picture</vt:lpstr>
      <vt:lpstr>      КУРСОВ ПРОЕКТ   Линукс и езици за програмиране в биоинформатиката    Тема „RESTfull приложение на Python“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    Време за въпроси.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</dc:title>
  <dc:creator>Petar Andreev</dc:creator>
  <cp:lastModifiedBy>Petar Andreev</cp:lastModifiedBy>
  <cp:revision>53</cp:revision>
  <dcterms:created xsi:type="dcterms:W3CDTF">2021-01-19T18:19:25Z</dcterms:created>
  <dcterms:modified xsi:type="dcterms:W3CDTF">2021-02-04T23:41:46Z</dcterms:modified>
</cp:coreProperties>
</file>