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3004800" cy="10007600"/>
  <p:notesSz cx="13004800" cy="1000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83" d="100"/>
          <a:sy n="83" d="100"/>
        </p:scale>
        <p:origin x="2032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0487" y="711200"/>
            <a:ext cx="8963825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604256"/>
            <a:ext cx="9103360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Tuesday, May 25, </a:t>
            </a:r>
            <a:r>
              <a:rPr spc="5" dirty="0"/>
              <a:t>2010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Tuesday, May 25, </a:t>
            </a:r>
            <a:r>
              <a:rPr spc="5" dirty="0"/>
              <a:t>2010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Tuesday, May 25, </a:t>
            </a:r>
            <a:r>
              <a:rPr spc="5" dirty="0"/>
              <a:t>2010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Tuesday, May 25, </a:t>
            </a:r>
            <a:r>
              <a:rPr spc="5" dirty="0"/>
              <a:t>2010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71608" y="2242845"/>
            <a:ext cx="3276775" cy="292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40195" y="2319997"/>
            <a:ext cx="572770" cy="1734185"/>
          </a:xfrm>
          <a:custGeom>
            <a:avLst/>
            <a:gdLst/>
            <a:ahLst/>
            <a:cxnLst/>
            <a:rect l="l" t="t" r="r" b="b"/>
            <a:pathLst>
              <a:path w="572770" h="1734185">
                <a:moveTo>
                  <a:pt x="315849" y="0"/>
                </a:moveTo>
                <a:lnTo>
                  <a:pt x="257043" y="24447"/>
                </a:lnTo>
                <a:lnTo>
                  <a:pt x="180600" y="69351"/>
                </a:lnTo>
                <a:lnTo>
                  <a:pt x="137741" y="91655"/>
                </a:lnTo>
                <a:lnTo>
                  <a:pt x="95619" y="110349"/>
                </a:lnTo>
                <a:lnTo>
                  <a:pt x="54241" y="125412"/>
                </a:lnTo>
                <a:lnTo>
                  <a:pt x="30512" y="135593"/>
                </a:lnTo>
                <a:lnTo>
                  <a:pt x="13562" y="148024"/>
                </a:lnTo>
                <a:lnTo>
                  <a:pt x="3390" y="162713"/>
                </a:lnTo>
                <a:lnTo>
                  <a:pt x="0" y="179666"/>
                </a:lnTo>
                <a:lnTo>
                  <a:pt x="2337" y="191040"/>
                </a:lnTo>
                <a:lnTo>
                  <a:pt x="9344" y="201058"/>
                </a:lnTo>
                <a:lnTo>
                  <a:pt x="21013" y="209711"/>
                </a:lnTo>
                <a:lnTo>
                  <a:pt x="37337" y="216992"/>
                </a:lnTo>
                <a:lnTo>
                  <a:pt x="70251" y="230957"/>
                </a:lnTo>
                <a:lnTo>
                  <a:pt x="97799" y="247467"/>
                </a:lnTo>
                <a:lnTo>
                  <a:pt x="136791" y="288162"/>
                </a:lnTo>
                <a:lnTo>
                  <a:pt x="158068" y="346946"/>
                </a:lnTo>
                <a:lnTo>
                  <a:pt x="163389" y="386052"/>
                </a:lnTo>
                <a:lnTo>
                  <a:pt x="165163" y="431647"/>
                </a:lnTo>
                <a:lnTo>
                  <a:pt x="165163" y="1522628"/>
                </a:lnTo>
                <a:lnTo>
                  <a:pt x="161050" y="1567118"/>
                </a:lnTo>
                <a:lnTo>
                  <a:pt x="128178" y="1626477"/>
                </a:lnTo>
                <a:lnTo>
                  <a:pt x="70700" y="1651842"/>
                </a:lnTo>
                <a:lnTo>
                  <a:pt x="50164" y="1663487"/>
                </a:lnTo>
                <a:lnTo>
                  <a:pt x="37840" y="1676261"/>
                </a:lnTo>
                <a:lnTo>
                  <a:pt x="33731" y="1690154"/>
                </a:lnTo>
                <a:lnTo>
                  <a:pt x="34453" y="1704837"/>
                </a:lnTo>
                <a:lnTo>
                  <a:pt x="66155" y="1734175"/>
                </a:lnTo>
                <a:lnTo>
                  <a:pt x="83745" y="1734019"/>
                </a:lnTo>
                <a:lnTo>
                  <a:pt x="166308" y="1727785"/>
                </a:lnTo>
                <a:lnTo>
                  <a:pt x="224065" y="1724368"/>
                </a:lnTo>
                <a:lnTo>
                  <a:pt x="279330" y="1722080"/>
                </a:lnTo>
                <a:lnTo>
                  <a:pt x="332106" y="1720921"/>
                </a:lnTo>
                <a:lnTo>
                  <a:pt x="557020" y="1720891"/>
                </a:lnTo>
                <a:lnTo>
                  <a:pt x="559052" y="1720034"/>
                </a:lnTo>
                <a:lnTo>
                  <a:pt x="569226" y="1706096"/>
                </a:lnTo>
                <a:lnTo>
                  <a:pt x="572617" y="1685378"/>
                </a:lnTo>
                <a:lnTo>
                  <a:pt x="569226" y="1669682"/>
                </a:lnTo>
                <a:lnTo>
                  <a:pt x="559052" y="1657619"/>
                </a:lnTo>
                <a:lnTo>
                  <a:pt x="542094" y="1649181"/>
                </a:lnTo>
                <a:lnTo>
                  <a:pt x="518350" y="1644357"/>
                </a:lnTo>
                <a:lnTo>
                  <a:pt x="477589" y="1637549"/>
                </a:lnTo>
                <a:lnTo>
                  <a:pt x="443315" y="1627932"/>
                </a:lnTo>
                <a:lnTo>
                  <a:pt x="394208" y="1600314"/>
                </a:lnTo>
                <a:lnTo>
                  <a:pt x="367085" y="1557104"/>
                </a:lnTo>
                <a:lnTo>
                  <a:pt x="358051" y="1493672"/>
                </a:lnTo>
                <a:lnTo>
                  <a:pt x="353187" y="417156"/>
                </a:lnTo>
                <a:lnTo>
                  <a:pt x="353007" y="386052"/>
                </a:lnTo>
                <a:lnTo>
                  <a:pt x="353117" y="314320"/>
                </a:lnTo>
                <a:lnTo>
                  <a:pt x="354363" y="229671"/>
                </a:lnTo>
                <a:lnTo>
                  <a:pt x="355625" y="182105"/>
                </a:lnTo>
                <a:lnTo>
                  <a:pt x="357806" y="125412"/>
                </a:lnTo>
                <a:lnTo>
                  <a:pt x="360165" y="67248"/>
                </a:lnTo>
                <a:lnTo>
                  <a:pt x="360476" y="61556"/>
                </a:lnTo>
                <a:lnTo>
                  <a:pt x="357684" y="34622"/>
                </a:lnTo>
                <a:lnTo>
                  <a:pt x="349311" y="15386"/>
                </a:lnTo>
                <a:lnTo>
                  <a:pt x="335364" y="3846"/>
                </a:lnTo>
                <a:lnTo>
                  <a:pt x="315849" y="0"/>
                </a:lnTo>
                <a:close/>
              </a:path>
              <a:path w="572770" h="1734185">
                <a:moveTo>
                  <a:pt x="557020" y="1720891"/>
                </a:moveTo>
                <a:lnTo>
                  <a:pt x="382394" y="1720891"/>
                </a:lnTo>
                <a:lnTo>
                  <a:pt x="430196" y="1721992"/>
                </a:lnTo>
                <a:lnTo>
                  <a:pt x="475514" y="1724221"/>
                </a:lnTo>
                <a:lnTo>
                  <a:pt x="518350" y="1727580"/>
                </a:lnTo>
                <a:lnTo>
                  <a:pt x="542094" y="1727194"/>
                </a:lnTo>
                <a:lnTo>
                  <a:pt x="557020" y="1720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77989" y="3081908"/>
            <a:ext cx="934719" cy="977900"/>
          </a:xfrm>
          <a:custGeom>
            <a:avLst/>
            <a:gdLst/>
            <a:ahLst/>
            <a:cxnLst/>
            <a:rect l="l" t="t" r="r" b="b"/>
            <a:pathLst>
              <a:path w="934720" h="977900">
                <a:moveTo>
                  <a:pt x="717938" y="106057"/>
                </a:moveTo>
                <a:lnTo>
                  <a:pt x="388175" y="106057"/>
                </a:lnTo>
                <a:lnTo>
                  <a:pt x="436305" y="110097"/>
                </a:lnTo>
                <a:lnTo>
                  <a:pt x="476716" y="122213"/>
                </a:lnTo>
                <a:lnTo>
                  <a:pt x="509408" y="142402"/>
                </a:lnTo>
                <a:lnTo>
                  <a:pt x="551632" y="206982"/>
                </a:lnTo>
                <a:lnTo>
                  <a:pt x="561165" y="251367"/>
                </a:lnTo>
                <a:lnTo>
                  <a:pt x="562978" y="303809"/>
                </a:lnTo>
                <a:lnTo>
                  <a:pt x="560552" y="381000"/>
                </a:lnTo>
                <a:lnTo>
                  <a:pt x="539129" y="422870"/>
                </a:lnTo>
                <a:lnTo>
                  <a:pt x="477329" y="447281"/>
                </a:lnTo>
                <a:lnTo>
                  <a:pt x="406720" y="461891"/>
                </a:lnTo>
                <a:lnTo>
                  <a:pt x="341759" y="477899"/>
                </a:lnTo>
                <a:lnTo>
                  <a:pt x="282446" y="495303"/>
                </a:lnTo>
                <a:lnTo>
                  <a:pt x="228782" y="514105"/>
                </a:lnTo>
                <a:lnTo>
                  <a:pt x="180767" y="534304"/>
                </a:lnTo>
                <a:lnTo>
                  <a:pt x="138400" y="555901"/>
                </a:lnTo>
                <a:lnTo>
                  <a:pt x="101682" y="578897"/>
                </a:lnTo>
                <a:lnTo>
                  <a:pt x="70613" y="603291"/>
                </a:lnTo>
                <a:lnTo>
                  <a:pt x="25420" y="656276"/>
                </a:lnTo>
                <a:lnTo>
                  <a:pt x="2824" y="714860"/>
                </a:lnTo>
                <a:lnTo>
                  <a:pt x="0" y="746252"/>
                </a:lnTo>
                <a:lnTo>
                  <a:pt x="4519" y="798216"/>
                </a:lnTo>
                <a:lnTo>
                  <a:pt x="18080" y="844476"/>
                </a:lnTo>
                <a:lnTo>
                  <a:pt x="40681" y="885008"/>
                </a:lnTo>
                <a:lnTo>
                  <a:pt x="72326" y="919784"/>
                </a:lnTo>
                <a:lnTo>
                  <a:pt x="107500" y="945117"/>
                </a:lnTo>
                <a:lnTo>
                  <a:pt x="146742" y="963220"/>
                </a:lnTo>
                <a:lnTo>
                  <a:pt x="190069" y="974086"/>
                </a:lnTo>
                <a:lnTo>
                  <a:pt x="237502" y="977709"/>
                </a:lnTo>
                <a:lnTo>
                  <a:pt x="289841" y="974618"/>
                </a:lnTo>
                <a:lnTo>
                  <a:pt x="342034" y="965344"/>
                </a:lnTo>
                <a:lnTo>
                  <a:pt x="394091" y="949886"/>
                </a:lnTo>
                <a:lnTo>
                  <a:pt x="446024" y="928243"/>
                </a:lnTo>
                <a:lnTo>
                  <a:pt x="492035" y="906647"/>
                </a:lnTo>
                <a:lnTo>
                  <a:pt x="526457" y="891206"/>
                </a:lnTo>
                <a:lnTo>
                  <a:pt x="549295" y="881933"/>
                </a:lnTo>
                <a:lnTo>
                  <a:pt x="560552" y="878840"/>
                </a:lnTo>
                <a:lnTo>
                  <a:pt x="905097" y="878840"/>
                </a:lnTo>
                <a:lnTo>
                  <a:pt x="911204" y="874442"/>
                </a:lnTo>
                <a:lnTo>
                  <a:pt x="928490" y="856939"/>
                </a:lnTo>
                <a:lnTo>
                  <a:pt x="930362" y="852309"/>
                </a:lnTo>
                <a:lnTo>
                  <a:pt x="361645" y="852309"/>
                </a:lnTo>
                <a:lnTo>
                  <a:pt x="307392" y="846765"/>
                </a:lnTo>
                <a:lnTo>
                  <a:pt x="265196" y="830130"/>
                </a:lnTo>
                <a:lnTo>
                  <a:pt x="235057" y="802405"/>
                </a:lnTo>
                <a:lnTo>
                  <a:pt x="216974" y="763587"/>
                </a:lnTo>
                <a:lnTo>
                  <a:pt x="210947" y="713676"/>
                </a:lnTo>
                <a:lnTo>
                  <a:pt x="215487" y="680667"/>
                </a:lnTo>
                <a:lnTo>
                  <a:pt x="251806" y="622656"/>
                </a:lnTo>
                <a:lnTo>
                  <a:pt x="283583" y="597657"/>
                </a:lnTo>
                <a:lnTo>
                  <a:pt x="324436" y="575329"/>
                </a:lnTo>
                <a:lnTo>
                  <a:pt x="374365" y="555676"/>
                </a:lnTo>
                <a:lnTo>
                  <a:pt x="433369" y="538697"/>
                </a:lnTo>
                <a:lnTo>
                  <a:pt x="501446" y="524395"/>
                </a:lnTo>
                <a:lnTo>
                  <a:pt x="740976" y="522297"/>
                </a:lnTo>
                <a:lnTo>
                  <a:pt x="743813" y="232651"/>
                </a:lnTo>
                <a:lnTo>
                  <a:pt x="740547" y="178137"/>
                </a:lnTo>
                <a:lnTo>
                  <a:pt x="729557" y="130886"/>
                </a:lnTo>
                <a:lnTo>
                  <a:pt x="717938" y="106057"/>
                </a:lnTo>
                <a:close/>
              </a:path>
              <a:path w="934720" h="977900">
                <a:moveTo>
                  <a:pt x="905097" y="878840"/>
                </a:moveTo>
                <a:lnTo>
                  <a:pt x="560552" y="878840"/>
                </a:lnTo>
                <a:lnTo>
                  <a:pt x="569136" y="881698"/>
                </a:lnTo>
                <a:lnTo>
                  <a:pt x="580442" y="890281"/>
                </a:lnTo>
                <a:lnTo>
                  <a:pt x="594465" y="904595"/>
                </a:lnTo>
                <a:lnTo>
                  <a:pt x="611200" y="924648"/>
                </a:lnTo>
                <a:lnTo>
                  <a:pt x="629954" y="944691"/>
                </a:lnTo>
                <a:lnTo>
                  <a:pt x="650060" y="958992"/>
                </a:lnTo>
                <a:lnTo>
                  <a:pt x="671516" y="967564"/>
                </a:lnTo>
                <a:lnTo>
                  <a:pt x="694321" y="970419"/>
                </a:lnTo>
                <a:lnTo>
                  <a:pt x="724372" y="967220"/>
                </a:lnTo>
                <a:lnTo>
                  <a:pt x="758998" y="957621"/>
                </a:lnTo>
                <a:lnTo>
                  <a:pt x="798207" y="941616"/>
                </a:lnTo>
                <a:lnTo>
                  <a:pt x="842010" y="919200"/>
                </a:lnTo>
                <a:lnTo>
                  <a:pt x="882381" y="895198"/>
                </a:lnTo>
                <a:lnTo>
                  <a:pt x="905097" y="878840"/>
                </a:lnTo>
                <a:close/>
              </a:path>
              <a:path w="934720" h="977900">
                <a:moveTo>
                  <a:pt x="740976" y="522297"/>
                </a:moveTo>
                <a:lnTo>
                  <a:pt x="529632" y="522297"/>
                </a:lnTo>
                <a:lnTo>
                  <a:pt x="540453" y="524177"/>
                </a:lnTo>
                <a:lnTo>
                  <a:pt x="549084" y="527989"/>
                </a:lnTo>
                <a:lnTo>
                  <a:pt x="555593" y="534113"/>
                </a:lnTo>
                <a:lnTo>
                  <a:pt x="560074" y="542801"/>
                </a:lnTo>
                <a:lnTo>
                  <a:pt x="562534" y="554046"/>
                </a:lnTo>
                <a:lnTo>
                  <a:pt x="562978" y="567842"/>
                </a:lnTo>
                <a:lnTo>
                  <a:pt x="560552" y="765492"/>
                </a:lnTo>
                <a:lnTo>
                  <a:pt x="541855" y="800165"/>
                </a:lnTo>
                <a:lnTo>
                  <a:pt x="485800" y="829360"/>
                </a:lnTo>
                <a:lnTo>
                  <a:pt x="422808" y="846583"/>
                </a:lnTo>
                <a:lnTo>
                  <a:pt x="361645" y="852309"/>
                </a:lnTo>
                <a:lnTo>
                  <a:pt x="930362" y="852309"/>
                </a:lnTo>
                <a:lnTo>
                  <a:pt x="934250" y="842695"/>
                </a:lnTo>
                <a:lnTo>
                  <a:pt x="932067" y="822097"/>
                </a:lnTo>
                <a:lnTo>
                  <a:pt x="925648" y="807694"/>
                </a:lnTo>
                <a:lnTo>
                  <a:pt x="805256" y="807694"/>
                </a:lnTo>
                <a:lnTo>
                  <a:pt x="775773" y="802796"/>
                </a:lnTo>
                <a:lnTo>
                  <a:pt x="754895" y="788101"/>
                </a:lnTo>
                <a:lnTo>
                  <a:pt x="742619" y="763587"/>
                </a:lnTo>
                <a:lnTo>
                  <a:pt x="738949" y="729322"/>
                </a:lnTo>
                <a:lnTo>
                  <a:pt x="740976" y="522297"/>
                </a:lnTo>
                <a:close/>
              </a:path>
              <a:path w="934720" h="977900">
                <a:moveTo>
                  <a:pt x="899248" y="795629"/>
                </a:moveTo>
                <a:lnTo>
                  <a:pt x="894283" y="796007"/>
                </a:lnTo>
                <a:lnTo>
                  <a:pt x="885396" y="797139"/>
                </a:lnTo>
                <a:lnTo>
                  <a:pt x="838710" y="804292"/>
                </a:lnTo>
                <a:lnTo>
                  <a:pt x="824550" y="806181"/>
                </a:lnTo>
                <a:lnTo>
                  <a:pt x="813405" y="807316"/>
                </a:lnTo>
                <a:lnTo>
                  <a:pt x="805256" y="807694"/>
                </a:lnTo>
                <a:lnTo>
                  <a:pt x="925648" y="807694"/>
                </a:lnTo>
                <a:lnTo>
                  <a:pt x="925512" y="807389"/>
                </a:lnTo>
                <a:lnTo>
                  <a:pt x="914576" y="798568"/>
                </a:lnTo>
                <a:lnTo>
                  <a:pt x="899248" y="795629"/>
                </a:lnTo>
                <a:close/>
              </a:path>
              <a:path w="934720" h="977900">
                <a:moveTo>
                  <a:pt x="501446" y="0"/>
                </a:moveTo>
                <a:lnTo>
                  <a:pt x="453690" y="2245"/>
                </a:lnTo>
                <a:lnTo>
                  <a:pt x="405275" y="8980"/>
                </a:lnTo>
                <a:lnTo>
                  <a:pt x="356196" y="20204"/>
                </a:lnTo>
                <a:lnTo>
                  <a:pt x="306449" y="35913"/>
                </a:lnTo>
                <a:lnTo>
                  <a:pt x="256027" y="56107"/>
                </a:lnTo>
                <a:lnTo>
                  <a:pt x="204927" y="80784"/>
                </a:lnTo>
                <a:lnTo>
                  <a:pt x="140587" y="118140"/>
                </a:lnTo>
                <a:lnTo>
                  <a:pt x="94619" y="153104"/>
                </a:lnTo>
                <a:lnTo>
                  <a:pt x="67033" y="185669"/>
                </a:lnTo>
                <a:lnTo>
                  <a:pt x="57835" y="215823"/>
                </a:lnTo>
                <a:lnTo>
                  <a:pt x="64018" y="255809"/>
                </a:lnTo>
                <a:lnTo>
                  <a:pt x="82562" y="282990"/>
                </a:lnTo>
                <a:lnTo>
                  <a:pt x="113460" y="297366"/>
                </a:lnTo>
                <a:lnTo>
                  <a:pt x="156705" y="298932"/>
                </a:lnTo>
                <a:lnTo>
                  <a:pt x="197561" y="289998"/>
                </a:lnTo>
                <a:lnTo>
                  <a:pt x="233376" y="270335"/>
                </a:lnTo>
                <a:lnTo>
                  <a:pt x="264156" y="239960"/>
                </a:lnTo>
                <a:lnTo>
                  <a:pt x="289902" y="198894"/>
                </a:lnTo>
                <a:lnTo>
                  <a:pt x="313460" y="158296"/>
                </a:lnTo>
                <a:lnTo>
                  <a:pt x="337691" y="129282"/>
                </a:lnTo>
                <a:lnTo>
                  <a:pt x="362595" y="111865"/>
                </a:lnTo>
                <a:lnTo>
                  <a:pt x="388175" y="106057"/>
                </a:lnTo>
                <a:lnTo>
                  <a:pt x="717938" y="106057"/>
                </a:lnTo>
                <a:lnTo>
                  <a:pt x="710844" y="90899"/>
                </a:lnTo>
                <a:lnTo>
                  <a:pt x="684409" y="58180"/>
                </a:lnTo>
                <a:lnTo>
                  <a:pt x="650251" y="32728"/>
                </a:lnTo>
                <a:lnTo>
                  <a:pt x="608371" y="14547"/>
                </a:lnTo>
                <a:lnTo>
                  <a:pt x="558769" y="3637"/>
                </a:lnTo>
                <a:lnTo>
                  <a:pt x="501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95529" y="3077146"/>
            <a:ext cx="716280" cy="982980"/>
          </a:xfrm>
          <a:custGeom>
            <a:avLst/>
            <a:gdLst/>
            <a:ahLst/>
            <a:cxnLst/>
            <a:rect l="l" t="t" r="r" b="b"/>
            <a:pathLst>
              <a:path w="716279" h="982979">
                <a:moveTo>
                  <a:pt x="28863" y="687133"/>
                </a:moveTo>
                <a:lnTo>
                  <a:pt x="16221" y="692166"/>
                </a:lnTo>
                <a:lnTo>
                  <a:pt x="7192" y="704899"/>
                </a:lnTo>
                <a:lnTo>
                  <a:pt x="1776" y="725325"/>
                </a:lnTo>
                <a:lnTo>
                  <a:pt x="0" y="752986"/>
                </a:lnTo>
                <a:lnTo>
                  <a:pt x="33" y="760343"/>
                </a:lnTo>
                <a:lnTo>
                  <a:pt x="569" y="819325"/>
                </a:lnTo>
                <a:lnTo>
                  <a:pt x="2369" y="868814"/>
                </a:lnTo>
                <a:lnTo>
                  <a:pt x="9597" y="918514"/>
                </a:lnTo>
                <a:lnTo>
                  <a:pt x="45762" y="937531"/>
                </a:lnTo>
                <a:lnTo>
                  <a:pt x="122856" y="958367"/>
                </a:lnTo>
                <a:lnTo>
                  <a:pt x="168212" y="967043"/>
                </a:lnTo>
                <a:lnTo>
                  <a:pt x="213550" y="973792"/>
                </a:lnTo>
                <a:lnTo>
                  <a:pt x="258882" y="978614"/>
                </a:lnTo>
                <a:lnTo>
                  <a:pt x="304220" y="981507"/>
                </a:lnTo>
                <a:lnTo>
                  <a:pt x="349576" y="982472"/>
                </a:lnTo>
                <a:lnTo>
                  <a:pt x="404219" y="980378"/>
                </a:lnTo>
                <a:lnTo>
                  <a:pt x="454887" y="974099"/>
                </a:lnTo>
                <a:lnTo>
                  <a:pt x="501579" y="963634"/>
                </a:lnTo>
                <a:lnTo>
                  <a:pt x="544294" y="948985"/>
                </a:lnTo>
                <a:lnTo>
                  <a:pt x="583031" y="930152"/>
                </a:lnTo>
                <a:lnTo>
                  <a:pt x="617787" y="907135"/>
                </a:lnTo>
                <a:lnTo>
                  <a:pt x="651575" y="876325"/>
                </a:lnTo>
                <a:lnTo>
                  <a:pt x="369998" y="876325"/>
                </a:lnTo>
                <a:lnTo>
                  <a:pt x="314748" y="873105"/>
                </a:lnTo>
                <a:lnTo>
                  <a:pt x="264029" y="863445"/>
                </a:lnTo>
                <a:lnTo>
                  <a:pt x="217838" y="847341"/>
                </a:lnTo>
                <a:lnTo>
                  <a:pt x="176172" y="824791"/>
                </a:lnTo>
                <a:lnTo>
                  <a:pt x="139032" y="795793"/>
                </a:lnTo>
                <a:lnTo>
                  <a:pt x="106414" y="760343"/>
                </a:lnTo>
                <a:lnTo>
                  <a:pt x="78317" y="718439"/>
                </a:lnTo>
                <a:lnTo>
                  <a:pt x="67521" y="703385"/>
                </a:lnTo>
                <a:lnTo>
                  <a:pt x="55695" y="693146"/>
                </a:lnTo>
                <a:lnTo>
                  <a:pt x="42816" y="687728"/>
                </a:lnTo>
                <a:lnTo>
                  <a:pt x="28863" y="687133"/>
                </a:lnTo>
                <a:close/>
              </a:path>
              <a:path w="716279" h="982979">
                <a:moveTo>
                  <a:pt x="386914" y="0"/>
                </a:moveTo>
                <a:lnTo>
                  <a:pt x="327230" y="2793"/>
                </a:lnTo>
                <a:lnTo>
                  <a:pt x="272554" y="11177"/>
                </a:lnTo>
                <a:lnTo>
                  <a:pt x="222889" y="25152"/>
                </a:lnTo>
                <a:lnTo>
                  <a:pt x="178238" y="44721"/>
                </a:lnTo>
                <a:lnTo>
                  <a:pt x="138604" y="69888"/>
                </a:lnTo>
                <a:lnTo>
                  <a:pt x="102573" y="101133"/>
                </a:lnTo>
                <a:lnTo>
                  <a:pt x="74539" y="137006"/>
                </a:lnTo>
                <a:lnTo>
                  <a:pt x="54508" y="177508"/>
                </a:lnTo>
                <a:lnTo>
                  <a:pt x="42485" y="222643"/>
                </a:lnTo>
                <a:lnTo>
                  <a:pt x="38477" y="272415"/>
                </a:lnTo>
                <a:lnTo>
                  <a:pt x="42478" y="322740"/>
                </a:lnTo>
                <a:lnTo>
                  <a:pt x="54477" y="367644"/>
                </a:lnTo>
                <a:lnTo>
                  <a:pt x="74465" y="407126"/>
                </a:lnTo>
                <a:lnTo>
                  <a:pt x="102434" y="441185"/>
                </a:lnTo>
                <a:lnTo>
                  <a:pt x="168378" y="491506"/>
                </a:lnTo>
                <a:lnTo>
                  <a:pt x="215395" y="519007"/>
                </a:lnTo>
                <a:lnTo>
                  <a:pt x="271774" y="548053"/>
                </a:lnTo>
                <a:lnTo>
                  <a:pt x="393388" y="604309"/>
                </a:lnTo>
                <a:lnTo>
                  <a:pt x="439341" y="628337"/>
                </a:lnTo>
                <a:lnTo>
                  <a:pt x="475362" y="650705"/>
                </a:lnTo>
                <a:lnTo>
                  <a:pt x="518308" y="689951"/>
                </a:lnTo>
                <a:lnTo>
                  <a:pt x="537599" y="733329"/>
                </a:lnTo>
                <a:lnTo>
                  <a:pt x="540012" y="758190"/>
                </a:lnTo>
                <a:lnTo>
                  <a:pt x="533212" y="800731"/>
                </a:lnTo>
                <a:lnTo>
                  <a:pt x="512811" y="833811"/>
                </a:lnTo>
                <a:lnTo>
                  <a:pt x="478809" y="857433"/>
                </a:lnTo>
                <a:lnTo>
                  <a:pt x="431205" y="871603"/>
                </a:lnTo>
                <a:lnTo>
                  <a:pt x="369998" y="876325"/>
                </a:lnTo>
                <a:lnTo>
                  <a:pt x="651575" y="876325"/>
                </a:lnTo>
                <a:lnTo>
                  <a:pt x="680635" y="838461"/>
                </a:lnTo>
                <a:lnTo>
                  <a:pt x="700273" y="797823"/>
                </a:lnTo>
                <a:lnTo>
                  <a:pt x="712056" y="752986"/>
                </a:lnTo>
                <a:lnTo>
                  <a:pt x="715907" y="704899"/>
                </a:lnTo>
                <a:lnTo>
                  <a:pt x="715937" y="703385"/>
                </a:lnTo>
                <a:lnTo>
                  <a:pt x="711464" y="649049"/>
                </a:lnTo>
                <a:lnTo>
                  <a:pt x="697904" y="600000"/>
                </a:lnTo>
                <a:lnTo>
                  <a:pt x="675302" y="556820"/>
                </a:lnTo>
                <a:lnTo>
                  <a:pt x="643657" y="519531"/>
                </a:lnTo>
                <a:lnTo>
                  <a:pt x="583507" y="474977"/>
                </a:lnTo>
                <a:lnTo>
                  <a:pt x="541553" y="451093"/>
                </a:lnTo>
                <a:lnTo>
                  <a:pt x="491698" y="426144"/>
                </a:lnTo>
                <a:lnTo>
                  <a:pt x="367086" y="370338"/>
                </a:lnTo>
                <a:lnTo>
                  <a:pt x="313656" y="344727"/>
                </a:lnTo>
                <a:lnTo>
                  <a:pt x="273658" y="323323"/>
                </a:lnTo>
                <a:lnTo>
                  <a:pt x="227552" y="287167"/>
                </a:lnTo>
                <a:lnTo>
                  <a:pt x="205255" y="240143"/>
                </a:lnTo>
                <a:lnTo>
                  <a:pt x="202472" y="212128"/>
                </a:lnTo>
                <a:lnTo>
                  <a:pt x="209075" y="173928"/>
                </a:lnTo>
                <a:lnTo>
                  <a:pt x="228888" y="144226"/>
                </a:lnTo>
                <a:lnTo>
                  <a:pt x="261917" y="123017"/>
                </a:lnTo>
                <a:lnTo>
                  <a:pt x="308168" y="110296"/>
                </a:lnTo>
                <a:lnTo>
                  <a:pt x="367648" y="106057"/>
                </a:lnTo>
                <a:lnTo>
                  <a:pt x="664583" y="106057"/>
                </a:lnTo>
                <a:lnTo>
                  <a:pt x="661831" y="91735"/>
                </a:lnTo>
                <a:lnTo>
                  <a:pt x="648700" y="43214"/>
                </a:lnTo>
                <a:lnTo>
                  <a:pt x="603489" y="23930"/>
                </a:lnTo>
                <a:lnTo>
                  <a:pt x="565298" y="15646"/>
                </a:lnTo>
                <a:lnTo>
                  <a:pt x="523872" y="8786"/>
                </a:lnTo>
                <a:lnTo>
                  <a:pt x="480340" y="3898"/>
                </a:lnTo>
                <a:lnTo>
                  <a:pt x="434691" y="973"/>
                </a:lnTo>
                <a:lnTo>
                  <a:pt x="386914" y="0"/>
                </a:lnTo>
                <a:close/>
              </a:path>
              <a:path w="716279" h="982979">
                <a:moveTo>
                  <a:pt x="664583" y="106057"/>
                </a:moveTo>
                <a:lnTo>
                  <a:pt x="367648" y="106057"/>
                </a:lnTo>
                <a:lnTo>
                  <a:pt x="414837" y="110376"/>
                </a:lnTo>
                <a:lnTo>
                  <a:pt x="459224" y="123333"/>
                </a:lnTo>
                <a:lnTo>
                  <a:pt x="500808" y="144927"/>
                </a:lnTo>
                <a:lnTo>
                  <a:pt x="539589" y="175158"/>
                </a:lnTo>
                <a:lnTo>
                  <a:pt x="575568" y="214026"/>
                </a:lnTo>
                <a:lnTo>
                  <a:pt x="608745" y="261531"/>
                </a:lnTo>
                <a:lnTo>
                  <a:pt x="617002" y="270497"/>
                </a:lnTo>
                <a:lnTo>
                  <a:pt x="628590" y="275709"/>
                </a:lnTo>
                <a:lnTo>
                  <a:pt x="643505" y="277156"/>
                </a:lnTo>
                <a:lnTo>
                  <a:pt x="661742" y="274827"/>
                </a:lnTo>
                <a:lnTo>
                  <a:pt x="677876" y="269613"/>
                </a:lnTo>
                <a:lnTo>
                  <a:pt x="688871" y="263645"/>
                </a:lnTo>
                <a:lnTo>
                  <a:pt x="694734" y="256925"/>
                </a:lnTo>
                <a:lnTo>
                  <a:pt x="695473" y="249453"/>
                </a:lnTo>
                <a:lnTo>
                  <a:pt x="681699" y="189363"/>
                </a:lnTo>
                <a:lnTo>
                  <a:pt x="670487" y="136783"/>
                </a:lnTo>
                <a:lnTo>
                  <a:pt x="664583" y="106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97200" y="2311641"/>
            <a:ext cx="1212850" cy="1747520"/>
          </a:xfrm>
          <a:custGeom>
            <a:avLst/>
            <a:gdLst/>
            <a:ahLst/>
            <a:cxnLst/>
            <a:rect l="l" t="t" r="r" b="b"/>
            <a:pathLst>
              <a:path w="1212850" h="1747520">
                <a:moveTo>
                  <a:pt x="726731" y="1277835"/>
                </a:moveTo>
                <a:lnTo>
                  <a:pt x="488238" y="1277835"/>
                </a:lnTo>
                <a:lnTo>
                  <a:pt x="496287" y="1279031"/>
                </a:lnTo>
                <a:lnTo>
                  <a:pt x="503599" y="1282628"/>
                </a:lnTo>
                <a:lnTo>
                  <a:pt x="510159" y="1288642"/>
                </a:lnTo>
                <a:lnTo>
                  <a:pt x="515950" y="1297089"/>
                </a:lnTo>
                <a:lnTo>
                  <a:pt x="540537" y="1337704"/>
                </a:lnTo>
                <a:lnTo>
                  <a:pt x="566080" y="1377997"/>
                </a:lnTo>
                <a:lnTo>
                  <a:pt x="592579" y="1417968"/>
                </a:lnTo>
                <a:lnTo>
                  <a:pt x="620033" y="1457617"/>
                </a:lnTo>
                <a:lnTo>
                  <a:pt x="648444" y="1496945"/>
                </a:lnTo>
                <a:lnTo>
                  <a:pt x="677932" y="1536108"/>
                </a:lnTo>
                <a:lnTo>
                  <a:pt x="708135" y="1574642"/>
                </a:lnTo>
                <a:lnTo>
                  <a:pt x="739417" y="1613013"/>
                </a:lnTo>
                <a:lnTo>
                  <a:pt x="771657" y="1651066"/>
                </a:lnTo>
                <a:lnTo>
                  <a:pt x="804855" y="1688802"/>
                </a:lnTo>
                <a:lnTo>
                  <a:pt x="839012" y="1726222"/>
                </a:lnTo>
                <a:lnTo>
                  <a:pt x="877617" y="1745534"/>
                </a:lnTo>
                <a:lnTo>
                  <a:pt x="904128" y="1747058"/>
                </a:lnTo>
                <a:lnTo>
                  <a:pt x="935443" y="1743138"/>
                </a:lnTo>
                <a:lnTo>
                  <a:pt x="1000319" y="1738331"/>
                </a:lnTo>
                <a:lnTo>
                  <a:pt x="1058706" y="1734715"/>
                </a:lnTo>
                <a:lnTo>
                  <a:pt x="1110612" y="1732294"/>
                </a:lnTo>
                <a:lnTo>
                  <a:pt x="1156042" y="1731073"/>
                </a:lnTo>
                <a:lnTo>
                  <a:pt x="1180852" y="1727388"/>
                </a:lnTo>
                <a:lnTo>
                  <a:pt x="1198559" y="1718717"/>
                </a:lnTo>
                <a:lnTo>
                  <a:pt x="1209174" y="1705068"/>
                </a:lnTo>
                <a:lnTo>
                  <a:pt x="1212710" y="1686445"/>
                </a:lnTo>
                <a:lnTo>
                  <a:pt x="1211878" y="1671188"/>
                </a:lnTo>
                <a:lnTo>
                  <a:pt x="1175670" y="1639012"/>
                </a:lnTo>
                <a:lnTo>
                  <a:pt x="1130757" y="1637068"/>
                </a:lnTo>
                <a:lnTo>
                  <a:pt x="1092712" y="1632467"/>
                </a:lnTo>
                <a:lnTo>
                  <a:pt x="1053301" y="1618667"/>
                </a:lnTo>
                <a:lnTo>
                  <a:pt x="1012540" y="1595668"/>
                </a:lnTo>
                <a:lnTo>
                  <a:pt x="970445" y="1563471"/>
                </a:lnTo>
                <a:lnTo>
                  <a:pt x="940486" y="1536108"/>
                </a:lnTo>
                <a:lnTo>
                  <a:pt x="910113" y="1505979"/>
                </a:lnTo>
                <a:lnTo>
                  <a:pt x="879325" y="1473082"/>
                </a:lnTo>
                <a:lnTo>
                  <a:pt x="848122" y="1437417"/>
                </a:lnTo>
                <a:lnTo>
                  <a:pt x="816505" y="1398984"/>
                </a:lnTo>
                <a:lnTo>
                  <a:pt x="784471" y="1357781"/>
                </a:lnTo>
                <a:lnTo>
                  <a:pt x="752022" y="1313808"/>
                </a:lnTo>
                <a:lnTo>
                  <a:pt x="726731" y="1277835"/>
                </a:lnTo>
                <a:close/>
              </a:path>
              <a:path w="1212850" h="1747520">
                <a:moveTo>
                  <a:pt x="311010" y="0"/>
                </a:moveTo>
                <a:lnTo>
                  <a:pt x="300003" y="2702"/>
                </a:lnTo>
                <a:lnTo>
                  <a:pt x="282678" y="10820"/>
                </a:lnTo>
                <a:lnTo>
                  <a:pt x="259030" y="24367"/>
                </a:lnTo>
                <a:lnTo>
                  <a:pt x="229057" y="43357"/>
                </a:lnTo>
                <a:lnTo>
                  <a:pt x="187532" y="68446"/>
                </a:lnTo>
                <a:lnTo>
                  <a:pt x="144964" y="90687"/>
                </a:lnTo>
                <a:lnTo>
                  <a:pt x="101348" y="110066"/>
                </a:lnTo>
                <a:lnTo>
                  <a:pt x="56680" y="126568"/>
                </a:lnTo>
                <a:lnTo>
                  <a:pt x="31857" y="137170"/>
                </a:lnTo>
                <a:lnTo>
                  <a:pt x="14147" y="149740"/>
                </a:lnTo>
                <a:lnTo>
                  <a:pt x="3534" y="164285"/>
                </a:lnTo>
                <a:lnTo>
                  <a:pt x="0" y="180809"/>
                </a:lnTo>
                <a:lnTo>
                  <a:pt x="2480" y="192180"/>
                </a:lnTo>
                <a:lnTo>
                  <a:pt x="9929" y="202187"/>
                </a:lnTo>
                <a:lnTo>
                  <a:pt x="22358" y="210845"/>
                </a:lnTo>
                <a:lnTo>
                  <a:pt x="39776" y="218173"/>
                </a:lnTo>
                <a:lnTo>
                  <a:pt x="78351" y="233393"/>
                </a:lnTo>
                <a:lnTo>
                  <a:pt x="109701" y="251323"/>
                </a:lnTo>
                <a:lnTo>
                  <a:pt x="150698" y="295351"/>
                </a:lnTo>
                <a:lnTo>
                  <a:pt x="165125" y="348964"/>
                </a:lnTo>
                <a:lnTo>
                  <a:pt x="168743" y="387073"/>
                </a:lnTo>
                <a:lnTo>
                  <a:pt x="169951" y="432714"/>
                </a:lnTo>
                <a:lnTo>
                  <a:pt x="169951" y="1486369"/>
                </a:lnTo>
                <a:lnTo>
                  <a:pt x="165807" y="1548077"/>
                </a:lnTo>
                <a:lnTo>
                  <a:pt x="153374" y="1594556"/>
                </a:lnTo>
                <a:lnTo>
                  <a:pt x="103631" y="1641830"/>
                </a:lnTo>
                <a:lnTo>
                  <a:pt x="71496" y="1652635"/>
                </a:lnTo>
                <a:lnTo>
                  <a:pt x="48531" y="1665689"/>
                </a:lnTo>
                <a:lnTo>
                  <a:pt x="34746" y="1680983"/>
                </a:lnTo>
                <a:lnTo>
                  <a:pt x="30149" y="1698510"/>
                </a:lnTo>
                <a:lnTo>
                  <a:pt x="30149" y="1708975"/>
                </a:lnTo>
                <a:lnTo>
                  <a:pt x="55165" y="1739191"/>
                </a:lnTo>
                <a:lnTo>
                  <a:pt x="78899" y="1741823"/>
                </a:lnTo>
                <a:lnTo>
                  <a:pt x="110921" y="1740687"/>
                </a:lnTo>
                <a:lnTo>
                  <a:pt x="180031" y="1735506"/>
                </a:lnTo>
                <a:lnTo>
                  <a:pt x="243952" y="1731374"/>
                </a:lnTo>
                <a:lnTo>
                  <a:pt x="302681" y="1728293"/>
                </a:lnTo>
                <a:lnTo>
                  <a:pt x="356215" y="1726261"/>
                </a:lnTo>
                <a:lnTo>
                  <a:pt x="404554" y="1725281"/>
                </a:lnTo>
                <a:lnTo>
                  <a:pt x="566294" y="1725281"/>
                </a:lnTo>
                <a:lnTo>
                  <a:pt x="569958" y="1720993"/>
                </a:lnTo>
                <a:lnTo>
                  <a:pt x="572784" y="1713739"/>
                </a:lnTo>
                <a:lnTo>
                  <a:pt x="574478" y="1703849"/>
                </a:lnTo>
                <a:lnTo>
                  <a:pt x="575043" y="1691309"/>
                </a:lnTo>
                <a:lnTo>
                  <a:pt x="571498" y="1675536"/>
                </a:lnTo>
                <a:lnTo>
                  <a:pt x="560868" y="1663245"/>
                </a:lnTo>
                <a:lnTo>
                  <a:pt x="543158" y="1654437"/>
                </a:lnTo>
                <a:lnTo>
                  <a:pt x="518375" y="1649107"/>
                </a:lnTo>
                <a:lnTo>
                  <a:pt x="476693" y="1643822"/>
                </a:lnTo>
                <a:lnTo>
                  <a:pt x="443320" y="1637633"/>
                </a:lnTo>
                <a:lnTo>
                  <a:pt x="401421" y="1622577"/>
                </a:lnTo>
                <a:lnTo>
                  <a:pt x="373680" y="1585217"/>
                </a:lnTo>
                <a:lnTo>
                  <a:pt x="362826" y="1521282"/>
                </a:lnTo>
                <a:lnTo>
                  <a:pt x="361018" y="1453213"/>
                </a:lnTo>
                <a:lnTo>
                  <a:pt x="360400" y="1403146"/>
                </a:lnTo>
                <a:lnTo>
                  <a:pt x="363947" y="1375877"/>
                </a:lnTo>
                <a:lnTo>
                  <a:pt x="392290" y="1331296"/>
                </a:lnTo>
                <a:lnTo>
                  <a:pt x="440498" y="1298174"/>
                </a:lnTo>
                <a:lnTo>
                  <a:pt x="476102" y="1280095"/>
                </a:lnTo>
                <a:lnTo>
                  <a:pt x="488238" y="1277835"/>
                </a:lnTo>
                <a:lnTo>
                  <a:pt x="726731" y="1277835"/>
                </a:lnTo>
                <a:lnTo>
                  <a:pt x="719157" y="1267064"/>
                </a:lnTo>
                <a:lnTo>
                  <a:pt x="685876" y="1217549"/>
                </a:lnTo>
                <a:lnTo>
                  <a:pt x="677662" y="1204239"/>
                </a:lnTo>
                <a:lnTo>
                  <a:pt x="377316" y="1204239"/>
                </a:lnTo>
                <a:lnTo>
                  <a:pt x="358096" y="432714"/>
                </a:lnTo>
                <a:lnTo>
                  <a:pt x="358202" y="318389"/>
                </a:lnTo>
                <a:lnTo>
                  <a:pt x="358454" y="262053"/>
                </a:lnTo>
                <a:lnTo>
                  <a:pt x="358804" y="218173"/>
                </a:lnTo>
                <a:lnTo>
                  <a:pt x="359243" y="180809"/>
                </a:lnTo>
                <a:lnTo>
                  <a:pt x="360319" y="68446"/>
                </a:lnTo>
                <a:lnTo>
                  <a:pt x="360400" y="62623"/>
                </a:lnTo>
                <a:lnTo>
                  <a:pt x="357321" y="35206"/>
                </a:lnTo>
                <a:lnTo>
                  <a:pt x="348073" y="15638"/>
                </a:lnTo>
                <a:lnTo>
                  <a:pt x="332641" y="3907"/>
                </a:lnTo>
                <a:lnTo>
                  <a:pt x="311010" y="0"/>
                </a:lnTo>
                <a:close/>
              </a:path>
              <a:path w="1212850" h="1747520">
                <a:moveTo>
                  <a:pt x="566294" y="1725281"/>
                </a:moveTo>
                <a:lnTo>
                  <a:pt x="404554" y="1725281"/>
                </a:lnTo>
                <a:lnTo>
                  <a:pt x="447696" y="1725351"/>
                </a:lnTo>
                <a:lnTo>
                  <a:pt x="485637" y="1726473"/>
                </a:lnTo>
                <a:lnTo>
                  <a:pt x="535807" y="1729822"/>
                </a:lnTo>
                <a:lnTo>
                  <a:pt x="549560" y="1729708"/>
                </a:lnTo>
                <a:lnTo>
                  <a:pt x="559663" y="1728293"/>
                </a:lnTo>
                <a:lnTo>
                  <a:pt x="566000" y="1725625"/>
                </a:lnTo>
                <a:lnTo>
                  <a:pt x="566294" y="1725281"/>
                </a:lnTo>
                <a:close/>
              </a:path>
              <a:path w="1212850" h="1747520">
                <a:moveTo>
                  <a:pt x="612393" y="790765"/>
                </a:moveTo>
                <a:lnTo>
                  <a:pt x="595291" y="790773"/>
                </a:lnTo>
                <a:lnTo>
                  <a:pt x="582558" y="796802"/>
                </a:lnTo>
                <a:lnTo>
                  <a:pt x="574192" y="808858"/>
                </a:lnTo>
                <a:lnTo>
                  <a:pt x="570191" y="826947"/>
                </a:lnTo>
                <a:lnTo>
                  <a:pt x="571786" y="845702"/>
                </a:lnTo>
                <a:lnTo>
                  <a:pt x="578939" y="859793"/>
                </a:lnTo>
                <a:lnTo>
                  <a:pt x="591658" y="869220"/>
                </a:lnTo>
                <a:lnTo>
                  <a:pt x="609955" y="873988"/>
                </a:lnTo>
                <a:lnTo>
                  <a:pt x="652696" y="881801"/>
                </a:lnTo>
                <a:lnTo>
                  <a:pt x="683228" y="892048"/>
                </a:lnTo>
                <a:lnTo>
                  <a:pt x="701549" y="904713"/>
                </a:lnTo>
                <a:lnTo>
                  <a:pt x="707656" y="919784"/>
                </a:lnTo>
                <a:lnTo>
                  <a:pt x="705837" y="929571"/>
                </a:lnTo>
                <a:lnTo>
                  <a:pt x="678675" y="968006"/>
                </a:lnTo>
                <a:lnTo>
                  <a:pt x="631316" y="1008858"/>
                </a:lnTo>
                <a:lnTo>
                  <a:pt x="586508" y="1047032"/>
                </a:lnTo>
                <a:lnTo>
                  <a:pt x="544248" y="1082528"/>
                </a:lnTo>
                <a:lnTo>
                  <a:pt x="504535" y="1115345"/>
                </a:lnTo>
                <a:lnTo>
                  <a:pt x="467366" y="1145480"/>
                </a:lnTo>
                <a:lnTo>
                  <a:pt x="415282" y="1186622"/>
                </a:lnTo>
                <a:lnTo>
                  <a:pt x="377316" y="1204239"/>
                </a:lnTo>
                <a:lnTo>
                  <a:pt x="677662" y="1204239"/>
                </a:lnTo>
                <a:lnTo>
                  <a:pt x="667971" y="1188535"/>
                </a:lnTo>
                <a:lnTo>
                  <a:pt x="655180" y="1165394"/>
                </a:lnTo>
                <a:lnTo>
                  <a:pt x="647503" y="1148138"/>
                </a:lnTo>
                <a:lnTo>
                  <a:pt x="644944" y="1136777"/>
                </a:lnTo>
                <a:lnTo>
                  <a:pt x="644944" y="1129487"/>
                </a:lnTo>
                <a:lnTo>
                  <a:pt x="648119" y="1123467"/>
                </a:lnTo>
                <a:lnTo>
                  <a:pt x="654570" y="1118692"/>
                </a:lnTo>
                <a:lnTo>
                  <a:pt x="697540" y="1077460"/>
                </a:lnTo>
                <a:lnTo>
                  <a:pt x="739633" y="1040582"/>
                </a:lnTo>
                <a:lnTo>
                  <a:pt x="780851" y="1008059"/>
                </a:lnTo>
                <a:lnTo>
                  <a:pt x="821196" y="979889"/>
                </a:lnTo>
                <a:lnTo>
                  <a:pt x="860670" y="956073"/>
                </a:lnTo>
                <a:lnTo>
                  <a:pt x="899274" y="936612"/>
                </a:lnTo>
                <a:lnTo>
                  <a:pt x="940953" y="919520"/>
                </a:lnTo>
                <a:lnTo>
                  <a:pt x="983978" y="906786"/>
                </a:lnTo>
                <a:lnTo>
                  <a:pt x="1028349" y="898414"/>
                </a:lnTo>
                <a:lnTo>
                  <a:pt x="1074064" y="894410"/>
                </a:lnTo>
                <a:lnTo>
                  <a:pt x="1099935" y="890305"/>
                </a:lnTo>
                <a:lnTo>
                  <a:pt x="1118404" y="881505"/>
                </a:lnTo>
                <a:lnTo>
                  <a:pt x="1129480" y="868026"/>
                </a:lnTo>
                <a:lnTo>
                  <a:pt x="1133170" y="849883"/>
                </a:lnTo>
                <a:lnTo>
                  <a:pt x="1130831" y="830800"/>
                </a:lnTo>
                <a:lnTo>
                  <a:pt x="1123816" y="816992"/>
                </a:lnTo>
                <a:lnTo>
                  <a:pt x="1112124" y="808473"/>
                </a:lnTo>
                <a:lnTo>
                  <a:pt x="1095755" y="805256"/>
                </a:lnTo>
                <a:lnTo>
                  <a:pt x="802170" y="803101"/>
                </a:lnTo>
                <a:lnTo>
                  <a:pt x="745171" y="801326"/>
                </a:lnTo>
                <a:lnTo>
                  <a:pt x="694543" y="798677"/>
                </a:lnTo>
                <a:lnTo>
                  <a:pt x="650285" y="795155"/>
                </a:lnTo>
                <a:lnTo>
                  <a:pt x="612393" y="790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37515" y="4405363"/>
            <a:ext cx="340360" cy="193675"/>
          </a:xfrm>
          <a:custGeom>
            <a:avLst/>
            <a:gdLst/>
            <a:ahLst/>
            <a:cxnLst/>
            <a:rect l="l" t="t" r="r" b="b"/>
            <a:pathLst>
              <a:path w="340359" h="193675">
                <a:moveTo>
                  <a:pt x="211229" y="86245"/>
                </a:moveTo>
                <a:lnTo>
                  <a:pt x="172021" y="86245"/>
                </a:lnTo>
                <a:lnTo>
                  <a:pt x="174064" y="89146"/>
                </a:lnTo>
                <a:lnTo>
                  <a:pt x="178603" y="97942"/>
                </a:lnTo>
                <a:lnTo>
                  <a:pt x="185521" y="112370"/>
                </a:lnTo>
                <a:lnTo>
                  <a:pt x="195070" y="132943"/>
                </a:lnTo>
                <a:lnTo>
                  <a:pt x="205476" y="155256"/>
                </a:lnTo>
                <a:lnTo>
                  <a:pt x="223837" y="191554"/>
                </a:lnTo>
                <a:lnTo>
                  <a:pt x="229196" y="193319"/>
                </a:lnTo>
                <a:lnTo>
                  <a:pt x="230377" y="192887"/>
                </a:lnTo>
                <a:lnTo>
                  <a:pt x="232310" y="189369"/>
                </a:lnTo>
                <a:lnTo>
                  <a:pt x="248057" y="160992"/>
                </a:lnTo>
                <a:lnTo>
                  <a:pt x="263230" y="131533"/>
                </a:lnTo>
                <a:lnTo>
                  <a:pt x="234823" y="131533"/>
                </a:lnTo>
                <a:lnTo>
                  <a:pt x="230090" y="126007"/>
                </a:lnTo>
                <a:lnTo>
                  <a:pt x="221567" y="109429"/>
                </a:lnTo>
                <a:lnTo>
                  <a:pt x="211229" y="86245"/>
                </a:lnTo>
                <a:close/>
              </a:path>
              <a:path w="340359" h="193675">
                <a:moveTo>
                  <a:pt x="3340" y="5041"/>
                </a:moveTo>
                <a:lnTo>
                  <a:pt x="0" y="7721"/>
                </a:lnTo>
                <a:lnTo>
                  <a:pt x="0" y="15824"/>
                </a:lnTo>
                <a:lnTo>
                  <a:pt x="4927" y="19100"/>
                </a:lnTo>
                <a:lnTo>
                  <a:pt x="20764" y="25958"/>
                </a:lnTo>
                <a:lnTo>
                  <a:pt x="25946" y="31889"/>
                </a:lnTo>
                <a:lnTo>
                  <a:pt x="58682" y="95250"/>
                </a:lnTo>
                <a:lnTo>
                  <a:pt x="81160" y="137606"/>
                </a:lnTo>
                <a:lnTo>
                  <a:pt x="109397" y="187528"/>
                </a:lnTo>
                <a:lnTo>
                  <a:pt x="111671" y="189369"/>
                </a:lnTo>
                <a:lnTo>
                  <a:pt x="113423" y="189369"/>
                </a:lnTo>
                <a:lnTo>
                  <a:pt x="115100" y="189547"/>
                </a:lnTo>
                <a:lnTo>
                  <a:pt x="116192" y="189115"/>
                </a:lnTo>
                <a:lnTo>
                  <a:pt x="116687" y="188048"/>
                </a:lnTo>
                <a:lnTo>
                  <a:pt x="120331" y="181840"/>
                </a:lnTo>
                <a:lnTo>
                  <a:pt x="126588" y="170265"/>
                </a:lnTo>
                <a:lnTo>
                  <a:pt x="135448" y="153323"/>
                </a:lnTo>
                <a:lnTo>
                  <a:pt x="145909" y="132943"/>
                </a:lnTo>
                <a:lnTo>
                  <a:pt x="120865" y="132943"/>
                </a:lnTo>
                <a:lnTo>
                  <a:pt x="118617" y="130842"/>
                </a:lnTo>
                <a:lnTo>
                  <a:pt x="93303" y="83352"/>
                </a:lnTo>
                <a:lnTo>
                  <a:pt x="75920" y="44043"/>
                </a:lnTo>
                <a:lnTo>
                  <a:pt x="72644" y="26301"/>
                </a:lnTo>
                <a:lnTo>
                  <a:pt x="77254" y="22872"/>
                </a:lnTo>
                <a:lnTo>
                  <a:pt x="93497" y="18923"/>
                </a:lnTo>
                <a:lnTo>
                  <a:pt x="97015" y="14986"/>
                </a:lnTo>
                <a:lnTo>
                  <a:pt x="97015" y="7518"/>
                </a:lnTo>
                <a:lnTo>
                  <a:pt x="52462" y="7518"/>
                </a:lnTo>
                <a:lnTo>
                  <a:pt x="31953" y="7283"/>
                </a:lnTo>
                <a:lnTo>
                  <a:pt x="10045" y="5626"/>
                </a:lnTo>
                <a:lnTo>
                  <a:pt x="3340" y="5041"/>
                </a:lnTo>
                <a:close/>
              </a:path>
              <a:path w="340359" h="193675">
                <a:moveTo>
                  <a:pt x="123977" y="1765"/>
                </a:moveTo>
                <a:lnTo>
                  <a:pt x="120584" y="4178"/>
                </a:lnTo>
                <a:lnTo>
                  <a:pt x="120459" y="13982"/>
                </a:lnTo>
                <a:lnTo>
                  <a:pt x="125564" y="17513"/>
                </a:lnTo>
                <a:lnTo>
                  <a:pt x="135953" y="21120"/>
                </a:lnTo>
                <a:lnTo>
                  <a:pt x="142290" y="23113"/>
                </a:lnTo>
                <a:lnTo>
                  <a:pt x="147916" y="29298"/>
                </a:lnTo>
                <a:lnTo>
                  <a:pt x="152780" y="39611"/>
                </a:lnTo>
                <a:lnTo>
                  <a:pt x="156870" y="46634"/>
                </a:lnTo>
                <a:lnTo>
                  <a:pt x="158889" y="53263"/>
                </a:lnTo>
                <a:lnTo>
                  <a:pt x="158889" y="59283"/>
                </a:lnTo>
                <a:lnTo>
                  <a:pt x="157760" y="63109"/>
                </a:lnTo>
                <a:lnTo>
                  <a:pt x="140792" y="97942"/>
                </a:lnTo>
                <a:lnTo>
                  <a:pt x="120865" y="132943"/>
                </a:lnTo>
                <a:lnTo>
                  <a:pt x="145909" y="132943"/>
                </a:lnTo>
                <a:lnTo>
                  <a:pt x="156912" y="111448"/>
                </a:lnTo>
                <a:lnTo>
                  <a:pt x="164433" y="97456"/>
                </a:lnTo>
                <a:lnTo>
                  <a:pt x="169468" y="89050"/>
                </a:lnTo>
                <a:lnTo>
                  <a:pt x="172021" y="86245"/>
                </a:lnTo>
                <a:lnTo>
                  <a:pt x="211229" y="86245"/>
                </a:lnTo>
                <a:lnTo>
                  <a:pt x="209248" y="81802"/>
                </a:lnTo>
                <a:lnTo>
                  <a:pt x="193128" y="43129"/>
                </a:lnTo>
                <a:lnTo>
                  <a:pt x="191122" y="38265"/>
                </a:lnTo>
                <a:lnTo>
                  <a:pt x="190030" y="34086"/>
                </a:lnTo>
                <a:lnTo>
                  <a:pt x="190093" y="22872"/>
                </a:lnTo>
                <a:lnTo>
                  <a:pt x="194627" y="18351"/>
                </a:lnTo>
                <a:lnTo>
                  <a:pt x="211289" y="15239"/>
                </a:lnTo>
                <a:lnTo>
                  <a:pt x="215137" y="11556"/>
                </a:lnTo>
                <a:lnTo>
                  <a:pt x="215137" y="4806"/>
                </a:lnTo>
                <a:lnTo>
                  <a:pt x="168155" y="4806"/>
                </a:lnTo>
                <a:lnTo>
                  <a:pt x="149302" y="4563"/>
                </a:lnTo>
                <a:lnTo>
                  <a:pt x="131000" y="2857"/>
                </a:lnTo>
                <a:lnTo>
                  <a:pt x="123977" y="1765"/>
                </a:lnTo>
                <a:close/>
              </a:path>
              <a:path w="340359" h="193675">
                <a:moveTo>
                  <a:pt x="253568" y="2946"/>
                </a:moveTo>
                <a:lnTo>
                  <a:pt x="251053" y="5041"/>
                </a:lnTo>
                <a:lnTo>
                  <a:pt x="250977" y="13830"/>
                </a:lnTo>
                <a:lnTo>
                  <a:pt x="255066" y="16827"/>
                </a:lnTo>
                <a:lnTo>
                  <a:pt x="263194" y="19418"/>
                </a:lnTo>
                <a:lnTo>
                  <a:pt x="273646" y="23190"/>
                </a:lnTo>
                <a:lnTo>
                  <a:pt x="278917" y="28460"/>
                </a:lnTo>
                <a:lnTo>
                  <a:pt x="278917" y="36093"/>
                </a:lnTo>
                <a:lnTo>
                  <a:pt x="278765" y="36931"/>
                </a:lnTo>
                <a:lnTo>
                  <a:pt x="278422" y="37769"/>
                </a:lnTo>
                <a:lnTo>
                  <a:pt x="274235" y="49897"/>
                </a:lnTo>
                <a:lnTo>
                  <a:pt x="253568" y="97027"/>
                </a:lnTo>
                <a:lnTo>
                  <a:pt x="234823" y="131533"/>
                </a:lnTo>
                <a:lnTo>
                  <a:pt x="263230" y="131533"/>
                </a:lnTo>
                <a:lnTo>
                  <a:pt x="266353" y="125469"/>
                </a:lnTo>
                <a:lnTo>
                  <a:pt x="285769" y="85393"/>
                </a:lnTo>
                <a:lnTo>
                  <a:pt x="306311" y="40766"/>
                </a:lnTo>
                <a:lnTo>
                  <a:pt x="310151" y="33447"/>
                </a:lnTo>
                <a:lnTo>
                  <a:pt x="314407" y="27803"/>
                </a:lnTo>
                <a:lnTo>
                  <a:pt x="319073" y="23850"/>
                </a:lnTo>
                <a:lnTo>
                  <a:pt x="324142" y="21602"/>
                </a:lnTo>
                <a:lnTo>
                  <a:pt x="334937" y="18580"/>
                </a:lnTo>
                <a:lnTo>
                  <a:pt x="340175" y="15824"/>
                </a:lnTo>
                <a:lnTo>
                  <a:pt x="340296" y="8559"/>
                </a:lnTo>
                <a:lnTo>
                  <a:pt x="339606" y="8161"/>
                </a:lnTo>
                <a:lnTo>
                  <a:pt x="318103" y="8161"/>
                </a:lnTo>
                <a:lnTo>
                  <a:pt x="308501" y="8077"/>
                </a:lnTo>
                <a:lnTo>
                  <a:pt x="265077" y="5303"/>
                </a:lnTo>
                <a:lnTo>
                  <a:pt x="258749" y="4178"/>
                </a:lnTo>
                <a:lnTo>
                  <a:pt x="253568" y="2946"/>
                </a:lnTo>
                <a:close/>
              </a:path>
              <a:path w="340359" h="193675">
                <a:moveTo>
                  <a:pt x="337108" y="6718"/>
                </a:moveTo>
                <a:lnTo>
                  <a:pt x="330682" y="7543"/>
                </a:lnTo>
                <a:lnTo>
                  <a:pt x="325495" y="7980"/>
                </a:lnTo>
                <a:lnTo>
                  <a:pt x="318103" y="8161"/>
                </a:lnTo>
                <a:lnTo>
                  <a:pt x="339606" y="8161"/>
                </a:lnTo>
                <a:lnTo>
                  <a:pt x="337108" y="6718"/>
                </a:lnTo>
                <a:close/>
              </a:path>
              <a:path w="340359" h="193675">
                <a:moveTo>
                  <a:pt x="94424" y="2857"/>
                </a:moveTo>
                <a:lnTo>
                  <a:pt x="89230" y="3771"/>
                </a:lnTo>
                <a:lnTo>
                  <a:pt x="71558" y="6344"/>
                </a:lnTo>
                <a:lnTo>
                  <a:pt x="52462" y="7518"/>
                </a:lnTo>
                <a:lnTo>
                  <a:pt x="97015" y="7518"/>
                </a:lnTo>
                <a:lnTo>
                  <a:pt x="97015" y="4521"/>
                </a:lnTo>
                <a:lnTo>
                  <a:pt x="94424" y="2857"/>
                </a:lnTo>
                <a:close/>
              </a:path>
              <a:path w="340359" h="193675">
                <a:moveTo>
                  <a:pt x="212547" y="0"/>
                </a:moveTo>
                <a:lnTo>
                  <a:pt x="207454" y="927"/>
                </a:lnTo>
                <a:lnTo>
                  <a:pt x="187545" y="3593"/>
                </a:lnTo>
                <a:lnTo>
                  <a:pt x="168155" y="4806"/>
                </a:lnTo>
                <a:lnTo>
                  <a:pt x="215137" y="4806"/>
                </a:lnTo>
                <a:lnTo>
                  <a:pt x="215137" y="1587"/>
                </a:lnTo>
                <a:lnTo>
                  <a:pt x="2125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009447" y="4403267"/>
            <a:ext cx="176060" cy="189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208951" y="4256011"/>
            <a:ext cx="213995" cy="337820"/>
          </a:xfrm>
          <a:custGeom>
            <a:avLst/>
            <a:gdLst/>
            <a:ahLst/>
            <a:cxnLst/>
            <a:rect l="l" t="t" r="r" b="b"/>
            <a:pathLst>
              <a:path w="213995" h="337820">
                <a:moveTo>
                  <a:pt x="65798" y="0"/>
                </a:moveTo>
                <a:lnTo>
                  <a:pt x="58420" y="0"/>
                </a:lnTo>
                <a:lnTo>
                  <a:pt x="52082" y="2933"/>
                </a:lnTo>
                <a:lnTo>
                  <a:pt x="32398" y="13839"/>
                </a:lnTo>
                <a:lnTo>
                  <a:pt x="23872" y="18159"/>
                </a:lnTo>
                <a:lnTo>
                  <a:pt x="16113" y="21696"/>
                </a:lnTo>
                <a:lnTo>
                  <a:pt x="9131" y="24460"/>
                </a:lnTo>
                <a:lnTo>
                  <a:pt x="3022" y="26644"/>
                </a:lnTo>
                <a:lnTo>
                  <a:pt x="0" y="29324"/>
                </a:lnTo>
                <a:lnTo>
                  <a:pt x="0" y="36347"/>
                </a:lnTo>
                <a:lnTo>
                  <a:pt x="2019" y="38938"/>
                </a:lnTo>
                <a:lnTo>
                  <a:pt x="6108" y="40360"/>
                </a:lnTo>
                <a:lnTo>
                  <a:pt x="16560" y="42544"/>
                </a:lnTo>
                <a:lnTo>
                  <a:pt x="23355" y="45542"/>
                </a:lnTo>
                <a:lnTo>
                  <a:pt x="26441" y="49225"/>
                </a:lnTo>
                <a:lnTo>
                  <a:pt x="29959" y="53492"/>
                </a:lnTo>
                <a:lnTo>
                  <a:pt x="31635" y="61213"/>
                </a:lnTo>
                <a:lnTo>
                  <a:pt x="31761" y="98061"/>
                </a:lnTo>
                <a:lnTo>
                  <a:pt x="31919" y="117379"/>
                </a:lnTo>
                <a:lnTo>
                  <a:pt x="32143" y="141058"/>
                </a:lnTo>
                <a:lnTo>
                  <a:pt x="32385" y="177990"/>
                </a:lnTo>
                <a:lnTo>
                  <a:pt x="32507" y="230308"/>
                </a:lnTo>
                <a:lnTo>
                  <a:pt x="32381" y="243373"/>
                </a:lnTo>
                <a:lnTo>
                  <a:pt x="31762" y="287049"/>
                </a:lnTo>
                <a:lnTo>
                  <a:pt x="31635" y="315277"/>
                </a:lnTo>
                <a:lnTo>
                  <a:pt x="70166" y="332878"/>
                </a:lnTo>
                <a:lnTo>
                  <a:pt x="107569" y="337400"/>
                </a:lnTo>
                <a:lnTo>
                  <a:pt x="128183" y="335500"/>
                </a:lnTo>
                <a:lnTo>
                  <a:pt x="147318" y="329806"/>
                </a:lnTo>
                <a:lnTo>
                  <a:pt x="164974" y="320330"/>
                </a:lnTo>
                <a:lnTo>
                  <a:pt x="174001" y="312940"/>
                </a:lnTo>
                <a:lnTo>
                  <a:pt x="118122" y="312940"/>
                </a:lnTo>
                <a:lnTo>
                  <a:pt x="96302" y="310116"/>
                </a:lnTo>
                <a:lnTo>
                  <a:pt x="80703" y="301642"/>
                </a:lnTo>
                <a:lnTo>
                  <a:pt x="71336" y="287517"/>
                </a:lnTo>
                <a:lnTo>
                  <a:pt x="68211" y="267741"/>
                </a:lnTo>
                <a:lnTo>
                  <a:pt x="68211" y="198500"/>
                </a:lnTo>
                <a:lnTo>
                  <a:pt x="108930" y="178525"/>
                </a:lnTo>
                <a:lnTo>
                  <a:pt x="117208" y="177990"/>
                </a:lnTo>
                <a:lnTo>
                  <a:pt x="194979" y="177990"/>
                </a:lnTo>
                <a:lnTo>
                  <a:pt x="191528" y="173901"/>
                </a:lnTo>
                <a:lnTo>
                  <a:pt x="189276" y="172135"/>
                </a:lnTo>
                <a:lnTo>
                  <a:pt x="70396" y="172135"/>
                </a:lnTo>
                <a:lnTo>
                  <a:pt x="67729" y="169862"/>
                </a:lnTo>
                <a:lnTo>
                  <a:pt x="67619" y="141058"/>
                </a:lnTo>
                <a:lnTo>
                  <a:pt x="67309" y="81140"/>
                </a:lnTo>
                <a:lnTo>
                  <a:pt x="67428" y="38938"/>
                </a:lnTo>
                <a:lnTo>
                  <a:pt x="67462" y="36347"/>
                </a:lnTo>
                <a:lnTo>
                  <a:pt x="68056" y="18159"/>
                </a:lnTo>
                <a:lnTo>
                  <a:pt x="68178" y="13839"/>
                </a:lnTo>
                <a:lnTo>
                  <a:pt x="68211" y="4025"/>
                </a:lnTo>
                <a:lnTo>
                  <a:pt x="65798" y="0"/>
                </a:lnTo>
                <a:close/>
              </a:path>
              <a:path w="213995" h="337820">
                <a:moveTo>
                  <a:pt x="194979" y="177990"/>
                </a:moveTo>
                <a:lnTo>
                  <a:pt x="117208" y="177990"/>
                </a:lnTo>
                <a:lnTo>
                  <a:pt x="128822" y="179201"/>
                </a:lnTo>
                <a:lnTo>
                  <a:pt x="139538" y="182837"/>
                </a:lnTo>
                <a:lnTo>
                  <a:pt x="171597" y="220889"/>
                </a:lnTo>
                <a:lnTo>
                  <a:pt x="176060" y="250151"/>
                </a:lnTo>
                <a:lnTo>
                  <a:pt x="175056" y="264005"/>
                </a:lnTo>
                <a:lnTo>
                  <a:pt x="151494" y="303548"/>
                </a:lnTo>
                <a:lnTo>
                  <a:pt x="118122" y="312940"/>
                </a:lnTo>
                <a:lnTo>
                  <a:pt x="174001" y="312940"/>
                </a:lnTo>
                <a:lnTo>
                  <a:pt x="205459" y="271932"/>
                </a:lnTo>
                <a:lnTo>
                  <a:pt x="213563" y="229311"/>
                </a:lnTo>
                <a:lnTo>
                  <a:pt x="212181" y="212997"/>
                </a:lnTo>
                <a:lnTo>
                  <a:pt x="208041" y="198334"/>
                </a:lnTo>
                <a:lnTo>
                  <a:pt x="201154" y="185307"/>
                </a:lnTo>
                <a:lnTo>
                  <a:pt x="194979" y="177990"/>
                </a:lnTo>
                <a:close/>
              </a:path>
              <a:path w="213995" h="337820">
                <a:moveTo>
                  <a:pt x="134289" y="152615"/>
                </a:moveTo>
                <a:lnTo>
                  <a:pt x="89893" y="161729"/>
                </a:lnTo>
                <a:lnTo>
                  <a:pt x="70396" y="172135"/>
                </a:lnTo>
                <a:lnTo>
                  <a:pt x="189276" y="172135"/>
                </a:lnTo>
                <a:lnTo>
                  <a:pt x="179668" y="164606"/>
                </a:lnTo>
                <a:lnTo>
                  <a:pt x="166171" y="157953"/>
                </a:lnTo>
                <a:lnTo>
                  <a:pt x="151043" y="153952"/>
                </a:lnTo>
                <a:lnTo>
                  <a:pt x="134289" y="152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580490" y="4256011"/>
            <a:ext cx="222250" cy="344170"/>
          </a:xfrm>
          <a:custGeom>
            <a:avLst/>
            <a:gdLst/>
            <a:ahLst/>
            <a:cxnLst/>
            <a:rect l="l" t="t" r="r" b="b"/>
            <a:pathLst>
              <a:path w="222250" h="344170">
                <a:moveTo>
                  <a:pt x="221828" y="315277"/>
                </a:moveTo>
                <a:lnTo>
                  <a:pt x="149758" y="315277"/>
                </a:lnTo>
                <a:lnTo>
                  <a:pt x="152349" y="320052"/>
                </a:lnTo>
                <a:lnTo>
                  <a:pt x="155943" y="329514"/>
                </a:lnTo>
                <a:lnTo>
                  <a:pt x="159638" y="338975"/>
                </a:lnTo>
                <a:lnTo>
                  <a:pt x="162890" y="343674"/>
                </a:lnTo>
                <a:lnTo>
                  <a:pt x="165747" y="343674"/>
                </a:lnTo>
                <a:lnTo>
                  <a:pt x="208757" y="325559"/>
                </a:lnTo>
                <a:lnTo>
                  <a:pt x="220683" y="317464"/>
                </a:lnTo>
                <a:lnTo>
                  <a:pt x="221828" y="315277"/>
                </a:lnTo>
                <a:close/>
              </a:path>
              <a:path w="222250" h="344170">
                <a:moveTo>
                  <a:pt x="90728" y="148691"/>
                </a:moveTo>
                <a:lnTo>
                  <a:pt x="46694" y="163023"/>
                </a:lnTo>
                <a:lnTo>
                  <a:pt x="18184" y="189434"/>
                </a:lnTo>
                <a:lnTo>
                  <a:pt x="2022" y="224024"/>
                </a:lnTo>
                <a:lnTo>
                  <a:pt x="0" y="243370"/>
                </a:lnTo>
                <a:lnTo>
                  <a:pt x="1711" y="265940"/>
                </a:lnTo>
                <a:lnTo>
                  <a:pt x="15425" y="303056"/>
                </a:lnTo>
                <a:lnTo>
                  <a:pt x="52203" y="334352"/>
                </a:lnTo>
                <a:lnTo>
                  <a:pt x="81114" y="339902"/>
                </a:lnTo>
                <a:lnTo>
                  <a:pt x="88835" y="339131"/>
                </a:lnTo>
                <a:lnTo>
                  <a:pt x="146771" y="316048"/>
                </a:lnTo>
                <a:lnTo>
                  <a:pt x="148335" y="315277"/>
                </a:lnTo>
                <a:lnTo>
                  <a:pt x="221828" y="315277"/>
                </a:lnTo>
                <a:lnTo>
                  <a:pt x="222173" y="314617"/>
                </a:lnTo>
                <a:lnTo>
                  <a:pt x="222173" y="314032"/>
                </a:lnTo>
                <a:lnTo>
                  <a:pt x="221907" y="312940"/>
                </a:lnTo>
                <a:lnTo>
                  <a:pt x="221246" y="311594"/>
                </a:lnTo>
                <a:lnTo>
                  <a:pt x="220675" y="310172"/>
                </a:lnTo>
                <a:lnTo>
                  <a:pt x="104559" y="310172"/>
                </a:lnTo>
                <a:lnTo>
                  <a:pt x="91850" y="308732"/>
                </a:lnTo>
                <a:lnTo>
                  <a:pt x="58839" y="287159"/>
                </a:lnTo>
                <a:lnTo>
                  <a:pt x="40565" y="247467"/>
                </a:lnTo>
                <a:lnTo>
                  <a:pt x="39344" y="231914"/>
                </a:lnTo>
                <a:lnTo>
                  <a:pt x="42416" y="205426"/>
                </a:lnTo>
                <a:lnTo>
                  <a:pt x="51623" y="186502"/>
                </a:lnTo>
                <a:lnTo>
                  <a:pt x="66953" y="175146"/>
                </a:lnTo>
                <a:lnTo>
                  <a:pt x="88392" y="171361"/>
                </a:lnTo>
                <a:lnTo>
                  <a:pt x="186334" y="171361"/>
                </a:lnTo>
                <a:lnTo>
                  <a:pt x="186334" y="155143"/>
                </a:lnTo>
                <a:lnTo>
                  <a:pt x="147167" y="155143"/>
                </a:lnTo>
                <a:lnTo>
                  <a:pt x="141135" y="154050"/>
                </a:lnTo>
                <a:lnTo>
                  <a:pt x="126974" y="151691"/>
                </a:lnTo>
                <a:lnTo>
                  <a:pt x="113860" y="150018"/>
                </a:lnTo>
                <a:lnTo>
                  <a:pt x="101781" y="149021"/>
                </a:lnTo>
                <a:lnTo>
                  <a:pt x="90728" y="148691"/>
                </a:lnTo>
                <a:close/>
              </a:path>
              <a:path w="222250" h="344170">
                <a:moveTo>
                  <a:pt x="186334" y="171361"/>
                </a:moveTo>
                <a:lnTo>
                  <a:pt x="88392" y="171361"/>
                </a:lnTo>
                <a:lnTo>
                  <a:pt x="99550" y="172099"/>
                </a:lnTo>
                <a:lnTo>
                  <a:pt x="110302" y="174309"/>
                </a:lnTo>
                <a:lnTo>
                  <a:pt x="144260" y="193954"/>
                </a:lnTo>
                <a:lnTo>
                  <a:pt x="148831" y="204431"/>
                </a:lnTo>
                <a:lnTo>
                  <a:pt x="148831" y="292265"/>
                </a:lnTo>
                <a:lnTo>
                  <a:pt x="110786" y="309671"/>
                </a:lnTo>
                <a:lnTo>
                  <a:pt x="104559" y="310172"/>
                </a:lnTo>
                <a:lnTo>
                  <a:pt x="220675" y="310172"/>
                </a:lnTo>
                <a:lnTo>
                  <a:pt x="219634" y="307581"/>
                </a:lnTo>
                <a:lnTo>
                  <a:pt x="190373" y="307581"/>
                </a:lnTo>
                <a:lnTo>
                  <a:pt x="186334" y="303148"/>
                </a:lnTo>
                <a:lnTo>
                  <a:pt x="186334" y="171361"/>
                </a:lnTo>
                <a:close/>
              </a:path>
              <a:path w="222250" h="344170">
                <a:moveTo>
                  <a:pt x="215722" y="305244"/>
                </a:moveTo>
                <a:lnTo>
                  <a:pt x="210273" y="306171"/>
                </a:lnTo>
                <a:lnTo>
                  <a:pt x="205257" y="307085"/>
                </a:lnTo>
                <a:lnTo>
                  <a:pt x="201231" y="307581"/>
                </a:lnTo>
                <a:lnTo>
                  <a:pt x="219634" y="307581"/>
                </a:lnTo>
                <a:lnTo>
                  <a:pt x="219405" y="307009"/>
                </a:lnTo>
                <a:lnTo>
                  <a:pt x="215722" y="305244"/>
                </a:lnTo>
                <a:close/>
              </a:path>
              <a:path w="222250" h="344170">
                <a:moveTo>
                  <a:pt x="184835" y="0"/>
                </a:moveTo>
                <a:lnTo>
                  <a:pt x="176542" y="0"/>
                </a:lnTo>
                <a:lnTo>
                  <a:pt x="170014" y="2857"/>
                </a:lnTo>
                <a:lnTo>
                  <a:pt x="159372" y="8470"/>
                </a:lnTo>
                <a:lnTo>
                  <a:pt x="150106" y="13069"/>
                </a:lnTo>
                <a:lnTo>
                  <a:pt x="141500" y="16943"/>
                </a:lnTo>
                <a:lnTo>
                  <a:pt x="133565" y="20095"/>
                </a:lnTo>
                <a:lnTo>
                  <a:pt x="126314" y="22529"/>
                </a:lnTo>
                <a:lnTo>
                  <a:pt x="119621" y="24460"/>
                </a:lnTo>
                <a:lnTo>
                  <a:pt x="116281" y="27304"/>
                </a:lnTo>
                <a:lnTo>
                  <a:pt x="116281" y="35432"/>
                </a:lnTo>
                <a:lnTo>
                  <a:pt x="118783" y="38519"/>
                </a:lnTo>
                <a:lnTo>
                  <a:pt x="123710" y="40360"/>
                </a:lnTo>
                <a:lnTo>
                  <a:pt x="134264" y="43789"/>
                </a:lnTo>
                <a:lnTo>
                  <a:pt x="140881" y="46812"/>
                </a:lnTo>
                <a:lnTo>
                  <a:pt x="143649" y="49225"/>
                </a:lnTo>
                <a:lnTo>
                  <a:pt x="148081" y="52997"/>
                </a:lnTo>
                <a:lnTo>
                  <a:pt x="150266" y="59448"/>
                </a:lnTo>
                <a:lnTo>
                  <a:pt x="150266" y="153390"/>
                </a:lnTo>
                <a:lnTo>
                  <a:pt x="147167" y="155143"/>
                </a:lnTo>
                <a:lnTo>
                  <a:pt x="186334" y="155143"/>
                </a:lnTo>
                <a:lnTo>
                  <a:pt x="186382" y="69926"/>
                </a:lnTo>
                <a:lnTo>
                  <a:pt x="187728" y="13069"/>
                </a:lnTo>
                <a:lnTo>
                  <a:pt x="187769" y="4025"/>
                </a:lnTo>
                <a:lnTo>
                  <a:pt x="184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828952" y="4403267"/>
            <a:ext cx="176034" cy="189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033537" y="4408220"/>
            <a:ext cx="228561" cy="186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94001" y="4403267"/>
            <a:ext cx="176047" cy="1896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503526" y="4256011"/>
            <a:ext cx="111760" cy="337820"/>
          </a:xfrm>
          <a:custGeom>
            <a:avLst/>
            <a:gdLst/>
            <a:ahLst/>
            <a:cxnLst/>
            <a:rect l="l" t="t" r="r" b="b"/>
            <a:pathLst>
              <a:path w="111759" h="337820">
                <a:moveTo>
                  <a:pt x="67233" y="0"/>
                </a:moveTo>
                <a:lnTo>
                  <a:pt x="58940" y="0"/>
                </a:lnTo>
                <a:lnTo>
                  <a:pt x="52997" y="2857"/>
                </a:lnTo>
                <a:lnTo>
                  <a:pt x="35138" y="13524"/>
                </a:lnTo>
                <a:lnTo>
                  <a:pt x="26795" y="17880"/>
                </a:lnTo>
                <a:lnTo>
                  <a:pt x="18592" y="21527"/>
                </a:lnTo>
                <a:lnTo>
                  <a:pt x="10541" y="24460"/>
                </a:lnTo>
                <a:lnTo>
                  <a:pt x="3517" y="26796"/>
                </a:lnTo>
                <a:lnTo>
                  <a:pt x="0" y="30302"/>
                </a:lnTo>
                <a:lnTo>
                  <a:pt x="0" y="38112"/>
                </a:lnTo>
                <a:lnTo>
                  <a:pt x="2425" y="40525"/>
                </a:lnTo>
                <a:lnTo>
                  <a:pt x="7289" y="42202"/>
                </a:lnTo>
                <a:lnTo>
                  <a:pt x="16497" y="45542"/>
                </a:lnTo>
                <a:lnTo>
                  <a:pt x="32033" y="81140"/>
                </a:lnTo>
                <a:lnTo>
                  <a:pt x="32143" y="296113"/>
                </a:lnTo>
                <a:lnTo>
                  <a:pt x="31345" y="304759"/>
                </a:lnTo>
                <a:lnTo>
                  <a:pt x="28946" y="311494"/>
                </a:lnTo>
                <a:lnTo>
                  <a:pt x="24942" y="316317"/>
                </a:lnTo>
                <a:lnTo>
                  <a:pt x="19329" y="319227"/>
                </a:lnTo>
                <a:lnTo>
                  <a:pt x="10883" y="321729"/>
                </a:lnTo>
                <a:lnTo>
                  <a:pt x="6629" y="324916"/>
                </a:lnTo>
                <a:lnTo>
                  <a:pt x="6629" y="332866"/>
                </a:lnTo>
                <a:lnTo>
                  <a:pt x="7378" y="335470"/>
                </a:lnTo>
                <a:lnTo>
                  <a:pt x="10312" y="337400"/>
                </a:lnTo>
                <a:lnTo>
                  <a:pt x="14236" y="337464"/>
                </a:lnTo>
                <a:lnTo>
                  <a:pt x="20688" y="336880"/>
                </a:lnTo>
                <a:lnTo>
                  <a:pt x="43631" y="335322"/>
                </a:lnTo>
                <a:lnTo>
                  <a:pt x="64628" y="334659"/>
                </a:lnTo>
                <a:lnTo>
                  <a:pt x="110435" y="334659"/>
                </a:lnTo>
                <a:lnTo>
                  <a:pt x="111340" y="333946"/>
                </a:lnTo>
                <a:lnTo>
                  <a:pt x="111340" y="323227"/>
                </a:lnTo>
                <a:lnTo>
                  <a:pt x="107823" y="320547"/>
                </a:lnTo>
                <a:lnTo>
                  <a:pt x="100787" y="319798"/>
                </a:lnTo>
                <a:lnTo>
                  <a:pt x="92881" y="318469"/>
                </a:lnTo>
                <a:lnTo>
                  <a:pt x="69646" y="299948"/>
                </a:lnTo>
                <a:lnTo>
                  <a:pt x="69646" y="290499"/>
                </a:lnTo>
                <a:lnTo>
                  <a:pt x="68744" y="83972"/>
                </a:lnTo>
                <a:lnTo>
                  <a:pt x="68842" y="50152"/>
                </a:lnTo>
                <a:lnTo>
                  <a:pt x="68923" y="45542"/>
                </a:lnTo>
                <a:lnTo>
                  <a:pt x="69164" y="35432"/>
                </a:lnTo>
                <a:lnTo>
                  <a:pt x="70074" y="13524"/>
                </a:lnTo>
                <a:lnTo>
                  <a:pt x="70167" y="4025"/>
                </a:lnTo>
                <a:lnTo>
                  <a:pt x="67233" y="0"/>
                </a:lnTo>
                <a:close/>
              </a:path>
              <a:path w="111759" h="337820">
                <a:moveTo>
                  <a:pt x="110435" y="334659"/>
                </a:moveTo>
                <a:lnTo>
                  <a:pt x="64628" y="334659"/>
                </a:lnTo>
                <a:lnTo>
                  <a:pt x="83680" y="334874"/>
                </a:lnTo>
                <a:lnTo>
                  <a:pt x="100787" y="335953"/>
                </a:lnTo>
                <a:lnTo>
                  <a:pt x="107823" y="336715"/>
                </a:lnTo>
                <a:lnTo>
                  <a:pt x="110435" y="334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640901" y="4406798"/>
            <a:ext cx="201180" cy="1866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874658" y="4397679"/>
            <a:ext cx="212725" cy="314325"/>
          </a:xfrm>
          <a:custGeom>
            <a:avLst/>
            <a:gdLst/>
            <a:ahLst/>
            <a:cxnLst/>
            <a:rect l="l" t="t" r="r" b="b"/>
            <a:pathLst>
              <a:path w="212725" h="314325">
                <a:moveTo>
                  <a:pt x="53149" y="0"/>
                </a:moveTo>
                <a:lnTo>
                  <a:pt x="46951" y="0"/>
                </a:lnTo>
                <a:lnTo>
                  <a:pt x="42519" y="2070"/>
                </a:lnTo>
                <a:lnTo>
                  <a:pt x="35140" y="6273"/>
                </a:lnTo>
                <a:lnTo>
                  <a:pt x="28609" y="9864"/>
                </a:lnTo>
                <a:lnTo>
                  <a:pt x="22186" y="12863"/>
                </a:lnTo>
                <a:lnTo>
                  <a:pt x="15859" y="15269"/>
                </a:lnTo>
                <a:lnTo>
                  <a:pt x="9613" y="17081"/>
                </a:lnTo>
                <a:lnTo>
                  <a:pt x="3162" y="18834"/>
                </a:lnTo>
                <a:lnTo>
                  <a:pt x="0" y="21336"/>
                </a:lnTo>
                <a:lnTo>
                  <a:pt x="0" y="27939"/>
                </a:lnTo>
                <a:lnTo>
                  <a:pt x="5422" y="31889"/>
                </a:lnTo>
                <a:lnTo>
                  <a:pt x="16382" y="36753"/>
                </a:lnTo>
                <a:lnTo>
                  <a:pt x="22433" y="41108"/>
                </a:lnTo>
                <a:lnTo>
                  <a:pt x="26755" y="47790"/>
                </a:lnTo>
                <a:lnTo>
                  <a:pt x="29348" y="56795"/>
                </a:lnTo>
                <a:lnTo>
                  <a:pt x="30213" y="68122"/>
                </a:lnTo>
                <a:lnTo>
                  <a:pt x="30213" y="286804"/>
                </a:lnTo>
                <a:lnTo>
                  <a:pt x="26352" y="294246"/>
                </a:lnTo>
                <a:lnTo>
                  <a:pt x="9791" y="301193"/>
                </a:lnTo>
                <a:lnTo>
                  <a:pt x="5359" y="304380"/>
                </a:lnTo>
                <a:lnTo>
                  <a:pt x="5359" y="310489"/>
                </a:lnTo>
                <a:lnTo>
                  <a:pt x="6019" y="312597"/>
                </a:lnTo>
                <a:lnTo>
                  <a:pt x="7264" y="313347"/>
                </a:lnTo>
                <a:lnTo>
                  <a:pt x="8521" y="314172"/>
                </a:lnTo>
                <a:lnTo>
                  <a:pt x="11696" y="314172"/>
                </a:lnTo>
                <a:lnTo>
                  <a:pt x="16814" y="313347"/>
                </a:lnTo>
                <a:lnTo>
                  <a:pt x="36216" y="311075"/>
                </a:lnTo>
                <a:lnTo>
                  <a:pt x="57115" y="309932"/>
                </a:lnTo>
                <a:lnTo>
                  <a:pt x="112719" y="309905"/>
                </a:lnTo>
                <a:lnTo>
                  <a:pt x="113918" y="309079"/>
                </a:lnTo>
                <a:lnTo>
                  <a:pt x="113918" y="300609"/>
                </a:lnTo>
                <a:lnTo>
                  <a:pt x="112737" y="298361"/>
                </a:lnTo>
                <a:lnTo>
                  <a:pt x="110489" y="297091"/>
                </a:lnTo>
                <a:lnTo>
                  <a:pt x="108216" y="295770"/>
                </a:lnTo>
                <a:lnTo>
                  <a:pt x="102781" y="294246"/>
                </a:lnTo>
                <a:lnTo>
                  <a:pt x="94157" y="292747"/>
                </a:lnTo>
                <a:lnTo>
                  <a:pt x="81963" y="289532"/>
                </a:lnTo>
                <a:lnTo>
                  <a:pt x="73252" y="284786"/>
                </a:lnTo>
                <a:lnTo>
                  <a:pt x="68024" y="278519"/>
                </a:lnTo>
                <a:lnTo>
                  <a:pt x="66281" y="270738"/>
                </a:lnTo>
                <a:lnTo>
                  <a:pt x="66281" y="191871"/>
                </a:lnTo>
                <a:lnTo>
                  <a:pt x="67119" y="188010"/>
                </a:lnTo>
                <a:lnTo>
                  <a:pt x="153531" y="188010"/>
                </a:lnTo>
                <a:lnTo>
                  <a:pt x="167601" y="179886"/>
                </a:lnTo>
                <a:lnTo>
                  <a:pt x="175836" y="172681"/>
                </a:lnTo>
                <a:lnTo>
                  <a:pt x="126314" y="172681"/>
                </a:lnTo>
                <a:lnTo>
                  <a:pt x="115277" y="172197"/>
                </a:lnTo>
                <a:lnTo>
                  <a:pt x="72732" y="160299"/>
                </a:lnTo>
                <a:lnTo>
                  <a:pt x="66789" y="155867"/>
                </a:lnTo>
                <a:lnTo>
                  <a:pt x="66789" y="85293"/>
                </a:lnTo>
                <a:lnTo>
                  <a:pt x="86207" y="44703"/>
                </a:lnTo>
                <a:lnTo>
                  <a:pt x="117182" y="33464"/>
                </a:lnTo>
                <a:lnTo>
                  <a:pt x="191711" y="33464"/>
                </a:lnTo>
                <a:lnTo>
                  <a:pt x="190016" y="31623"/>
                </a:lnTo>
                <a:lnTo>
                  <a:pt x="67208" y="31623"/>
                </a:lnTo>
                <a:lnTo>
                  <a:pt x="64350" y="25349"/>
                </a:lnTo>
                <a:lnTo>
                  <a:pt x="56997" y="4254"/>
                </a:lnTo>
                <a:lnTo>
                  <a:pt x="53149" y="0"/>
                </a:lnTo>
                <a:close/>
              </a:path>
              <a:path w="212725" h="314325">
                <a:moveTo>
                  <a:pt x="112719" y="309905"/>
                </a:moveTo>
                <a:lnTo>
                  <a:pt x="79504" y="309905"/>
                </a:lnTo>
                <a:lnTo>
                  <a:pt x="103377" y="310984"/>
                </a:lnTo>
                <a:lnTo>
                  <a:pt x="110413" y="311492"/>
                </a:lnTo>
                <a:lnTo>
                  <a:pt x="112719" y="309905"/>
                </a:lnTo>
                <a:close/>
              </a:path>
              <a:path w="212725" h="314325">
                <a:moveTo>
                  <a:pt x="153531" y="188010"/>
                </a:moveTo>
                <a:lnTo>
                  <a:pt x="67119" y="188010"/>
                </a:lnTo>
                <a:lnTo>
                  <a:pt x="68643" y="188671"/>
                </a:lnTo>
                <a:lnTo>
                  <a:pt x="79780" y="192349"/>
                </a:lnTo>
                <a:lnTo>
                  <a:pt x="91108" y="194967"/>
                </a:lnTo>
                <a:lnTo>
                  <a:pt x="102624" y="196532"/>
                </a:lnTo>
                <a:lnTo>
                  <a:pt x="114325" y="197053"/>
                </a:lnTo>
                <a:lnTo>
                  <a:pt x="133308" y="195150"/>
                </a:lnTo>
                <a:lnTo>
                  <a:pt x="151068" y="189433"/>
                </a:lnTo>
                <a:lnTo>
                  <a:pt x="153531" y="188010"/>
                </a:lnTo>
                <a:close/>
              </a:path>
              <a:path w="212725" h="314325">
                <a:moveTo>
                  <a:pt x="191711" y="33464"/>
                </a:moveTo>
                <a:lnTo>
                  <a:pt x="117182" y="33464"/>
                </a:lnTo>
                <a:lnTo>
                  <a:pt x="127278" y="34582"/>
                </a:lnTo>
                <a:lnTo>
                  <a:pt x="136704" y="37931"/>
                </a:lnTo>
                <a:lnTo>
                  <a:pt x="167757" y="76858"/>
                </a:lnTo>
                <a:lnTo>
                  <a:pt x="172516" y="110832"/>
                </a:lnTo>
                <a:lnTo>
                  <a:pt x="169630" y="137904"/>
                </a:lnTo>
                <a:lnTo>
                  <a:pt x="160969" y="157230"/>
                </a:lnTo>
                <a:lnTo>
                  <a:pt x="146531" y="168820"/>
                </a:lnTo>
                <a:lnTo>
                  <a:pt x="126314" y="172681"/>
                </a:lnTo>
                <a:lnTo>
                  <a:pt x="175836" y="172681"/>
                </a:lnTo>
                <a:lnTo>
                  <a:pt x="205025" y="132587"/>
                </a:lnTo>
                <a:lnTo>
                  <a:pt x="212382" y="92087"/>
                </a:lnTo>
                <a:lnTo>
                  <a:pt x="210748" y="72224"/>
                </a:lnTo>
                <a:lnTo>
                  <a:pt x="205854" y="54854"/>
                </a:lnTo>
                <a:lnTo>
                  <a:pt x="197712" y="39984"/>
                </a:lnTo>
                <a:lnTo>
                  <a:pt x="191711" y="33464"/>
                </a:lnTo>
                <a:close/>
              </a:path>
              <a:path w="212725" h="314325">
                <a:moveTo>
                  <a:pt x="131000" y="8610"/>
                </a:moveTo>
                <a:lnTo>
                  <a:pt x="88811" y="20586"/>
                </a:lnTo>
                <a:lnTo>
                  <a:pt x="75666" y="27939"/>
                </a:lnTo>
                <a:lnTo>
                  <a:pt x="68960" y="31623"/>
                </a:lnTo>
                <a:lnTo>
                  <a:pt x="190016" y="31623"/>
                </a:lnTo>
                <a:lnTo>
                  <a:pt x="186334" y="27622"/>
                </a:lnTo>
                <a:lnTo>
                  <a:pt x="174686" y="19315"/>
                </a:lnTo>
                <a:lnTo>
                  <a:pt x="161586" y="13373"/>
                </a:lnTo>
                <a:lnTo>
                  <a:pt x="147027" y="9802"/>
                </a:lnTo>
                <a:lnTo>
                  <a:pt x="131000" y="8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670065" y="4838865"/>
            <a:ext cx="201091" cy="186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910591" y="4835753"/>
            <a:ext cx="245872" cy="1916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7176376" y="4835347"/>
            <a:ext cx="176060" cy="1895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506398" y="4688090"/>
            <a:ext cx="222885" cy="344170"/>
          </a:xfrm>
          <a:custGeom>
            <a:avLst/>
            <a:gdLst/>
            <a:ahLst/>
            <a:cxnLst/>
            <a:rect l="l" t="t" r="r" b="b"/>
            <a:pathLst>
              <a:path w="222884" h="344170">
                <a:moveTo>
                  <a:pt x="221915" y="315252"/>
                </a:moveTo>
                <a:lnTo>
                  <a:pt x="149758" y="315252"/>
                </a:lnTo>
                <a:lnTo>
                  <a:pt x="152349" y="320027"/>
                </a:lnTo>
                <a:lnTo>
                  <a:pt x="159727" y="338950"/>
                </a:lnTo>
                <a:lnTo>
                  <a:pt x="162890" y="343649"/>
                </a:lnTo>
                <a:lnTo>
                  <a:pt x="165747" y="343649"/>
                </a:lnTo>
                <a:lnTo>
                  <a:pt x="208771" y="325537"/>
                </a:lnTo>
                <a:lnTo>
                  <a:pt x="220758" y="317449"/>
                </a:lnTo>
                <a:lnTo>
                  <a:pt x="221915" y="315252"/>
                </a:lnTo>
                <a:close/>
              </a:path>
              <a:path w="222884" h="344170">
                <a:moveTo>
                  <a:pt x="90741" y="148666"/>
                </a:moveTo>
                <a:lnTo>
                  <a:pt x="46732" y="163009"/>
                </a:lnTo>
                <a:lnTo>
                  <a:pt x="18221" y="189409"/>
                </a:lnTo>
                <a:lnTo>
                  <a:pt x="2024" y="223999"/>
                </a:lnTo>
                <a:lnTo>
                  <a:pt x="0" y="243344"/>
                </a:lnTo>
                <a:lnTo>
                  <a:pt x="1713" y="265918"/>
                </a:lnTo>
                <a:lnTo>
                  <a:pt x="15435" y="303041"/>
                </a:lnTo>
                <a:lnTo>
                  <a:pt x="52243" y="334327"/>
                </a:lnTo>
                <a:lnTo>
                  <a:pt x="81114" y="339877"/>
                </a:lnTo>
                <a:lnTo>
                  <a:pt x="88840" y="339110"/>
                </a:lnTo>
                <a:lnTo>
                  <a:pt x="146847" y="316023"/>
                </a:lnTo>
                <a:lnTo>
                  <a:pt x="148424" y="315252"/>
                </a:lnTo>
                <a:lnTo>
                  <a:pt x="221915" y="315252"/>
                </a:lnTo>
                <a:lnTo>
                  <a:pt x="222262" y="314591"/>
                </a:lnTo>
                <a:lnTo>
                  <a:pt x="222262" y="313918"/>
                </a:lnTo>
                <a:lnTo>
                  <a:pt x="221919" y="312915"/>
                </a:lnTo>
                <a:lnTo>
                  <a:pt x="221259" y="311581"/>
                </a:lnTo>
                <a:lnTo>
                  <a:pt x="220680" y="310146"/>
                </a:lnTo>
                <a:lnTo>
                  <a:pt x="104559" y="310146"/>
                </a:lnTo>
                <a:lnTo>
                  <a:pt x="91852" y="308706"/>
                </a:lnTo>
                <a:lnTo>
                  <a:pt x="58851" y="287134"/>
                </a:lnTo>
                <a:lnTo>
                  <a:pt x="40640" y="247441"/>
                </a:lnTo>
                <a:lnTo>
                  <a:pt x="39433" y="231889"/>
                </a:lnTo>
                <a:lnTo>
                  <a:pt x="42491" y="205404"/>
                </a:lnTo>
                <a:lnTo>
                  <a:pt x="51669" y="186489"/>
                </a:lnTo>
                <a:lnTo>
                  <a:pt x="66972" y="175142"/>
                </a:lnTo>
                <a:lnTo>
                  <a:pt x="88404" y="171361"/>
                </a:lnTo>
                <a:lnTo>
                  <a:pt x="186347" y="171361"/>
                </a:lnTo>
                <a:lnTo>
                  <a:pt x="186347" y="155117"/>
                </a:lnTo>
                <a:lnTo>
                  <a:pt x="147256" y="155117"/>
                </a:lnTo>
                <a:lnTo>
                  <a:pt x="141147" y="154025"/>
                </a:lnTo>
                <a:lnTo>
                  <a:pt x="127019" y="151666"/>
                </a:lnTo>
                <a:lnTo>
                  <a:pt x="113901" y="149993"/>
                </a:lnTo>
                <a:lnTo>
                  <a:pt x="101805" y="148996"/>
                </a:lnTo>
                <a:lnTo>
                  <a:pt x="90741" y="148666"/>
                </a:lnTo>
                <a:close/>
              </a:path>
              <a:path w="222884" h="344170">
                <a:moveTo>
                  <a:pt x="186347" y="171361"/>
                </a:moveTo>
                <a:lnTo>
                  <a:pt x="88404" y="171361"/>
                </a:lnTo>
                <a:lnTo>
                  <a:pt x="99563" y="172096"/>
                </a:lnTo>
                <a:lnTo>
                  <a:pt x="110313" y="174297"/>
                </a:lnTo>
                <a:lnTo>
                  <a:pt x="144272" y="193933"/>
                </a:lnTo>
                <a:lnTo>
                  <a:pt x="148844" y="204431"/>
                </a:lnTo>
                <a:lnTo>
                  <a:pt x="148844" y="292239"/>
                </a:lnTo>
                <a:lnTo>
                  <a:pt x="110788" y="309645"/>
                </a:lnTo>
                <a:lnTo>
                  <a:pt x="104559" y="310146"/>
                </a:lnTo>
                <a:lnTo>
                  <a:pt x="220680" y="310146"/>
                </a:lnTo>
                <a:lnTo>
                  <a:pt x="219635" y="307555"/>
                </a:lnTo>
                <a:lnTo>
                  <a:pt x="190373" y="307555"/>
                </a:lnTo>
                <a:lnTo>
                  <a:pt x="186347" y="303123"/>
                </a:lnTo>
                <a:lnTo>
                  <a:pt x="186347" y="171361"/>
                </a:lnTo>
                <a:close/>
              </a:path>
              <a:path w="222884" h="344170">
                <a:moveTo>
                  <a:pt x="215722" y="305219"/>
                </a:moveTo>
                <a:lnTo>
                  <a:pt x="210273" y="306146"/>
                </a:lnTo>
                <a:lnTo>
                  <a:pt x="205270" y="307060"/>
                </a:lnTo>
                <a:lnTo>
                  <a:pt x="201320" y="307555"/>
                </a:lnTo>
                <a:lnTo>
                  <a:pt x="219635" y="307555"/>
                </a:lnTo>
                <a:lnTo>
                  <a:pt x="219405" y="306984"/>
                </a:lnTo>
                <a:lnTo>
                  <a:pt x="215722" y="305219"/>
                </a:lnTo>
                <a:close/>
              </a:path>
              <a:path w="222884" h="344170">
                <a:moveTo>
                  <a:pt x="184924" y="0"/>
                </a:moveTo>
                <a:lnTo>
                  <a:pt x="176631" y="0"/>
                </a:lnTo>
                <a:lnTo>
                  <a:pt x="170014" y="2832"/>
                </a:lnTo>
                <a:lnTo>
                  <a:pt x="159385" y="8445"/>
                </a:lnTo>
                <a:lnTo>
                  <a:pt x="150124" y="13044"/>
                </a:lnTo>
                <a:lnTo>
                  <a:pt x="141535" y="16917"/>
                </a:lnTo>
                <a:lnTo>
                  <a:pt x="133603" y="20070"/>
                </a:lnTo>
                <a:lnTo>
                  <a:pt x="126314" y="22504"/>
                </a:lnTo>
                <a:lnTo>
                  <a:pt x="119621" y="24434"/>
                </a:lnTo>
                <a:lnTo>
                  <a:pt x="116281" y="27279"/>
                </a:lnTo>
                <a:lnTo>
                  <a:pt x="116281" y="35407"/>
                </a:lnTo>
                <a:lnTo>
                  <a:pt x="118795" y="38493"/>
                </a:lnTo>
                <a:lnTo>
                  <a:pt x="123799" y="40335"/>
                </a:lnTo>
                <a:lnTo>
                  <a:pt x="134264" y="43776"/>
                </a:lnTo>
                <a:lnTo>
                  <a:pt x="140881" y="46697"/>
                </a:lnTo>
                <a:lnTo>
                  <a:pt x="148094" y="52971"/>
                </a:lnTo>
                <a:lnTo>
                  <a:pt x="150279" y="59423"/>
                </a:lnTo>
                <a:lnTo>
                  <a:pt x="150279" y="153365"/>
                </a:lnTo>
                <a:lnTo>
                  <a:pt x="147256" y="155117"/>
                </a:lnTo>
                <a:lnTo>
                  <a:pt x="186347" y="155117"/>
                </a:lnTo>
                <a:lnTo>
                  <a:pt x="186394" y="69901"/>
                </a:lnTo>
                <a:lnTo>
                  <a:pt x="187502" y="20070"/>
                </a:lnTo>
                <a:lnTo>
                  <a:pt x="187739" y="13044"/>
                </a:lnTo>
                <a:lnTo>
                  <a:pt x="187782" y="4013"/>
                </a:lnTo>
                <a:lnTo>
                  <a:pt x="184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755788" y="4834419"/>
            <a:ext cx="148844" cy="1907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9127549" y="4364926"/>
            <a:ext cx="1129567" cy="661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935861" y="4838865"/>
            <a:ext cx="201079" cy="1866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169503" y="4829733"/>
            <a:ext cx="212725" cy="314325"/>
          </a:xfrm>
          <a:custGeom>
            <a:avLst/>
            <a:gdLst/>
            <a:ahLst/>
            <a:cxnLst/>
            <a:rect l="l" t="t" r="r" b="b"/>
            <a:pathLst>
              <a:path w="212725" h="314325">
                <a:moveTo>
                  <a:pt x="53251" y="0"/>
                </a:moveTo>
                <a:lnTo>
                  <a:pt x="46977" y="0"/>
                </a:lnTo>
                <a:lnTo>
                  <a:pt x="42532" y="2095"/>
                </a:lnTo>
                <a:lnTo>
                  <a:pt x="35166" y="6273"/>
                </a:lnTo>
                <a:lnTo>
                  <a:pt x="28671" y="9864"/>
                </a:lnTo>
                <a:lnTo>
                  <a:pt x="22204" y="12877"/>
                </a:lnTo>
                <a:lnTo>
                  <a:pt x="15887" y="15269"/>
                </a:lnTo>
                <a:lnTo>
                  <a:pt x="9613" y="17081"/>
                </a:lnTo>
                <a:lnTo>
                  <a:pt x="3276" y="18745"/>
                </a:lnTo>
                <a:lnTo>
                  <a:pt x="0" y="21336"/>
                </a:lnTo>
                <a:lnTo>
                  <a:pt x="0" y="27965"/>
                </a:lnTo>
                <a:lnTo>
                  <a:pt x="5524" y="31889"/>
                </a:lnTo>
                <a:lnTo>
                  <a:pt x="16408" y="36753"/>
                </a:lnTo>
                <a:lnTo>
                  <a:pt x="22495" y="41109"/>
                </a:lnTo>
                <a:lnTo>
                  <a:pt x="26836" y="47793"/>
                </a:lnTo>
                <a:lnTo>
                  <a:pt x="29436" y="56806"/>
                </a:lnTo>
                <a:lnTo>
                  <a:pt x="30302" y="68148"/>
                </a:lnTo>
                <a:lnTo>
                  <a:pt x="30302" y="286804"/>
                </a:lnTo>
                <a:lnTo>
                  <a:pt x="26466" y="294246"/>
                </a:lnTo>
                <a:lnTo>
                  <a:pt x="18745" y="297434"/>
                </a:lnTo>
                <a:lnTo>
                  <a:pt x="9880" y="301205"/>
                </a:lnTo>
                <a:lnTo>
                  <a:pt x="5435" y="304380"/>
                </a:lnTo>
                <a:lnTo>
                  <a:pt x="5435" y="310489"/>
                </a:lnTo>
                <a:lnTo>
                  <a:pt x="6019" y="312585"/>
                </a:lnTo>
                <a:lnTo>
                  <a:pt x="8547" y="314096"/>
                </a:lnTo>
                <a:lnTo>
                  <a:pt x="11722" y="314096"/>
                </a:lnTo>
                <a:lnTo>
                  <a:pt x="16903" y="313347"/>
                </a:lnTo>
                <a:lnTo>
                  <a:pt x="36292" y="311081"/>
                </a:lnTo>
                <a:lnTo>
                  <a:pt x="57164" y="309940"/>
                </a:lnTo>
                <a:lnTo>
                  <a:pt x="112722" y="309918"/>
                </a:lnTo>
                <a:lnTo>
                  <a:pt x="113944" y="309079"/>
                </a:lnTo>
                <a:lnTo>
                  <a:pt x="113944" y="300609"/>
                </a:lnTo>
                <a:lnTo>
                  <a:pt x="112852" y="298361"/>
                </a:lnTo>
                <a:lnTo>
                  <a:pt x="110578" y="297091"/>
                </a:lnTo>
                <a:lnTo>
                  <a:pt x="108330" y="295770"/>
                </a:lnTo>
                <a:lnTo>
                  <a:pt x="102882" y="294246"/>
                </a:lnTo>
                <a:lnTo>
                  <a:pt x="94272" y="292747"/>
                </a:lnTo>
                <a:lnTo>
                  <a:pt x="82067" y="289532"/>
                </a:lnTo>
                <a:lnTo>
                  <a:pt x="73356" y="284786"/>
                </a:lnTo>
                <a:lnTo>
                  <a:pt x="68134" y="278519"/>
                </a:lnTo>
                <a:lnTo>
                  <a:pt x="66395" y="270738"/>
                </a:lnTo>
                <a:lnTo>
                  <a:pt x="66395" y="191871"/>
                </a:lnTo>
                <a:lnTo>
                  <a:pt x="67144" y="188010"/>
                </a:lnTo>
                <a:lnTo>
                  <a:pt x="153648" y="188010"/>
                </a:lnTo>
                <a:lnTo>
                  <a:pt x="167694" y="179897"/>
                </a:lnTo>
                <a:lnTo>
                  <a:pt x="175903" y="172707"/>
                </a:lnTo>
                <a:lnTo>
                  <a:pt x="126415" y="172707"/>
                </a:lnTo>
                <a:lnTo>
                  <a:pt x="115334" y="172218"/>
                </a:lnTo>
                <a:lnTo>
                  <a:pt x="72758" y="160299"/>
                </a:lnTo>
                <a:lnTo>
                  <a:pt x="66801" y="155867"/>
                </a:lnTo>
                <a:lnTo>
                  <a:pt x="66801" y="85293"/>
                </a:lnTo>
                <a:lnTo>
                  <a:pt x="86321" y="44704"/>
                </a:lnTo>
                <a:lnTo>
                  <a:pt x="117208" y="33464"/>
                </a:lnTo>
                <a:lnTo>
                  <a:pt x="191749" y="33464"/>
                </a:lnTo>
                <a:lnTo>
                  <a:pt x="190050" y="31623"/>
                </a:lnTo>
                <a:lnTo>
                  <a:pt x="67309" y="31623"/>
                </a:lnTo>
                <a:lnTo>
                  <a:pt x="64465" y="25374"/>
                </a:lnTo>
                <a:lnTo>
                  <a:pt x="60015" y="12863"/>
                </a:lnTo>
                <a:lnTo>
                  <a:pt x="57086" y="4254"/>
                </a:lnTo>
                <a:lnTo>
                  <a:pt x="53251" y="0"/>
                </a:lnTo>
                <a:close/>
              </a:path>
              <a:path w="212725" h="314325">
                <a:moveTo>
                  <a:pt x="112722" y="309918"/>
                </a:moveTo>
                <a:lnTo>
                  <a:pt x="79524" y="309918"/>
                </a:lnTo>
                <a:lnTo>
                  <a:pt x="103377" y="311010"/>
                </a:lnTo>
                <a:lnTo>
                  <a:pt x="110426" y="311492"/>
                </a:lnTo>
                <a:lnTo>
                  <a:pt x="112722" y="309918"/>
                </a:lnTo>
                <a:close/>
              </a:path>
              <a:path w="212725" h="314325">
                <a:moveTo>
                  <a:pt x="153648" y="188010"/>
                </a:moveTo>
                <a:lnTo>
                  <a:pt x="67144" y="188010"/>
                </a:lnTo>
                <a:lnTo>
                  <a:pt x="68732" y="188696"/>
                </a:lnTo>
                <a:lnTo>
                  <a:pt x="79833" y="192359"/>
                </a:lnTo>
                <a:lnTo>
                  <a:pt x="91152" y="194970"/>
                </a:lnTo>
                <a:lnTo>
                  <a:pt x="102688" y="196533"/>
                </a:lnTo>
                <a:lnTo>
                  <a:pt x="114439" y="197053"/>
                </a:lnTo>
                <a:lnTo>
                  <a:pt x="133418" y="195154"/>
                </a:lnTo>
                <a:lnTo>
                  <a:pt x="151169" y="189442"/>
                </a:lnTo>
                <a:lnTo>
                  <a:pt x="153648" y="188010"/>
                </a:lnTo>
                <a:close/>
              </a:path>
              <a:path w="212725" h="314325">
                <a:moveTo>
                  <a:pt x="191749" y="33464"/>
                </a:moveTo>
                <a:lnTo>
                  <a:pt x="117208" y="33464"/>
                </a:lnTo>
                <a:lnTo>
                  <a:pt x="127330" y="34582"/>
                </a:lnTo>
                <a:lnTo>
                  <a:pt x="136750" y="37931"/>
                </a:lnTo>
                <a:lnTo>
                  <a:pt x="167808" y="76868"/>
                </a:lnTo>
                <a:lnTo>
                  <a:pt x="172542" y="110832"/>
                </a:lnTo>
                <a:lnTo>
                  <a:pt x="169653" y="137913"/>
                </a:lnTo>
                <a:lnTo>
                  <a:pt x="160994" y="157248"/>
                </a:lnTo>
                <a:lnTo>
                  <a:pt x="146578" y="168843"/>
                </a:lnTo>
                <a:lnTo>
                  <a:pt x="126415" y="172707"/>
                </a:lnTo>
                <a:lnTo>
                  <a:pt x="175903" y="172707"/>
                </a:lnTo>
                <a:lnTo>
                  <a:pt x="205036" y="132588"/>
                </a:lnTo>
                <a:lnTo>
                  <a:pt x="212382" y="92087"/>
                </a:lnTo>
                <a:lnTo>
                  <a:pt x="210762" y="72224"/>
                </a:lnTo>
                <a:lnTo>
                  <a:pt x="205895" y="54854"/>
                </a:lnTo>
                <a:lnTo>
                  <a:pt x="197765" y="39984"/>
                </a:lnTo>
                <a:lnTo>
                  <a:pt x="191749" y="33464"/>
                </a:lnTo>
                <a:close/>
              </a:path>
              <a:path w="212725" h="314325">
                <a:moveTo>
                  <a:pt x="131089" y="8610"/>
                </a:moveTo>
                <a:lnTo>
                  <a:pt x="88912" y="20586"/>
                </a:lnTo>
                <a:lnTo>
                  <a:pt x="75755" y="27965"/>
                </a:lnTo>
                <a:lnTo>
                  <a:pt x="69075" y="31623"/>
                </a:lnTo>
                <a:lnTo>
                  <a:pt x="190050" y="31623"/>
                </a:lnTo>
                <a:lnTo>
                  <a:pt x="186359" y="27622"/>
                </a:lnTo>
                <a:lnTo>
                  <a:pt x="174753" y="19315"/>
                </a:lnTo>
                <a:lnTo>
                  <a:pt x="161672" y="13373"/>
                </a:lnTo>
                <a:lnTo>
                  <a:pt x="147117" y="9802"/>
                </a:lnTo>
                <a:lnTo>
                  <a:pt x="131089" y="8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547658" y="4836261"/>
            <a:ext cx="181648" cy="190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754846" y="4796916"/>
            <a:ext cx="131940" cy="22987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044584" y="4836261"/>
            <a:ext cx="181673" cy="1901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Tuesday, May 25, </a:t>
            </a:r>
            <a:r>
              <a:rPr spc="5" dirty="0"/>
              <a:t>2010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9694" y="711200"/>
            <a:ext cx="6925411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9354" y="2428239"/>
            <a:ext cx="10626090" cy="427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200" y="9788649"/>
            <a:ext cx="16383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Tuesday, May 25, </a:t>
            </a:r>
            <a:r>
              <a:rPr spc="5" dirty="0"/>
              <a:t>2010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.pocoo.org/" TargetMode="External"/><Relationship Id="rId2" Type="http://schemas.openxmlformats.org/officeDocument/2006/relationships/hyperlink" Target="http://github.com/mitsuhiko/flas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4067" y="6445250"/>
            <a:ext cx="9001125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4270" marR="5080" indent="-2402205">
              <a:lnSpc>
                <a:spcPts val="4100"/>
              </a:lnSpc>
              <a:spcBef>
                <a:spcPts val="420"/>
              </a:spcBef>
            </a:pPr>
            <a:r>
              <a:rPr sz="3600" dirty="0">
                <a:latin typeface="Georgia"/>
                <a:cs typeface="Georgia"/>
              </a:rPr>
              <a:t>a </a:t>
            </a:r>
            <a:r>
              <a:rPr sz="3600" spc="-5" dirty="0">
                <a:latin typeface="Georgia"/>
                <a:cs typeface="Georgia"/>
              </a:rPr>
              <a:t>gentle introduction into </a:t>
            </a:r>
            <a:r>
              <a:rPr sz="3600" dirty="0">
                <a:latin typeface="Georgia"/>
                <a:cs typeface="Georgia"/>
              </a:rPr>
              <a:t>a microframework  with good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intentions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10007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7436" y="711200"/>
            <a:ext cx="87509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Rendering</a:t>
            </a:r>
            <a:r>
              <a:rPr spc="-70" dirty="0"/>
              <a:t> </a:t>
            </a:r>
            <a:r>
              <a:rPr spc="-190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921000"/>
            <a:ext cx="10067925" cy="377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9365" algn="l"/>
                <a:tab pos="2777490" algn="l"/>
                <a:tab pos="4537075" algn="l"/>
              </a:tabLst>
            </a:pPr>
            <a:r>
              <a:rPr sz="3600" b="1" spc="-25" dirty="0">
                <a:latin typeface="Arial"/>
                <a:cs typeface="Arial"/>
              </a:rPr>
              <a:t>from	</a:t>
            </a:r>
            <a:r>
              <a:rPr sz="3600" spc="495" dirty="0">
                <a:latin typeface="Arial"/>
                <a:cs typeface="Arial"/>
              </a:rPr>
              <a:t>flask	</a:t>
            </a:r>
            <a:r>
              <a:rPr sz="3600" b="1" spc="110" dirty="0">
                <a:latin typeface="Arial"/>
                <a:cs typeface="Arial"/>
              </a:rPr>
              <a:t>import	</a:t>
            </a:r>
            <a:r>
              <a:rPr sz="3600" spc="229" dirty="0">
                <a:latin typeface="Arial"/>
                <a:cs typeface="Arial"/>
              </a:rPr>
              <a:t>render_template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ts val="4260"/>
              </a:lnSpc>
            </a:pPr>
            <a:r>
              <a:rPr sz="3600" spc="400" dirty="0">
                <a:latin typeface="Arial"/>
                <a:cs typeface="Arial"/>
              </a:rPr>
              <a:t>@app.route('/')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200"/>
              </a:lnSpc>
              <a:tabLst>
                <a:tab pos="1017905" algn="l"/>
              </a:tabLst>
            </a:pPr>
            <a:r>
              <a:rPr sz="3600" b="1" spc="175" dirty="0">
                <a:latin typeface="Arial"/>
                <a:cs typeface="Arial"/>
              </a:rPr>
              <a:t>def	</a:t>
            </a:r>
            <a:r>
              <a:rPr sz="3600" spc="475" dirty="0">
                <a:latin typeface="Arial"/>
                <a:cs typeface="Arial"/>
              </a:rPr>
              <a:t>index():</a:t>
            </a:r>
            <a:endParaRPr sz="3600">
              <a:latin typeface="Arial"/>
              <a:cs typeface="Arial"/>
            </a:endParaRPr>
          </a:p>
          <a:p>
            <a:pPr marL="2023110" indent="-1005840">
              <a:lnSpc>
                <a:spcPts val="4200"/>
              </a:lnSpc>
              <a:spcBef>
                <a:spcPts val="180"/>
              </a:spcBef>
              <a:tabLst>
                <a:tab pos="2777490" algn="l"/>
              </a:tabLst>
            </a:pPr>
            <a:r>
              <a:rPr sz="3600" b="1" spc="245" dirty="0">
                <a:latin typeface="Arial"/>
                <a:cs typeface="Arial"/>
              </a:rPr>
              <a:t>return	</a:t>
            </a:r>
            <a:r>
              <a:rPr sz="3600" spc="375" dirty="0">
                <a:latin typeface="Arial"/>
                <a:cs typeface="Arial"/>
              </a:rPr>
              <a:t>render_template('index.html',  </a:t>
            </a:r>
            <a:r>
              <a:rPr sz="3600" spc="434" dirty="0">
                <a:latin typeface="Arial"/>
                <a:cs typeface="Arial"/>
              </a:rPr>
              <a:t>variable='value'</a:t>
            </a:r>
            <a:endParaRPr sz="3600">
              <a:latin typeface="Arial"/>
              <a:cs typeface="Arial"/>
            </a:endParaRPr>
          </a:p>
          <a:p>
            <a:pPr marL="1017905">
              <a:lnSpc>
                <a:spcPts val="4079"/>
              </a:lnSpc>
            </a:pPr>
            <a:r>
              <a:rPr sz="3600" spc="780" dirty="0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3004800" cy="10007600"/>
            <a:chOff x="0" y="0"/>
            <a:chExt cx="13004800" cy="10007600"/>
          </a:xfrm>
        </p:grpSpPr>
        <p:sp>
          <p:nvSpPr>
            <p:cNvPr id="5" name="object 5"/>
            <p:cNvSpPr/>
            <p:nvPr/>
          </p:nvSpPr>
          <p:spPr>
            <a:xfrm>
              <a:off x="7899400" y="6184477"/>
              <a:ext cx="4305198" cy="309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10007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633" y="711200"/>
            <a:ext cx="74942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9925" algn="l"/>
                <a:tab pos="5480050" algn="l"/>
              </a:tabLst>
            </a:pPr>
            <a:r>
              <a:rPr spc="155" dirty="0"/>
              <a:t>T</a:t>
            </a:r>
            <a:r>
              <a:rPr spc="85" dirty="0"/>
              <a:t>h</a:t>
            </a:r>
            <a:r>
              <a:rPr spc="-229" dirty="0"/>
              <a:t>e</a:t>
            </a:r>
            <a:r>
              <a:rPr dirty="0"/>
              <a:t>	</a:t>
            </a:r>
            <a:r>
              <a:rPr spc="-565" dirty="0"/>
              <a:t>R</a:t>
            </a:r>
            <a:r>
              <a:rPr spc="-229" dirty="0"/>
              <a:t>e</a:t>
            </a:r>
            <a:r>
              <a:rPr spc="-95" dirty="0"/>
              <a:t>qu</a:t>
            </a:r>
            <a:r>
              <a:rPr spc="-229" dirty="0"/>
              <a:t>e</a:t>
            </a:r>
            <a:r>
              <a:rPr spc="-215" dirty="0"/>
              <a:t>s</a:t>
            </a:r>
            <a:r>
              <a:rPr spc="110" dirty="0"/>
              <a:t>t</a:t>
            </a:r>
            <a:r>
              <a:rPr dirty="0"/>
              <a:t>	</a:t>
            </a:r>
            <a:r>
              <a:rPr spc="45" dirty="0"/>
              <a:t>Da</a:t>
            </a:r>
            <a:r>
              <a:rPr spc="110" dirty="0"/>
              <a:t>t</a:t>
            </a:r>
            <a:r>
              <a:rPr spc="-32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9700" y="3238500"/>
            <a:ext cx="9999345" cy="46431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989965" marR="1179195" indent="-977900">
              <a:lnSpc>
                <a:spcPts val="3300"/>
              </a:lnSpc>
              <a:spcBef>
                <a:spcPts val="260"/>
              </a:spcBef>
              <a:tabLst>
                <a:tab pos="989965" algn="l"/>
                <a:tab pos="2162810" algn="l"/>
                <a:tab pos="2750185" algn="l"/>
                <a:tab pos="3531235" algn="l"/>
                <a:tab pos="5291455" algn="l"/>
                <a:tab pos="6660515" algn="l"/>
                <a:tab pos="8616315" algn="l"/>
              </a:tabLst>
            </a:pPr>
            <a:r>
              <a:rPr sz="2800" b="1" spc="-20" dirty="0">
                <a:latin typeface="Arial"/>
                <a:cs typeface="Arial"/>
              </a:rPr>
              <a:t>from	</a:t>
            </a:r>
            <a:r>
              <a:rPr sz="2800" spc="385" dirty="0">
                <a:latin typeface="Arial"/>
                <a:cs typeface="Arial"/>
              </a:rPr>
              <a:t>flask	</a:t>
            </a:r>
            <a:r>
              <a:rPr sz="2800" b="1" spc="85" dirty="0">
                <a:latin typeface="Arial"/>
                <a:cs typeface="Arial"/>
              </a:rPr>
              <a:t>import	</a:t>
            </a:r>
            <a:r>
              <a:rPr sz="2800" spc="270" dirty="0">
                <a:latin typeface="Arial"/>
                <a:cs typeface="Arial"/>
              </a:rPr>
              <a:t>request,	</a:t>
            </a:r>
            <a:r>
              <a:rPr sz="2800" spc="420" dirty="0">
                <a:latin typeface="Arial"/>
                <a:cs typeface="Arial"/>
              </a:rPr>
              <a:t>flash,	</a:t>
            </a:r>
            <a:r>
              <a:rPr sz="2800" spc="415" dirty="0">
                <a:latin typeface="Arial"/>
                <a:cs typeface="Arial"/>
              </a:rPr>
              <a:t>redirect,	</a:t>
            </a:r>
            <a:r>
              <a:rPr sz="2800" spc="760" dirty="0">
                <a:latin typeface="Arial"/>
                <a:cs typeface="Arial"/>
              </a:rPr>
              <a:t>\  </a:t>
            </a:r>
            <a:r>
              <a:rPr sz="2800" spc="450" dirty="0">
                <a:latin typeface="Arial"/>
                <a:cs typeface="Arial"/>
              </a:rPr>
              <a:t>url_for,	</a:t>
            </a:r>
            <a:r>
              <a:rPr sz="2800" spc="204" dirty="0">
                <a:latin typeface="Arial"/>
                <a:cs typeface="Arial"/>
              </a:rPr>
              <a:t>request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ts val="3329"/>
              </a:lnSpc>
              <a:tabLst>
                <a:tab pos="5292725" algn="l"/>
                <a:tab pos="8422005" algn="l"/>
              </a:tabLst>
            </a:pPr>
            <a:r>
              <a:rPr sz="2800" spc="40" dirty="0">
                <a:latin typeface="Arial"/>
                <a:cs typeface="Arial"/>
              </a:rPr>
              <a:t>@app.route('/new-­‐comment',	</a:t>
            </a:r>
            <a:r>
              <a:rPr sz="2800" spc="155" dirty="0">
                <a:latin typeface="Arial"/>
                <a:cs typeface="Arial"/>
              </a:rPr>
              <a:t>methods=['GET',	</a:t>
            </a:r>
            <a:r>
              <a:rPr sz="2800" spc="235" dirty="0">
                <a:latin typeface="Arial"/>
                <a:cs typeface="Arial"/>
              </a:rPr>
              <a:t>'POST'])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00"/>
              </a:lnSpc>
              <a:tabLst>
                <a:tab pos="794385" algn="l"/>
              </a:tabLst>
            </a:pPr>
            <a:r>
              <a:rPr sz="2800" b="1" spc="135" dirty="0">
                <a:latin typeface="Arial"/>
                <a:cs typeface="Arial"/>
              </a:rPr>
              <a:t>def	</a:t>
            </a:r>
            <a:r>
              <a:rPr sz="2800" spc="50" dirty="0">
                <a:latin typeface="Arial"/>
                <a:cs typeface="Arial"/>
              </a:rPr>
              <a:t>new_comment():</a:t>
            </a:r>
            <a:endParaRPr sz="2800">
              <a:latin typeface="Arial"/>
              <a:cs typeface="Arial"/>
            </a:endParaRPr>
          </a:p>
          <a:p>
            <a:pPr marL="1576705" marR="2744470" indent="-782320">
              <a:lnSpc>
                <a:spcPts val="3300"/>
              </a:lnSpc>
              <a:spcBef>
                <a:spcPts val="130"/>
              </a:spcBef>
              <a:tabLst>
                <a:tab pos="1381125" algn="l"/>
                <a:tab pos="4314825" algn="l"/>
                <a:tab pos="4901565" algn="l"/>
              </a:tabLst>
            </a:pPr>
            <a:r>
              <a:rPr sz="2800" spc="835" dirty="0">
                <a:latin typeface="Arial"/>
                <a:cs typeface="Arial"/>
              </a:rPr>
              <a:t>if	</a:t>
            </a:r>
            <a:r>
              <a:rPr sz="2800" spc="145" dirty="0">
                <a:latin typeface="Arial"/>
                <a:cs typeface="Arial"/>
              </a:rPr>
              <a:t>request.method	</a:t>
            </a:r>
            <a:r>
              <a:rPr sz="2800" spc="-100" dirty="0">
                <a:latin typeface="Arial"/>
                <a:cs typeface="Arial"/>
              </a:rPr>
              <a:t>==	</a:t>
            </a:r>
            <a:r>
              <a:rPr sz="2800" spc="185" dirty="0">
                <a:latin typeface="Arial"/>
                <a:cs typeface="Arial"/>
              </a:rPr>
              <a:t>'POST':  </a:t>
            </a:r>
            <a:r>
              <a:rPr sz="2800" spc="-95" dirty="0">
                <a:solidFill>
                  <a:srgbClr val="AAAAAA"/>
                </a:solidFill>
                <a:latin typeface="Arial"/>
                <a:cs typeface="Arial"/>
              </a:rPr>
              <a:t>Comment(</a:t>
            </a:r>
            <a:r>
              <a:rPr sz="2800" spc="295" dirty="0">
                <a:latin typeface="Arial"/>
                <a:cs typeface="Arial"/>
              </a:rPr>
              <a:t>request.form['name'],</a:t>
            </a:r>
            <a:endParaRPr sz="2800">
              <a:latin typeface="Arial"/>
              <a:cs typeface="Arial"/>
            </a:endParaRPr>
          </a:p>
          <a:p>
            <a:pPr marL="1576705" marR="1376045" indent="1564005">
              <a:lnSpc>
                <a:spcPts val="3300"/>
              </a:lnSpc>
              <a:tabLst>
                <a:tab pos="4509770" algn="l"/>
                <a:tab pos="5292090" algn="l"/>
              </a:tabLst>
            </a:pPr>
            <a:r>
              <a:rPr sz="2800" spc="380" dirty="0">
                <a:latin typeface="Arial"/>
                <a:cs typeface="Arial"/>
              </a:rPr>
              <a:t>request.form['text']</a:t>
            </a:r>
            <a:r>
              <a:rPr sz="2800" spc="380" dirty="0">
                <a:solidFill>
                  <a:srgbClr val="AAAAAA"/>
                </a:solidFill>
                <a:latin typeface="Arial"/>
                <a:cs typeface="Arial"/>
              </a:rPr>
              <a:t>).save()  </a:t>
            </a:r>
            <a:r>
              <a:rPr sz="2800" spc="145" dirty="0">
                <a:latin typeface="Arial"/>
                <a:cs typeface="Arial"/>
              </a:rPr>
              <a:t>flash('Comment	</a:t>
            </a:r>
            <a:r>
              <a:rPr sz="2800" spc="-125" dirty="0">
                <a:latin typeface="Arial"/>
                <a:cs typeface="Arial"/>
              </a:rPr>
              <a:t>was	</a:t>
            </a:r>
            <a:r>
              <a:rPr sz="2800" spc="215" dirty="0">
                <a:latin typeface="Arial"/>
                <a:cs typeface="Arial"/>
              </a:rPr>
              <a:t>added')</a:t>
            </a:r>
            <a:endParaRPr sz="2800">
              <a:latin typeface="Arial"/>
              <a:cs typeface="Arial"/>
            </a:endParaRPr>
          </a:p>
          <a:p>
            <a:pPr marL="794385" marR="398145" indent="781685">
              <a:lnSpc>
                <a:spcPts val="3300"/>
              </a:lnSpc>
              <a:tabLst>
                <a:tab pos="2163445" algn="l"/>
                <a:tab pos="2945130" algn="l"/>
              </a:tabLst>
            </a:pPr>
            <a:r>
              <a:rPr sz="2800" spc="320" dirty="0">
                <a:latin typeface="Arial"/>
                <a:cs typeface="Arial"/>
              </a:rPr>
              <a:t>return	</a:t>
            </a:r>
            <a:r>
              <a:rPr sz="2800" spc="265" dirty="0">
                <a:latin typeface="Arial"/>
                <a:cs typeface="Arial"/>
              </a:rPr>
              <a:t>redirect(url_for('show_comments'))  </a:t>
            </a:r>
            <a:r>
              <a:rPr sz="2800" spc="320" dirty="0">
                <a:latin typeface="Arial"/>
                <a:cs typeface="Arial"/>
              </a:rPr>
              <a:t>return	</a:t>
            </a:r>
            <a:r>
              <a:rPr sz="2800" spc="175" dirty="0">
                <a:latin typeface="Arial"/>
                <a:cs typeface="Arial"/>
              </a:rPr>
              <a:t>render_template('new_comment.html')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10007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43" y="711200"/>
            <a:ext cx="90665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9770" algn="l"/>
              </a:tabLst>
            </a:pPr>
            <a:r>
              <a:rPr spc="30" dirty="0"/>
              <a:t>Before/After	</a:t>
            </a:r>
            <a:r>
              <a:rPr spc="-190" dirty="0"/>
              <a:t>Request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2755900"/>
            <a:ext cx="7315834" cy="590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60"/>
              </a:lnSpc>
              <a:spcBef>
                <a:spcPts val="100"/>
              </a:spcBef>
              <a:tabLst>
                <a:tab pos="1771650" algn="l"/>
              </a:tabLst>
            </a:pPr>
            <a:r>
              <a:rPr sz="3600" b="1" spc="110" dirty="0">
                <a:latin typeface="Arial"/>
                <a:cs typeface="Arial"/>
              </a:rPr>
              <a:t>import	</a:t>
            </a:r>
            <a:r>
              <a:rPr sz="3600" spc="490" dirty="0">
                <a:latin typeface="Arial"/>
                <a:cs typeface="Arial"/>
              </a:rPr>
              <a:t>sqlite3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260"/>
              </a:lnSpc>
              <a:tabLst>
                <a:tab pos="1269365" algn="l"/>
                <a:tab pos="2777490" algn="l"/>
                <a:tab pos="4537075" algn="l"/>
              </a:tabLst>
            </a:pPr>
            <a:r>
              <a:rPr sz="3600" b="1" spc="-25" dirty="0">
                <a:latin typeface="Arial"/>
                <a:cs typeface="Arial"/>
              </a:rPr>
              <a:t>from	</a:t>
            </a:r>
            <a:r>
              <a:rPr sz="3600" spc="495" dirty="0">
                <a:latin typeface="Arial"/>
                <a:cs typeface="Arial"/>
              </a:rPr>
              <a:t>flask	</a:t>
            </a:r>
            <a:r>
              <a:rPr sz="3600" b="1" spc="110" dirty="0">
                <a:latin typeface="Arial"/>
                <a:cs typeface="Arial"/>
              </a:rPr>
              <a:t>import	</a:t>
            </a:r>
            <a:r>
              <a:rPr sz="3600" spc="-25" dirty="0">
                <a:latin typeface="Arial"/>
                <a:cs typeface="Arial"/>
              </a:rPr>
              <a:t>g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ts val="4260"/>
              </a:lnSpc>
            </a:pPr>
            <a:r>
              <a:rPr sz="3600" spc="140" dirty="0">
                <a:latin typeface="Arial"/>
                <a:cs typeface="Arial"/>
              </a:rPr>
              <a:t>@app.before_request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200"/>
              </a:lnSpc>
              <a:tabLst>
                <a:tab pos="1017905" algn="l"/>
              </a:tabLst>
            </a:pPr>
            <a:r>
              <a:rPr sz="3600" b="1" spc="175" dirty="0">
                <a:latin typeface="Arial"/>
                <a:cs typeface="Arial"/>
              </a:rPr>
              <a:t>def	</a:t>
            </a:r>
            <a:r>
              <a:rPr sz="3600" spc="350" dirty="0">
                <a:latin typeface="Arial"/>
                <a:cs typeface="Arial"/>
              </a:rPr>
              <a:t>before_request():</a:t>
            </a:r>
            <a:endParaRPr sz="3600">
              <a:latin typeface="Arial"/>
              <a:cs typeface="Arial"/>
            </a:endParaRPr>
          </a:p>
          <a:p>
            <a:pPr marL="1017905">
              <a:lnSpc>
                <a:spcPts val="4260"/>
              </a:lnSpc>
              <a:tabLst>
                <a:tab pos="2275205" algn="l"/>
                <a:tab pos="2778125" algn="l"/>
              </a:tabLst>
            </a:pPr>
            <a:r>
              <a:rPr sz="3600" spc="225" dirty="0">
                <a:latin typeface="Arial"/>
                <a:cs typeface="Arial"/>
              </a:rPr>
              <a:t>g.db	</a:t>
            </a:r>
            <a:r>
              <a:rPr sz="3600" spc="-125" dirty="0">
                <a:latin typeface="Arial"/>
                <a:cs typeface="Arial"/>
              </a:rPr>
              <a:t>=	</a:t>
            </a:r>
            <a:r>
              <a:rPr sz="3600" spc="310" dirty="0">
                <a:latin typeface="Arial"/>
                <a:cs typeface="Arial"/>
              </a:rPr>
              <a:t>sqlite3.connect(…)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ts val="4260"/>
              </a:lnSpc>
            </a:pPr>
            <a:r>
              <a:rPr sz="3600" spc="204" dirty="0">
                <a:latin typeface="Arial"/>
                <a:cs typeface="Arial"/>
              </a:rPr>
              <a:t>@app.after_request</a:t>
            </a:r>
            <a:endParaRPr sz="3600">
              <a:latin typeface="Arial"/>
              <a:cs typeface="Arial"/>
            </a:endParaRPr>
          </a:p>
          <a:p>
            <a:pPr marL="1017905" marR="256540" indent="-1005840">
              <a:lnSpc>
                <a:spcPts val="4200"/>
              </a:lnSpc>
              <a:spcBef>
                <a:spcPts val="180"/>
              </a:spcBef>
              <a:tabLst>
                <a:tab pos="1017905" algn="l"/>
              </a:tabLst>
            </a:pPr>
            <a:r>
              <a:rPr sz="3600" b="1" spc="175" dirty="0">
                <a:latin typeface="Arial"/>
                <a:cs typeface="Arial"/>
              </a:rPr>
              <a:t>def	</a:t>
            </a:r>
            <a:r>
              <a:rPr sz="3600" spc="325" dirty="0">
                <a:latin typeface="Arial"/>
                <a:cs typeface="Arial"/>
              </a:rPr>
              <a:t>after_request(response):  </a:t>
            </a:r>
            <a:r>
              <a:rPr sz="3600" spc="409" dirty="0">
                <a:latin typeface="Arial"/>
                <a:cs typeface="Arial"/>
              </a:rPr>
              <a:t>g.db.close()</a:t>
            </a:r>
            <a:endParaRPr sz="3600">
              <a:latin typeface="Arial"/>
              <a:cs typeface="Arial"/>
            </a:endParaRPr>
          </a:p>
          <a:p>
            <a:pPr marL="1017905">
              <a:lnSpc>
                <a:spcPts val="4079"/>
              </a:lnSpc>
              <a:tabLst>
                <a:tab pos="2777490" algn="l"/>
              </a:tabLst>
            </a:pPr>
            <a:r>
              <a:rPr sz="3600" b="1" spc="245" dirty="0">
                <a:latin typeface="Arial"/>
                <a:cs typeface="Arial"/>
              </a:rPr>
              <a:t>return	</a:t>
            </a:r>
            <a:r>
              <a:rPr sz="3600" spc="125" dirty="0">
                <a:latin typeface="Arial"/>
                <a:cs typeface="Arial"/>
              </a:rPr>
              <a:t>response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3004800" cy="10007600"/>
            <a:chOff x="0" y="0"/>
            <a:chExt cx="13004800" cy="10007600"/>
          </a:xfrm>
        </p:grpSpPr>
        <p:sp>
          <p:nvSpPr>
            <p:cNvPr id="5" name="object 5"/>
            <p:cNvSpPr/>
            <p:nvPr/>
          </p:nvSpPr>
          <p:spPr>
            <a:xfrm>
              <a:off x="9053982" y="4240032"/>
              <a:ext cx="3455174" cy="5029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10007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4437" y="711200"/>
            <a:ext cx="57962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2600" algn="l"/>
              </a:tabLst>
            </a:pPr>
            <a:r>
              <a:rPr spc="-160" dirty="0"/>
              <a:t>Where	</a:t>
            </a:r>
            <a:r>
              <a:rPr spc="100" dirty="0"/>
              <a:t>to</a:t>
            </a:r>
            <a:r>
              <a:rPr spc="-90" dirty="0"/>
              <a:t> </a:t>
            </a:r>
            <a:r>
              <a:rPr spc="-275" dirty="0"/>
              <a:t>get?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1200" y="4013200"/>
            <a:ext cx="6395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2625" algn="l"/>
                <a:tab pos="2023745" algn="l"/>
                <a:tab pos="4705985" algn="l"/>
              </a:tabLst>
            </a:pPr>
            <a:r>
              <a:rPr sz="4800" spc="-35" dirty="0">
                <a:latin typeface="Arial"/>
                <a:cs typeface="Arial"/>
              </a:rPr>
              <a:t>$	</a:t>
            </a:r>
            <a:r>
              <a:rPr sz="4800" spc="500" dirty="0">
                <a:latin typeface="Arial"/>
                <a:cs typeface="Arial"/>
              </a:rPr>
              <a:t>pip	</a:t>
            </a:r>
            <a:r>
              <a:rPr sz="4800" spc="885" dirty="0">
                <a:latin typeface="Arial"/>
                <a:cs typeface="Arial"/>
              </a:rPr>
              <a:t>install	</a:t>
            </a:r>
            <a:r>
              <a:rPr sz="4800" spc="345" dirty="0">
                <a:latin typeface="Arial"/>
                <a:cs typeface="Arial"/>
              </a:rPr>
              <a:t>Flask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9544" y="6418579"/>
            <a:ext cx="834644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9385" marR="5080" indent="-1417320">
              <a:lnSpc>
                <a:spcPct val="142900"/>
              </a:lnSpc>
              <a:spcBef>
                <a:spcPts val="95"/>
              </a:spcBef>
            </a:pPr>
            <a:r>
              <a:rPr sz="42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2"/>
              </a:rPr>
              <a:t>http://github.com/mitsuhiko/flask </a:t>
            </a:r>
            <a:r>
              <a:rPr sz="4200" spc="-5" dirty="0">
                <a:latin typeface="Georgia"/>
                <a:cs typeface="Georgia"/>
              </a:rPr>
              <a:t> </a:t>
            </a:r>
            <a:r>
              <a:rPr sz="42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http://flask.pocoo.org</a:t>
            </a:r>
            <a:r>
              <a:rPr sz="4200" spc="-5" dirty="0">
                <a:latin typeface="Georgia"/>
                <a:cs typeface="Georgia"/>
                <a:hlinkClick r:id="rId3"/>
              </a:rPr>
              <a:t>/</a:t>
            </a:r>
            <a:endParaRPr sz="42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3004800" cy="10007600"/>
            <a:chOff x="0" y="0"/>
            <a:chExt cx="13004800" cy="10007600"/>
          </a:xfrm>
        </p:grpSpPr>
        <p:sp>
          <p:nvSpPr>
            <p:cNvPr id="6" name="object 6"/>
            <p:cNvSpPr/>
            <p:nvPr/>
          </p:nvSpPr>
          <p:spPr>
            <a:xfrm>
              <a:off x="9855200" y="3080753"/>
              <a:ext cx="2720248" cy="28038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10007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6508" y="711200"/>
            <a:ext cx="59918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2855" algn="l"/>
              </a:tabLst>
            </a:pPr>
            <a:r>
              <a:rPr spc="-135" dirty="0"/>
              <a:t>What	</a:t>
            </a:r>
            <a:r>
              <a:rPr spc="-310" dirty="0"/>
              <a:t>is</a:t>
            </a:r>
            <a:r>
              <a:rPr spc="-85" dirty="0"/>
              <a:t> </a:t>
            </a:r>
            <a:r>
              <a:rPr spc="-305" dirty="0"/>
              <a:t>Flask?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200" y="3533140"/>
            <a:ext cx="7350125" cy="3665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70610" algn="l"/>
              </a:tabLst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</a:t>
            </a:r>
            <a:r>
              <a:rPr sz="8775" spc="-517" baseline="-2374" dirty="0">
                <a:solidFill>
                  <a:srgbClr val="C4C4C4"/>
                </a:solidFill>
                <a:latin typeface="Trebuchet MS"/>
                <a:cs typeface="Trebuchet MS"/>
              </a:rPr>
              <a:t> </a:t>
            </a:r>
            <a:r>
              <a:rPr sz="4200" dirty="0">
                <a:latin typeface="Georgia"/>
                <a:cs typeface="Georgia"/>
              </a:rPr>
              <a:t>A	microframework</a:t>
            </a:r>
            <a:endParaRPr sz="4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2625090" algn="l"/>
                <a:tab pos="4594860" algn="l"/>
              </a:tabLst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</a:t>
            </a:r>
            <a:r>
              <a:rPr sz="8775" spc="-494" baseline="-2374" dirty="0">
                <a:solidFill>
                  <a:srgbClr val="C4C4C4"/>
                </a:solidFill>
                <a:latin typeface="Trebuchet MS"/>
                <a:cs typeface="Trebuchet MS"/>
              </a:rPr>
              <a:t> </a:t>
            </a:r>
            <a:r>
              <a:rPr sz="4200" spc="-5" dirty="0">
                <a:latin typeface="Georgia"/>
                <a:cs typeface="Georgia"/>
              </a:rPr>
              <a:t>Reusing	existing	code</a:t>
            </a:r>
            <a:endParaRPr sz="4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2326005" algn="l"/>
              </a:tabLst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</a:t>
            </a:r>
            <a:r>
              <a:rPr sz="8775" spc="-509" baseline="-2374" dirty="0">
                <a:solidFill>
                  <a:srgbClr val="C4C4C4"/>
                </a:solidFill>
                <a:latin typeface="Trebuchet MS"/>
                <a:cs typeface="Trebuchet MS"/>
              </a:rPr>
              <a:t> </a:t>
            </a:r>
            <a:r>
              <a:rPr sz="4200" spc="-5" dirty="0">
                <a:latin typeface="Georgia"/>
                <a:cs typeface="Georgia"/>
              </a:rPr>
              <a:t>Lots </a:t>
            </a:r>
            <a:r>
              <a:rPr sz="4200" dirty="0">
                <a:latin typeface="Georgia"/>
                <a:cs typeface="Georgia"/>
              </a:rPr>
              <a:t>of	</a:t>
            </a:r>
            <a:r>
              <a:rPr sz="4200" spc="-5" dirty="0">
                <a:latin typeface="Georgia"/>
                <a:cs typeface="Georgia"/>
              </a:rPr>
              <a:t>documentation</a:t>
            </a:r>
            <a:endParaRPr sz="4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2885440" algn="l"/>
                <a:tab pos="4824730" algn="l"/>
              </a:tabLst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</a:t>
            </a:r>
            <a:r>
              <a:rPr sz="8775" spc="-517" baseline="-2374" dirty="0">
                <a:solidFill>
                  <a:srgbClr val="C4C4C4"/>
                </a:solidFill>
                <a:latin typeface="Trebuchet MS"/>
                <a:cs typeface="Trebuchet MS"/>
              </a:rPr>
              <a:t> </a:t>
            </a:r>
            <a:r>
              <a:rPr sz="4200" dirty="0">
                <a:latin typeface="Georgia"/>
                <a:cs typeface="Georgia"/>
              </a:rPr>
              <a:t>Neat</a:t>
            </a:r>
            <a:r>
              <a:rPr sz="4200" spc="-5" dirty="0">
                <a:latin typeface="Georgia"/>
                <a:cs typeface="Georgia"/>
              </a:rPr>
              <a:t> </a:t>
            </a:r>
            <a:r>
              <a:rPr sz="4200" dirty="0">
                <a:latin typeface="Georgia"/>
                <a:cs typeface="Georgia"/>
              </a:rPr>
              <a:t>way	</a:t>
            </a:r>
            <a:r>
              <a:rPr sz="4200" spc="-5" dirty="0">
                <a:latin typeface="Georgia"/>
                <a:cs typeface="Georgia"/>
              </a:rPr>
              <a:t>to</a:t>
            </a:r>
            <a:r>
              <a:rPr sz="4200" dirty="0">
                <a:latin typeface="Georgia"/>
                <a:cs typeface="Georgia"/>
              </a:rPr>
              <a:t> write	</a:t>
            </a:r>
            <a:r>
              <a:rPr sz="4200" spc="-5" dirty="0">
                <a:latin typeface="Georgia"/>
                <a:cs typeface="Georgia"/>
              </a:rPr>
              <a:t>small</a:t>
            </a:r>
            <a:r>
              <a:rPr sz="4200" spc="-80" dirty="0">
                <a:latin typeface="Georgia"/>
                <a:cs typeface="Georgia"/>
              </a:rPr>
              <a:t> </a:t>
            </a:r>
            <a:r>
              <a:rPr sz="4200" dirty="0">
                <a:latin typeface="Georgia"/>
                <a:cs typeface="Georgia"/>
              </a:rPr>
              <a:t>apps</a:t>
            </a:r>
            <a:endParaRPr sz="42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3004800" cy="10007600"/>
            <a:chOff x="0" y="0"/>
            <a:chExt cx="13004800" cy="10007600"/>
          </a:xfrm>
        </p:grpSpPr>
        <p:sp>
          <p:nvSpPr>
            <p:cNvPr id="5" name="object 5"/>
            <p:cNvSpPr/>
            <p:nvPr/>
          </p:nvSpPr>
          <p:spPr>
            <a:xfrm>
              <a:off x="609600" y="3448291"/>
              <a:ext cx="3580587" cy="3836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10007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5865" algn="l"/>
              </a:tabLst>
            </a:pPr>
            <a:r>
              <a:rPr spc="-385" dirty="0"/>
              <a:t>A</a:t>
            </a:r>
            <a:r>
              <a:rPr spc="85" dirty="0"/>
              <a:t>no</a:t>
            </a:r>
            <a:r>
              <a:rPr spc="110" dirty="0"/>
              <a:t>t</a:t>
            </a:r>
            <a:r>
              <a:rPr spc="85" dirty="0"/>
              <a:t>h</a:t>
            </a:r>
            <a:r>
              <a:rPr spc="-229" dirty="0"/>
              <a:t>e</a:t>
            </a:r>
            <a:r>
              <a:rPr dirty="0"/>
              <a:t>r	</a:t>
            </a:r>
            <a:r>
              <a:rPr spc="-640" dirty="0">
                <a:latin typeface="Arial"/>
                <a:cs typeface="Arial"/>
              </a:rPr>
              <a:t>µ</a:t>
            </a:r>
            <a:r>
              <a:rPr spc="-65" dirty="0"/>
              <a:t>F</a:t>
            </a:r>
            <a:r>
              <a:rPr dirty="0"/>
              <a:t>r</a:t>
            </a:r>
            <a:r>
              <a:rPr spc="-320" dirty="0"/>
              <a:t>a</a:t>
            </a:r>
            <a:r>
              <a:rPr spc="-60" dirty="0"/>
              <a:t>m</a:t>
            </a:r>
            <a:r>
              <a:rPr spc="-685" dirty="0"/>
              <a:t>w</a:t>
            </a:r>
            <a:r>
              <a:rPr spc="85" dirty="0"/>
              <a:t>o</a:t>
            </a:r>
            <a:r>
              <a:rPr dirty="0"/>
              <a:t>r</a:t>
            </a:r>
            <a:r>
              <a:rPr spc="-270" dirty="0"/>
              <a:t>k</a:t>
            </a:r>
            <a:r>
              <a:rPr spc="-66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2482" y="3975100"/>
            <a:ext cx="551370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0" spc="-5" dirty="0">
                <a:latin typeface="Georgia"/>
                <a:cs typeface="Georgia"/>
              </a:rPr>
              <a:t>YES!</a:t>
            </a:r>
            <a:endParaRPr sz="200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-21779"/>
            <a:ext cx="13110167" cy="10029379"/>
            <a:chOff x="-105367" y="-1"/>
            <a:chExt cx="13110167" cy="10029379"/>
          </a:xfrm>
        </p:grpSpPr>
        <p:sp>
          <p:nvSpPr>
            <p:cNvPr id="5" name="object 5"/>
            <p:cNvSpPr/>
            <p:nvPr/>
          </p:nvSpPr>
          <p:spPr>
            <a:xfrm>
              <a:off x="8852886" y="4164239"/>
              <a:ext cx="2485355" cy="2921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05367" y="-1"/>
              <a:ext cx="13110167" cy="10029379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2110" algn="l"/>
                <a:tab pos="4478655" algn="l"/>
              </a:tabLst>
            </a:pPr>
            <a:r>
              <a:rPr spc="-114" dirty="0"/>
              <a:t>U</a:t>
            </a:r>
            <a:r>
              <a:rPr spc="85" dirty="0"/>
              <a:t>n</a:t>
            </a:r>
            <a:r>
              <a:rPr spc="-125" dirty="0"/>
              <a:t>d</a:t>
            </a:r>
            <a:r>
              <a:rPr spc="-114" dirty="0"/>
              <a:t>e</a:t>
            </a:r>
            <a:r>
              <a:rPr dirty="0"/>
              <a:t>r	</a:t>
            </a:r>
            <a:r>
              <a:rPr spc="110" dirty="0"/>
              <a:t>t</a:t>
            </a:r>
            <a:r>
              <a:rPr spc="85" dirty="0"/>
              <a:t>h</a:t>
            </a:r>
            <a:r>
              <a:rPr spc="-229" dirty="0"/>
              <a:t>e</a:t>
            </a:r>
            <a:r>
              <a:rPr dirty="0"/>
              <a:t>	</a:t>
            </a:r>
            <a:r>
              <a:rPr spc="315" dirty="0"/>
              <a:t>H</a:t>
            </a:r>
            <a:r>
              <a:rPr spc="85" dirty="0"/>
              <a:t>oo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2631439"/>
            <a:ext cx="8926195" cy="1836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 </a:t>
            </a:r>
            <a:r>
              <a:rPr sz="4200" spc="-5" dirty="0">
                <a:latin typeface="Georgia"/>
                <a:cs typeface="Georgia"/>
              </a:rPr>
              <a:t>Full power of</a:t>
            </a:r>
            <a:r>
              <a:rPr sz="4200" spc="-375" dirty="0">
                <a:latin typeface="Georgia"/>
                <a:cs typeface="Georgia"/>
              </a:rPr>
              <a:t> </a:t>
            </a:r>
            <a:r>
              <a:rPr sz="4200" spc="-5" dirty="0">
                <a:latin typeface="Georgia"/>
                <a:cs typeface="Georgia"/>
              </a:rPr>
              <a:t>Werkzeug</a:t>
            </a:r>
            <a:endParaRPr sz="4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2182495" algn="l"/>
                <a:tab pos="3208020" algn="l"/>
                <a:tab pos="5130165" algn="l"/>
                <a:tab pos="7338695" algn="l"/>
              </a:tabLst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</a:t>
            </a:r>
            <a:r>
              <a:rPr sz="8775" spc="-517" baseline="-2374" dirty="0">
                <a:solidFill>
                  <a:srgbClr val="C4C4C4"/>
                </a:solidFill>
                <a:latin typeface="Trebuchet MS"/>
                <a:cs typeface="Trebuchet MS"/>
              </a:rPr>
              <a:t> </a:t>
            </a:r>
            <a:r>
              <a:rPr sz="4200" dirty="0">
                <a:latin typeface="Georgia"/>
                <a:cs typeface="Georgia"/>
              </a:rPr>
              <a:t>Ji</a:t>
            </a:r>
            <a:r>
              <a:rPr sz="4200" spc="-5" dirty="0">
                <a:latin typeface="Georgia"/>
                <a:cs typeface="Georgia"/>
              </a:rPr>
              <a:t>n</a:t>
            </a:r>
            <a:r>
              <a:rPr sz="4200" dirty="0">
                <a:latin typeface="Georgia"/>
                <a:cs typeface="Georgia"/>
              </a:rPr>
              <a:t>j</a:t>
            </a:r>
            <a:r>
              <a:rPr sz="4200" spc="-5" dirty="0">
                <a:latin typeface="Georgia"/>
                <a:cs typeface="Georgia"/>
              </a:rPr>
              <a:t>a</a:t>
            </a:r>
            <a:r>
              <a:rPr sz="4200" dirty="0">
                <a:latin typeface="Georgia"/>
                <a:cs typeface="Georgia"/>
              </a:rPr>
              <a:t>2	as</a:t>
            </a:r>
            <a:r>
              <a:rPr sz="4200" spc="-5" dirty="0">
                <a:latin typeface="Georgia"/>
                <a:cs typeface="Georgia"/>
              </a:rPr>
              <a:t> </a:t>
            </a:r>
            <a:r>
              <a:rPr sz="4200" dirty="0">
                <a:latin typeface="Georgia"/>
                <a:cs typeface="Georgia"/>
              </a:rPr>
              <a:t>a	capab</a:t>
            </a:r>
            <a:r>
              <a:rPr sz="4200" spc="-5" dirty="0">
                <a:latin typeface="Georgia"/>
                <a:cs typeface="Georgia"/>
              </a:rPr>
              <a:t>l</a:t>
            </a:r>
            <a:r>
              <a:rPr sz="4200" dirty="0">
                <a:latin typeface="Georgia"/>
                <a:cs typeface="Georgia"/>
              </a:rPr>
              <a:t>e	</a:t>
            </a:r>
            <a:r>
              <a:rPr sz="4200" spc="-5" dirty="0">
                <a:latin typeface="Georgia"/>
                <a:cs typeface="Georgia"/>
              </a:rPr>
              <a:t>t</a:t>
            </a:r>
            <a:r>
              <a:rPr sz="4200" dirty="0">
                <a:latin typeface="Georgia"/>
                <a:cs typeface="Georgia"/>
              </a:rPr>
              <a:t>emp</a:t>
            </a:r>
            <a:r>
              <a:rPr sz="4200" spc="-5" dirty="0">
                <a:latin typeface="Georgia"/>
                <a:cs typeface="Georgia"/>
              </a:rPr>
              <a:t>l</a:t>
            </a:r>
            <a:r>
              <a:rPr sz="4200" dirty="0">
                <a:latin typeface="Georgia"/>
                <a:cs typeface="Georgia"/>
              </a:rPr>
              <a:t>a</a:t>
            </a:r>
            <a:r>
              <a:rPr sz="4200" spc="-5" dirty="0">
                <a:latin typeface="Georgia"/>
                <a:cs typeface="Georgia"/>
              </a:rPr>
              <a:t>t</a:t>
            </a:r>
            <a:r>
              <a:rPr sz="4200" dirty="0">
                <a:latin typeface="Georgia"/>
                <a:cs typeface="Georgia"/>
              </a:rPr>
              <a:t>e	e</a:t>
            </a:r>
            <a:r>
              <a:rPr sz="4200" spc="-5" dirty="0">
                <a:latin typeface="Georgia"/>
                <a:cs typeface="Georgia"/>
              </a:rPr>
              <a:t>n</a:t>
            </a:r>
            <a:r>
              <a:rPr sz="4200" dirty="0">
                <a:latin typeface="Georgia"/>
                <a:cs typeface="Georgia"/>
              </a:rPr>
              <a:t>gi</a:t>
            </a:r>
            <a:r>
              <a:rPr sz="4200" spc="-5" dirty="0">
                <a:latin typeface="Georgia"/>
                <a:cs typeface="Georgia"/>
              </a:rPr>
              <a:t>n</a:t>
            </a:r>
            <a:r>
              <a:rPr sz="4200" dirty="0">
                <a:latin typeface="Georgia"/>
                <a:cs typeface="Georgia"/>
              </a:rPr>
              <a:t>e</a:t>
            </a:r>
            <a:endParaRPr sz="42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3004800" cy="10007600"/>
            <a:chOff x="0" y="0"/>
            <a:chExt cx="13004800" cy="10007600"/>
          </a:xfrm>
        </p:grpSpPr>
        <p:sp>
          <p:nvSpPr>
            <p:cNvPr id="5" name="object 5"/>
            <p:cNvSpPr/>
            <p:nvPr/>
          </p:nvSpPr>
          <p:spPr>
            <a:xfrm>
              <a:off x="4178300" y="5802698"/>
              <a:ext cx="4635500" cy="2895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10007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2110" algn="l"/>
                <a:tab pos="4478655" algn="l"/>
              </a:tabLst>
            </a:pPr>
            <a:r>
              <a:rPr spc="-114" dirty="0"/>
              <a:t>U</a:t>
            </a:r>
            <a:r>
              <a:rPr spc="85" dirty="0"/>
              <a:t>n</a:t>
            </a:r>
            <a:r>
              <a:rPr spc="-125" dirty="0"/>
              <a:t>d</a:t>
            </a:r>
            <a:r>
              <a:rPr spc="-114" dirty="0"/>
              <a:t>e</a:t>
            </a:r>
            <a:r>
              <a:rPr dirty="0"/>
              <a:t>r	</a:t>
            </a:r>
            <a:r>
              <a:rPr spc="110" dirty="0"/>
              <a:t>t</a:t>
            </a:r>
            <a:r>
              <a:rPr spc="85" dirty="0"/>
              <a:t>h</a:t>
            </a:r>
            <a:r>
              <a:rPr spc="-229" dirty="0"/>
              <a:t>e</a:t>
            </a:r>
            <a:r>
              <a:rPr dirty="0"/>
              <a:t>	</a:t>
            </a:r>
            <a:r>
              <a:rPr spc="315" dirty="0"/>
              <a:t>H</a:t>
            </a:r>
            <a:r>
              <a:rPr spc="85" dirty="0"/>
              <a:t>oo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2631439"/>
            <a:ext cx="7665084" cy="2750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23060" algn="l"/>
                <a:tab pos="3622675" algn="l"/>
              </a:tabLst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</a:t>
            </a:r>
            <a:r>
              <a:rPr sz="8775" spc="-517" baseline="-2374" dirty="0">
                <a:solidFill>
                  <a:srgbClr val="C4C4C4"/>
                </a:solidFill>
                <a:latin typeface="Trebuchet MS"/>
                <a:cs typeface="Trebuchet MS"/>
              </a:rPr>
              <a:t> </a:t>
            </a:r>
            <a:r>
              <a:rPr sz="4200" spc="-5" dirty="0">
                <a:latin typeface="Georgia"/>
                <a:cs typeface="Georgia"/>
              </a:rPr>
              <a:t>450	Lines</a:t>
            </a:r>
            <a:r>
              <a:rPr sz="4200" spc="5" dirty="0">
                <a:latin typeface="Georgia"/>
                <a:cs typeface="Georgia"/>
              </a:rPr>
              <a:t> </a:t>
            </a:r>
            <a:r>
              <a:rPr sz="4200" dirty="0">
                <a:latin typeface="Georgia"/>
                <a:cs typeface="Georgia"/>
              </a:rPr>
              <a:t>of	</a:t>
            </a:r>
            <a:r>
              <a:rPr sz="4200" spc="-5" dirty="0">
                <a:latin typeface="Georgia"/>
                <a:cs typeface="Georgia"/>
              </a:rPr>
              <a:t>actual</a:t>
            </a:r>
            <a:r>
              <a:rPr sz="4200" spc="-10" dirty="0">
                <a:latin typeface="Georgia"/>
                <a:cs typeface="Georgia"/>
              </a:rPr>
              <a:t> </a:t>
            </a:r>
            <a:r>
              <a:rPr sz="4200" spc="-5" dirty="0">
                <a:latin typeface="Georgia"/>
                <a:cs typeface="Georgia"/>
              </a:rPr>
              <a:t>Code</a:t>
            </a:r>
            <a:endParaRPr sz="4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1924050" algn="l"/>
                <a:tab pos="3923665" algn="l"/>
              </a:tabLst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</a:t>
            </a:r>
            <a:r>
              <a:rPr sz="8775" spc="-517" baseline="-2374" dirty="0">
                <a:solidFill>
                  <a:srgbClr val="C4C4C4"/>
                </a:solidFill>
                <a:latin typeface="Trebuchet MS"/>
                <a:cs typeface="Trebuchet MS"/>
              </a:rPr>
              <a:t> </a:t>
            </a:r>
            <a:r>
              <a:rPr sz="4200" dirty="0">
                <a:latin typeface="Georgia"/>
                <a:cs typeface="Georgia"/>
              </a:rPr>
              <a:t>1000	</a:t>
            </a:r>
            <a:r>
              <a:rPr sz="4200" spc="-5" dirty="0">
                <a:latin typeface="Georgia"/>
                <a:cs typeface="Georgia"/>
              </a:rPr>
              <a:t>Lines</a:t>
            </a:r>
            <a:r>
              <a:rPr sz="4200" dirty="0">
                <a:latin typeface="Georgia"/>
                <a:cs typeface="Georgia"/>
              </a:rPr>
              <a:t> of	</a:t>
            </a:r>
            <a:r>
              <a:rPr sz="4200" spc="-5" dirty="0">
                <a:latin typeface="Georgia"/>
                <a:cs typeface="Georgia"/>
              </a:rPr>
              <a:t>Tests</a:t>
            </a:r>
            <a:endParaRPr sz="4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1976755" algn="l"/>
                <a:tab pos="3976370" algn="l"/>
              </a:tabLst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</a:t>
            </a:r>
            <a:r>
              <a:rPr sz="8775" spc="-502" baseline="-2374" dirty="0">
                <a:solidFill>
                  <a:srgbClr val="C4C4C4"/>
                </a:solidFill>
                <a:latin typeface="Trebuchet MS"/>
                <a:cs typeface="Trebuchet MS"/>
              </a:rPr>
              <a:t> </a:t>
            </a:r>
            <a:r>
              <a:rPr sz="4200" spc="-5" dirty="0">
                <a:latin typeface="Georgia"/>
                <a:cs typeface="Georgia"/>
              </a:rPr>
              <a:t>5000	Lines</a:t>
            </a:r>
            <a:r>
              <a:rPr sz="4200" dirty="0">
                <a:latin typeface="Georgia"/>
                <a:cs typeface="Georgia"/>
              </a:rPr>
              <a:t> of	</a:t>
            </a:r>
            <a:r>
              <a:rPr sz="4200" spc="-5" dirty="0">
                <a:latin typeface="Georgia"/>
                <a:cs typeface="Georgia"/>
              </a:rPr>
              <a:t>Documentation</a:t>
            </a:r>
            <a:endParaRPr sz="42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3004800" cy="10007600"/>
            <a:chOff x="0" y="0"/>
            <a:chExt cx="13004800" cy="10007600"/>
          </a:xfrm>
        </p:grpSpPr>
        <p:sp>
          <p:nvSpPr>
            <p:cNvPr id="5" name="object 5"/>
            <p:cNvSpPr/>
            <p:nvPr/>
          </p:nvSpPr>
          <p:spPr>
            <a:xfrm>
              <a:off x="4189298" y="6018124"/>
              <a:ext cx="4610506" cy="3289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10007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238" y="711200"/>
            <a:ext cx="70027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2855" algn="l"/>
              </a:tabLst>
            </a:pPr>
            <a:r>
              <a:rPr spc="-135" dirty="0"/>
              <a:t>What	</a:t>
            </a:r>
            <a:r>
              <a:rPr spc="-90" dirty="0"/>
              <a:t>does </a:t>
            </a:r>
            <a:r>
              <a:rPr spc="-150" dirty="0"/>
              <a:t>it</a:t>
            </a:r>
            <a:r>
              <a:rPr dirty="0"/>
              <a:t> </a:t>
            </a:r>
            <a:r>
              <a:rPr spc="-195" dirty="0"/>
              <a:t>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2237739"/>
            <a:ext cx="7731125" cy="7018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 </a:t>
            </a:r>
            <a:r>
              <a:rPr sz="4200" spc="-5" dirty="0">
                <a:latin typeface="Georgia"/>
                <a:cs typeface="Georgia"/>
              </a:rPr>
              <a:t>Cookie-based session</a:t>
            </a:r>
            <a:r>
              <a:rPr sz="4200" spc="-365" dirty="0">
                <a:latin typeface="Georgia"/>
                <a:cs typeface="Georgia"/>
              </a:rPr>
              <a:t> </a:t>
            </a:r>
            <a:r>
              <a:rPr sz="4200" spc="-5" dirty="0">
                <a:latin typeface="Georgia"/>
                <a:cs typeface="Georgia"/>
              </a:rPr>
              <a:t>support</a:t>
            </a:r>
            <a:endParaRPr sz="4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2737485" algn="l"/>
                <a:tab pos="3326765" algn="l"/>
              </a:tabLst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</a:t>
            </a:r>
            <a:r>
              <a:rPr sz="8775" spc="-509" baseline="-2374" dirty="0">
                <a:solidFill>
                  <a:srgbClr val="C4C4C4"/>
                </a:solidFill>
                <a:latin typeface="Trebuchet MS"/>
                <a:cs typeface="Trebuchet MS"/>
              </a:rPr>
              <a:t> </a:t>
            </a:r>
            <a:r>
              <a:rPr sz="4200" spc="-5" dirty="0">
                <a:latin typeface="Georgia"/>
                <a:cs typeface="Georgia"/>
              </a:rPr>
              <a:t>Flashing	</a:t>
            </a:r>
            <a:r>
              <a:rPr sz="4200" dirty="0">
                <a:latin typeface="Georgia"/>
                <a:cs typeface="Georgia"/>
              </a:rPr>
              <a:t>of	</a:t>
            </a:r>
            <a:r>
              <a:rPr sz="4200" spc="-5" dirty="0">
                <a:latin typeface="Georgia"/>
                <a:cs typeface="Georgia"/>
              </a:rPr>
              <a:t>messages</a:t>
            </a:r>
            <a:endParaRPr sz="4200">
              <a:latin typeface="Georgia"/>
              <a:cs typeface="Georgia"/>
            </a:endParaRPr>
          </a:p>
          <a:p>
            <a:pPr marL="584200" marR="1029335" indent="-571500">
              <a:lnSpc>
                <a:spcPct val="89400"/>
              </a:lnSpc>
              <a:spcBef>
                <a:spcPts val="925"/>
              </a:spcBef>
              <a:tabLst>
                <a:tab pos="5648960" algn="l"/>
              </a:tabLst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</a:t>
            </a:r>
            <a:r>
              <a:rPr sz="8775" spc="-517" baseline="-2374" dirty="0">
                <a:solidFill>
                  <a:srgbClr val="C4C4C4"/>
                </a:solidFill>
                <a:latin typeface="Trebuchet MS"/>
                <a:cs typeface="Trebuchet MS"/>
              </a:rPr>
              <a:t> </a:t>
            </a:r>
            <a:r>
              <a:rPr sz="4200" dirty="0">
                <a:latin typeface="Georgia"/>
                <a:cs typeface="Georgia"/>
              </a:rPr>
              <a:t>Preco</a:t>
            </a:r>
            <a:r>
              <a:rPr sz="4200" spc="-5" dirty="0">
                <a:latin typeface="Georgia"/>
                <a:cs typeface="Georgia"/>
              </a:rPr>
              <a:t>n</a:t>
            </a:r>
            <a:r>
              <a:rPr sz="4200" dirty="0">
                <a:latin typeface="Georgia"/>
                <a:cs typeface="Georgia"/>
              </a:rPr>
              <a:t>figured</a:t>
            </a:r>
            <a:r>
              <a:rPr sz="4200" spc="-5" dirty="0">
                <a:latin typeface="Georgia"/>
                <a:cs typeface="Georgia"/>
              </a:rPr>
              <a:t> </a:t>
            </a:r>
            <a:r>
              <a:rPr sz="4200" dirty="0">
                <a:latin typeface="Georgia"/>
                <a:cs typeface="Georgia"/>
              </a:rPr>
              <a:t>Ji</a:t>
            </a:r>
            <a:r>
              <a:rPr sz="4200" spc="-5" dirty="0">
                <a:latin typeface="Georgia"/>
                <a:cs typeface="Georgia"/>
              </a:rPr>
              <a:t>n</a:t>
            </a:r>
            <a:r>
              <a:rPr sz="4200" dirty="0">
                <a:latin typeface="Georgia"/>
                <a:cs typeface="Georgia"/>
              </a:rPr>
              <a:t>j</a:t>
            </a:r>
            <a:r>
              <a:rPr sz="4200" spc="-5" dirty="0">
                <a:latin typeface="Georgia"/>
                <a:cs typeface="Georgia"/>
              </a:rPr>
              <a:t>a</a:t>
            </a:r>
            <a:r>
              <a:rPr sz="4200" dirty="0">
                <a:latin typeface="Georgia"/>
                <a:cs typeface="Georgia"/>
              </a:rPr>
              <a:t>2	with  </a:t>
            </a:r>
            <a:r>
              <a:rPr sz="4200" spc="-5" dirty="0">
                <a:latin typeface="Georgia"/>
                <a:cs typeface="Georgia"/>
              </a:rPr>
              <a:t>autoescaping</a:t>
            </a:r>
            <a:endParaRPr sz="4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 </a:t>
            </a:r>
            <a:r>
              <a:rPr sz="4200" spc="-5" dirty="0">
                <a:latin typeface="Georgia"/>
                <a:cs typeface="Georgia"/>
              </a:rPr>
              <a:t>Serves static </a:t>
            </a:r>
            <a:r>
              <a:rPr sz="4200" dirty="0">
                <a:latin typeface="Georgia"/>
                <a:cs typeface="Georgia"/>
              </a:rPr>
              <a:t>files from</a:t>
            </a:r>
            <a:r>
              <a:rPr sz="4200" spc="-390" dirty="0">
                <a:latin typeface="Georgia"/>
                <a:cs typeface="Georgia"/>
              </a:rPr>
              <a:t> </a:t>
            </a:r>
            <a:r>
              <a:rPr sz="4200" spc="-5" dirty="0">
                <a:latin typeface="Georgia"/>
                <a:cs typeface="Georgia"/>
              </a:rPr>
              <a:t>“static”</a:t>
            </a:r>
            <a:endParaRPr sz="4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3698240" algn="l"/>
              </a:tabLst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</a:t>
            </a:r>
            <a:r>
              <a:rPr sz="8775" spc="-472" baseline="-2374" dirty="0">
                <a:solidFill>
                  <a:srgbClr val="C4C4C4"/>
                </a:solidFill>
                <a:latin typeface="Trebuchet MS"/>
                <a:cs typeface="Trebuchet MS"/>
              </a:rPr>
              <a:t> </a:t>
            </a:r>
            <a:r>
              <a:rPr sz="4200" spc="-5" dirty="0">
                <a:latin typeface="Georgia"/>
                <a:cs typeface="Georgia"/>
              </a:rPr>
              <a:t>Before/After	Request</a:t>
            </a:r>
            <a:r>
              <a:rPr sz="4200" spc="-15" dirty="0">
                <a:latin typeface="Georgia"/>
                <a:cs typeface="Georgia"/>
              </a:rPr>
              <a:t> </a:t>
            </a:r>
            <a:r>
              <a:rPr sz="4200" spc="-5" dirty="0">
                <a:latin typeface="Georgia"/>
                <a:cs typeface="Georgia"/>
              </a:rPr>
              <a:t>hooks</a:t>
            </a:r>
            <a:endParaRPr sz="4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 </a:t>
            </a:r>
            <a:r>
              <a:rPr sz="4200" spc="-5" dirty="0">
                <a:latin typeface="Georgia"/>
                <a:cs typeface="Georgia"/>
              </a:rPr>
              <a:t>Context local</a:t>
            </a:r>
            <a:r>
              <a:rPr sz="4200" spc="-365" dirty="0">
                <a:latin typeface="Georgia"/>
                <a:cs typeface="Georgia"/>
              </a:rPr>
              <a:t> </a:t>
            </a:r>
            <a:r>
              <a:rPr sz="4200" spc="-5" dirty="0">
                <a:latin typeface="Georgia"/>
                <a:cs typeface="Georgia"/>
              </a:rPr>
              <a:t>objects</a:t>
            </a:r>
            <a:endParaRPr sz="4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 </a:t>
            </a:r>
            <a:r>
              <a:rPr sz="4200" i="1" spc="-5" dirty="0">
                <a:latin typeface="Georgia"/>
                <a:cs typeface="Georgia"/>
              </a:rPr>
              <a:t>RESTful </a:t>
            </a:r>
            <a:r>
              <a:rPr sz="4200" spc="-5" dirty="0">
                <a:latin typeface="Georgia"/>
                <a:cs typeface="Georgia"/>
              </a:rPr>
              <a:t>URL</a:t>
            </a:r>
            <a:r>
              <a:rPr sz="4200" spc="-365" dirty="0">
                <a:latin typeface="Georgia"/>
                <a:cs typeface="Georgia"/>
              </a:rPr>
              <a:t> </a:t>
            </a:r>
            <a:r>
              <a:rPr sz="4200" spc="-5" dirty="0">
                <a:latin typeface="Georgia"/>
                <a:cs typeface="Georgia"/>
              </a:rPr>
              <a:t>mapping</a:t>
            </a:r>
            <a:endParaRPr sz="42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3004800" cy="10007600"/>
            <a:chOff x="0" y="0"/>
            <a:chExt cx="13004800" cy="10007600"/>
          </a:xfrm>
        </p:grpSpPr>
        <p:sp>
          <p:nvSpPr>
            <p:cNvPr id="5" name="object 5"/>
            <p:cNvSpPr/>
            <p:nvPr/>
          </p:nvSpPr>
          <p:spPr>
            <a:xfrm>
              <a:off x="10031323" y="2983891"/>
              <a:ext cx="2527497" cy="6032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10007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9010" y="711200"/>
            <a:ext cx="44469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2855" algn="l"/>
              </a:tabLst>
            </a:pPr>
            <a:r>
              <a:rPr spc="-415" dirty="0"/>
              <a:t>W</a:t>
            </a:r>
            <a:r>
              <a:rPr spc="85" dirty="0"/>
              <a:t>h</a:t>
            </a:r>
            <a:r>
              <a:rPr spc="-320" dirty="0"/>
              <a:t>a</a:t>
            </a:r>
            <a:r>
              <a:rPr spc="110" dirty="0"/>
              <a:t>t</a:t>
            </a:r>
            <a:r>
              <a:rPr dirty="0"/>
              <a:t>	</a:t>
            </a:r>
            <a:r>
              <a:rPr spc="-229" dirty="0"/>
              <a:t>e</a:t>
            </a:r>
            <a:r>
              <a:rPr spc="-260" dirty="0"/>
              <a:t>l</a:t>
            </a:r>
            <a:r>
              <a:rPr spc="-365" dirty="0"/>
              <a:t>s</a:t>
            </a:r>
            <a:r>
              <a:rPr spc="-229" dirty="0"/>
              <a:t>e</a:t>
            </a:r>
            <a:r>
              <a:rPr spc="-665" dirty="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30"/>
              </a:spcBef>
              <a:tabLst>
                <a:tab pos="2355850" algn="l"/>
                <a:tab pos="7249795" algn="l"/>
              </a:tabLst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</a:t>
            </a:r>
            <a:r>
              <a:rPr sz="8775" spc="-509" baseline="-2374" dirty="0">
                <a:solidFill>
                  <a:srgbClr val="C4C4C4"/>
                </a:solidFill>
                <a:latin typeface="Trebuchet MS"/>
                <a:cs typeface="Trebuchet MS"/>
              </a:rPr>
              <a:t> </a:t>
            </a:r>
            <a:r>
              <a:rPr sz="4200" spc="-5" dirty="0"/>
              <a:t>Lots </a:t>
            </a:r>
            <a:r>
              <a:rPr sz="4200" dirty="0"/>
              <a:t>of	</a:t>
            </a:r>
            <a:r>
              <a:rPr sz="4200" spc="-5" dirty="0"/>
              <a:t>documentation</a:t>
            </a:r>
            <a:r>
              <a:rPr sz="4200" spc="25" dirty="0"/>
              <a:t> </a:t>
            </a:r>
            <a:r>
              <a:rPr sz="4200" spc="-5" dirty="0"/>
              <a:t>(120	</a:t>
            </a:r>
            <a:r>
              <a:rPr sz="4200" dirty="0"/>
              <a:t>A4</a:t>
            </a:r>
            <a:r>
              <a:rPr sz="4200" spc="-10" dirty="0"/>
              <a:t> </a:t>
            </a:r>
            <a:r>
              <a:rPr sz="4200" spc="-5" dirty="0"/>
              <a:t>pages)</a:t>
            </a:r>
            <a:endParaRPr sz="4200">
              <a:latin typeface="Trebuchet MS"/>
              <a:cs typeface="Trebuchet MS"/>
            </a:endParaRPr>
          </a:p>
          <a:p>
            <a:pPr marL="42545">
              <a:lnSpc>
                <a:spcPct val="100000"/>
              </a:lnSpc>
              <a:spcBef>
                <a:spcPts val="180"/>
              </a:spcBef>
              <a:tabLst>
                <a:tab pos="2647950" algn="l"/>
                <a:tab pos="5394325" algn="l"/>
              </a:tabLst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</a:t>
            </a:r>
            <a:r>
              <a:rPr sz="8775" spc="-494" baseline="-2374" dirty="0">
                <a:solidFill>
                  <a:srgbClr val="C4C4C4"/>
                </a:solidFill>
                <a:latin typeface="Trebuchet MS"/>
                <a:cs typeface="Trebuchet MS"/>
              </a:rPr>
              <a:t> </a:t>
            </a:r>
            <a:r>
              <a:rPr sz="4200" spc="-5" dirty="0"/>
              <a:t>Website	</a:t>
            </a:r>
            <a:r>
              <a:rPr sz="4200" dirty="0"/>
              <a:t>with </a:t>
            </a:r>
            <a:r>
              <a:rPr sz="4200" spc="-5" dirty="0"/>
              <a:t>lots</a:t>
            </a:r>
            <a:r>
              <a:rPr sz="4200" dirty="0"/>
              <a:t> of	</a:t>
            </a:r>
            <a:r>
              <a:rPr sz="4200" spc="-5" dirty="0"/>
              <a:t>snippets</a:t>
            </a:r>
            <a:endParaRPr sz="4200">
              <a:latin typeface="Trebuchet MS"/>
              <a:cs typeface="Trebuchet MS"/>
            </a:endParaRPr>
          </a:p>
          <a:p>
            <a:pPr marL="614045" marR="5080" indent="-571500">
              <a:lnSpc>
                <a:spcPct val="89400"/>
              </a:lnSpc>
              <a:spcBef>
                <a:spcPts val="925"/>
              </a:spcBef>
              <a:tabLst>
                <a:tab pos="5035550" algn="l"/>
              </a:tabLst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</a:t>
            </a:r>
            <a:r>
              <a:rPr sz="8775" spc="-480" baseline="-2374" dirty="0">
                <a:solidFill>
                  <a:srgbClr val="C4C4C4"/>
                </a:solidFill>
                <a:latin typeface="Trebuchet MS"/>
                <a:cs typeface="Trebuchet MS"/>
              </a:rPr>
              <a:t> </a:t>
            </a:r>
            <a:r>
              <a:rPr sz="4200" spc="-5" dirty="0"/>
              <a:t>Extension</a:t>
            </a:r>
            <a:r>
              <a:rPr sz="4200" spc="10" dirty="0"/>
              <a:t> </a:t>
            </a:r>
            <a:r>
              <a:rPr sz="4200" spc="-5" dirty="0"/>
              <a:t>registry	(OAuth, OpenID,</a:t>
            </a:r>
            <a:r>
              <a:rPr sz="4200" spc="-55" dirty="0"/>
              <a:t> </a:t>
            </a:r>
            <a:r>
              <a:rPr sz="4200" spc="-5" dirty="0"/>
              <a:t>XML-  </a:t>
            </a:r>
            <a:r>
              <a:rPr sz="4200" dirty="0"/>
              <a:t>RPC, </a:t>
            </a:r>
            <a:r>
              <a:rPr sz="4200" spc="-5" dirty="0"/>
              <a:t>CSRF protection</a:t>
            </a:r>
            <a:r>
              <a:rPr sz="4200" spc="-15" dirty="0"/>
              <a:t> </a:t>
            </a:r>
            <a:r>
              <a:rPr sz="4200" spc="-5" dirty="0"/>
              <a:t>…)</a:t>
            </a:r>
            <a:endParaRPr sz="4200">
              <a:latin typeface="Trebuchet MS"/>
              <a:cs typeface="Trebuchet MS"/>
            </a:endParaRPr>
          </a:p>
          <a:p>
            <a:pPr marL="42545">
              <a:lnSpc>
                <a:spcPct val="100000"/>
              </a:lnSpc>
              <a:spcBef>
                <a:spcPts val="509"/>
              </a:spcBef>
              <a:tabLst>
                <a:tab pos="2205355" algn="l"/>
                <a:tab pos="6944995" algn="l"/>
              </a:tabLst>
            </a:pPr>
            <a:r>
              <a:rPr sz="8775" spc="15" baseline="-2374" dirty="0">
                <a:solidFill>
                  <a:srgbClr val="C4C4C4"/>
                </a:solidFill>
                <a:latin typeface="Trebuchet MS"/>
                <a:cs typeface="Trebuchet MS"/>
              </a:rPr>
              <a:t>»</a:t>
            </a:r>
            <a:r>
              <a:rPr sz="8775" spc="-502" baseline="-2374" dirty="0">
                <a:solidFill>
                  <a:srgbClr val="C4C4C4"/>
                </a:solidFill>
                <a:latin typeface="Trebuchet MS"/>
                <a:cs typeface="Trebuchet MS"/>
              </a:rPr>
              <a:t> </a:t>
            </a:r>
            <a:r>
              <a:rPr sz="4200" spc="-5" dirty="0"/>
              <a:t>Active	Mailinglist</a:t>
            </a:r>
            <a:r>
              <a:rPr sz="4200" spc="15" dirty="0"/>
              <a:t> </a:t>
            </a:r>
            <a:r>
              <a:rPr sz="4200" spc="-5" dirty="0"/>
              <a:t>and</a:t>
            </a:r>
            <a:r>
              <a:rPr sz="4200" spc="15" dirty="0"/>
              <a:t> </a:t>
            </a:r>
            <a:r>
              <a:rPr sz="4200" spc="-5" dirty="0"/>
              <a:t>IRC	Channel</a:t>
            </a:r>
            <a:endParaRPr sz="4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3004800" cy="10007600"/>
            <a:chOff x="0" y="0"/>
            <a:chExt cx="13004800" cy="10007600"/>
          </a:xfrm>
        </p:grpSpPr>
        <p:sp>
          <p:nvSpPr>
            <p:cNvPr id="5" name="object 5"/>
            <p:cNvSpPr/>
            <p:nvPr/>
          </p:nvSpPr>
          <p:spPr>
            <a:xfrm>
              <a:off x="4018038" y="6919142"/>
              <a:ext cx="4959604" cy="2565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10007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731" y="711200"/>
            <a:ext cx="47485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Hello</a:t>
            </a:r>
            <a:r>
              <a:rPr spc="-85" dirty="0"/>
              <a:t> </a:t>
            </a:r>
            <a:r>
              <a:rPr spc="-229" dirty="0"/>
              <a:t>Flask</a:t>
            </a:r>
          </a:p>
        </p:txBody>
      </p:sp>
      <p:sp>
        <p:nvSpPr>
          <p:cNvPr id="3" name="object 3"/>
          <p:cNvSpPr/>
          <p:nvPr/>
        </p:nvSpPr>
        <p:spPr>
          <a:xfrm>
            <a:off x="4337579" y="4202959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737" y="0"/>
                </a:lnTo>
              </a:path>
            </a:pathLst>
          </a:custGeom>
          <a:ln w="32146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45791" y="4202959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737" y="0"/>
                </a:lnTo>
              </a:path>
            </a:pathLst>
          </a:custGeom>
          <a:ln w="32146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09" y="7403359"/>
            <a:ext cx="502920" cy="0"/>
          </a:xfrm>
          <a:custGeom>
            <a:avLst/>
            <a:gdLst/>
            <a:ahLst/>
            <a:cxnLst/>
            <a:rect l="l" t="t" r="r" b="b"/>
            <a:pathLst>
              <a:path w="502919">
                <a:moveTo>
                  <a:pt x="0" y="0"/>
                </a:moveTo>
                <a:lnTo>
                  <a:pt x="502915" y="0"/>
                </a:lnTo>
              </a:path>
            </a:pathLst>
          </a:custGeom>
          <a:ln w="32146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3656" y="7403359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15" y="0"/>
                </a:lnTo>
              </a:path>
            </a:pathLst>
          </a:custGeom>
          <a:ln w="32146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3593" y="7403359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737" y="0"/>
                </a:lnTo>
              </a:path>
            </a:pathLst>
          </a:custGeom>
          <a:ln w="32146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1805" y="7403359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737" y="0"/>
                </a:lnTo>
              </a:path>
            </a:pathLst>
          </a:custGeom>
          <a:ln w="32146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8100" y="3124200"/>
            <a:ext cx="6562090" cy="484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759460">
              <a:lnSpc>
                <a:spcPts val="4200"/>
              </a:lnSpc>
              <a:spcBef>
                <a:spcPts val="340"/>
              </a:spcBef>
              <a:tabLst>
                <a:tab pos="1017905" algn="l"/>
                <a:tab pos="1269365" algn="l"/>
                <a:tab pos="1520825" algn="l"/>
                <a:tab pos="2777490" algn="l"/>
                <a:tab pos="3531870" algn="l"/>
                <a:tab pos="4537075" algn="l"/>
                <a:tab pos="5039995" algn="l"/>
              </a:tabLst>
            </a:pPr>
            <a:r>
              <a:rPr sz="3600" b="1" spc="-25" dirty="0">
                <a:solidFill>
                  <a:srgbClr val="9C9C9C"/>
                </a:solidFill>
                <a:latin typeface="Arial"/>
                <a:cs typeface="Arial"/>
              </a:rPr>
              <a:t>from	</a:t>
            </a:r>
            <a:r>
              <a:rPr sz="3600" spc="495" dirty="0">
                <a:solidFill>
                  <a:srgbClr val="9C9C9C"/>
                </a:solidFill>
                <a:latin typeface="Arial"/>
                <a:cs typeface="Arial"/>
              </a:rPr>
              <a:t>flask	</a:t>
            </a:r>
            <a:r>
              <a:rPr sz="3600" b="1" spc="110" dirty="0">
                <a:solidFill>
                  <a:srgbClr val="9C9C9C"/>
                </a:solidFill>
                <a:latin typeface="Arial"/>
                <a:cs typeface="Arial"/>
              </a:rPr>
              <a:t>import	</a:t>
            </a:r>
            <a:r>
              <a:rPr sz="3600" spc="225" dirty="0">
                <a:solidFill>
                  <a:srgbClr val="9C9C9C"/>
                </a:solidFill>
                <a:latin typeface="Arial"/>
                <a:cs typeface="Arial"/>
              </a:rPr>
              <a:t>Flask  </a:t>
            </a:r>
            <a:r>
              <a:rPr sz="3600" spc="-25" dirty="0">
                <a:solidFill>
                  <a:srgbClr val="9C9C9C"/>
                </a:solidFill>
                <a:latin typeface="Arial"/>
                <a:cs typeface="Arial"/>
              </a:rPr>
              <a:t>app	</a:t>
            </a:r>
            <a:r>
              <a:rPr sz="3600" spc="-125" dirty="0">
                <a:solidFill>
                  <a:srgbClr val="9C9C9C"/>
                </a:solidFill>
                <a:latin typeface="Arial"/>
                <a:cs typeface="Arial"/>
              </a:rPr>
              <a:t>=		</a:t>
            </a:r>
            <a:r>
              <a:rPr sz="3600" spc="345" dirty="0">
                <a:solidFill>
                  <a:srgbClr val="9C9C9C"/>
                </a:solidFill>
                <a:latin typeface="Arial"/>
                <a:cs typeface="Arial"/>
              </a:rPr>
              <a:t>Flask(	</a:t>
            </a:r>
            <a:r>
              <a:rPr sz="3600" spc="-275" dirty="0">
                <a:solidFill>
                  <a:srgbClr val="9C9C9C"/>
                </a:solidFill>
                <a:latin typeface="Arial"/>
                <a:cs typeface="Arial"/>
              </a:rPr>
              <a:t>name		</a:t>
            </a:r>
            <a:r>
              <a:rPr sz="3600" spc="780" dirty="0">
                <a:solidFill>
                  <a:srgbClr val="9C9C9C"/>
                </a:solidFill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Arial"/>
              <a:cs typeface="Arial"/>
            </a:endParaRPr>
          </a:p>
          <a:p>
            <a:pPr marL="12700">
              <a:lnSpc>
                <a:spcPts val="4260"/>
              </a:lnSpc>
            </a:pPr>
            <a:r>
              <a:rPr sz="3600" spc="400" dirty="0">
                <a:latin typeface="Arial"/>
                <a:cs typeface="Arial"/>
              </a:rPr>
              <a:t>@app.route('/')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200"/>
              </a:lnSpc>
              <a:tabLst>
                <a:tab pos="1017905" algn="l"/>
              </a:tabLst>
            </a:pPr>
            <a:r>
              <a:rPr sz="3600" b="1" spc="175" dirty="0">
                <a:latin typeface="Arial"/>
                <a:cs typeface="Arial"/>
              </a:rPr>
              <a:t>def	</a:t>
            </a:r>
            <a:r>
              <a:rPr sz="3600" spc="475" dirty="0">
                <a:latin typeface="Arial"/>
                <a:cs typeface="Arial"/>
              </a:rPr>
              <a:t>index():</a:t>
            </a:r>
            <a:endParaRPr sz="3600">
              <a:latin typeface="Arial"/>
              <a:cs typeface="Arial"/>
            </a:endParaRPr>
          </a:p>
          <a:p>
            <a:pPr marL="1017905">
              <a:lnSpc>
                <a:spcPts val="4260"/>
              </a:lnSpc>
              <a:tabLst>
                <a:tab pos="2777490" algn="l"/>
                <a:tab pos="4537710" algn="l"/>
              </a:tabLst>
            </a:pPr>
            <a:r>
              <a:rPr sz="3600" b="1" spc="245" dirty="0">
                <a:latin typeface="Arial"/>
                <a:cs typeface="Arial"/>
              </a:rPr>
              <a:t>return	</a:t>
            </a:r>
            <a:r>
              <a:rPr sz="3600" spc="495" dirty="0">
                <a:latin typeface="Arial"/>
                <a:cs typeface="Arial"/>
              </a:rPr>
              <a:t>'Hello	</a:t>
            </a:r>
            <a:r>
              <a:rPr sz="3600" spc="395" dirty="0">
                <a:latin typeface="Arial"/>
                <a:cs typeface="Arial"/>
              </a:rPr>
              <a:t>World!'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766445" marR="5080" indent="-754380">
              <a:lnSpc>
                <a:spcPts val="4200"/>
              </a:lnSpc>
              <a:tabLst>
                <a:tab pos="1269365" algn="l"/>
                <a:tab pos="3029585" algn="l"/>
                <a:tab pos="3783965" algn="l"/>
                <a:tab pos="4537710" algn="l"/>
                <a:tab pos="6045835" algn="l"/>
              </a:tabLst>
            </a:pPr>
            <a:r>
              <a:rPr sz="3600" b="1" spc="875" dirty="0">
                <a:solidFill>
                  <a:srgbClr val="9C9C9C"/>
                </a:solidFill>
                <a:latin typeface="Arial"/>
                <a:cs typeface="Arial"/>
              </a:rPr>
              <a:t>if		</a:t>
            </a:r>
            <a:r>
              <a:rPr sz="3600" spc="-275" dirty="0">
                <a:solidFill>
                  <a:srgbClr val="9C9C9C"/>
                </a:solidFill>
                <a:latin typeface="Arial"/>
                <a:cs typeface="Arial"/>
              </a:rPr>
              <a:t>name	</a:t>
            </a:r>
            <a:r>
              <a:rPr sz="3600" spc="-125" dirty="0">
                <a:solidFill>
                  <a:srgbClr val="9C9C9C"/>
                </a:solidFill>
                <a:latin typeface="Arial"/>
                <a:cs typeface="Arial"/>
              </a:rPr>
              <a:t>==	</a:t>
            </a:r>
            <a:r>
              <a:rPr sz="3600" spc="1290" dirty="0">
                <a:solidFill>
                  <a:srgbClr val="9C9C9C"/>
                </a:solidFill>
                <a:latin typeface="Arial"/>
                <a:cs typeface="Arial"/>
              </a:rPr>
              <a:t>'	</a:t>
            </a:r>
            <a:r>
              <a:rPr sz="3600" spc="25" dirty="0">
                <a:solidFill>
                  <a:srgbClr val="9C9C9C"/>
                </a:solidFill>
                <a:latin typeface="Arial"/>
                <a:cs typeface="Arial"/>
              </a:rPr>
              <a:t>main	</a:t>
            </a:r>
            <a:r>
              <a:rPr sz="3600" spc="1240" dirty="0">
                <a:solidFill>
                  <a:srgbClr val="9C9C9C"/>
                </a:solidFill>
                <a:latin typeface="Arial"/>
                <a:cs typeface="Arial"/>
              </a:rPr>
              <a:t>':  </a:t>
            </a:r>
            <a:r>
              <a:rPr sz="3600" spc="180" dirty="0">
                <a:solidFill>
                  <a:srgbClr val="9C9C9C"/>
                </a:solidFill>
                <a:latin typeface="Arial"/>
                <a:cs typeface="Arial"/>
              </a:rPr>
              <a:t>app.run(debug=True)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29921" y="4595900"/>
            <a:ext cx="3630796" cy="473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10007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9127" y="711200"/>
            <a:ext cx="66478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Hello</a:t>
            </a:r>
            <a:r>
              <a:rPr spc="-80" dirty="0"/>
              <a:t> </a:t>
            </a:r>
            <a:r>
              <a:rPr spc="-125" dirty="0"/>
              <a:t>Localhost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4597400"/>
            <a:ext cx="8069580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70"/>
              </a:lnSpc>
              <a:spcBef>
                <a:spcPts val="100"/>
              </a:spcBef>
              <a:tabLst>
                <a:tab pos="459105" algn="l"/>
                <a:tab pos="2023745" algn="l"/>
              </a:tabLst>
            </a:pPr>
            <a:r>
              <a:rPr sz="3200" spc="-25" dirty="0">
                <a:solidFill>
                  <a:srgbClr val="7F7F7F"/>
                </a:solidFill>
                <a:latin typeface="Arial"/>
                <a:cs typeface="Arial"/>
              </a:rPr>
              <a:t>$	</a:t>
            </a:r>
            <a:r>
              <a:rPr sz="3200" spc="155" dirty="0">
                <a:latin typeface="Arial"/>
                <a:cs typeface="Arial"/>
              </a:rPr>
              <a:t>python	</a:t>
            </a:r>
            <a:r>
              <a:rPr sz="3200" spc="380" dirty="0">
                <a:latin typeface="Arial"/>
                <a:cs typeface="Arial"/>
              </a:rPr>
              <a:t>hello.py</a:t>
            </a:r>
            <a:endParaRPr sz="3200">
              <a:latin typeface="Arial"/>
              <a:cs typeface="Arial"/>
            </a:endParaRPr>
          </a:p>
          <a:p>
            <a:pPr marL="235585">
              <a:lnSpc>
                <a:spcPts val="3700"/>
              </a:lnSpc>
              <a:tabLst>
                <a:tab pos="682625" algn="l"/>
                <a:tab pos="2470785" algn="l"/>
                <a:tab pos="3140710" algn="l"/>
              </a:tabLst>
            </a:pPr>
            <a:r>
              <a:rPr sz="3200" spc="509" dirty="0">
                <a:solidFill>
                  <a:srgbClr val="7F7F7F"/>
                </a:solidFill>
                <a:latin typeface="Arial"/>
                <a:cs typeface="Arial"/>
              </a:rPr>
              <a:t>*	</a:t>
            </a:r>
            <a:r>
              <a:rPr sz="3200" spc="55" dirty="0">
                <a:solidFill>
                  <a:srgbClr val="7F7F7F"/>
                </a:solidFill>
                <a:latin typeface="Arial"/>
                <a:cs typeface="Arial"/>
              </a:rPr>
              <a:t>Running	</a:t>
            </a:r>
            <a:r>
              <a:rPr sz="3200" spc="-25" dirty="0">
                <a:solidFill>
                  <a:srgbClr val="7F7F7F"/>
                </a:solidFill>
                <a:latin typeface="Arial"/>
                <a:cs typeface="Arial"/>
              </a:rPr>
              <a:t>on	</a:t>
            </a:r>
            <a:r>
              <a:rPr sz="3200" u="heavy" spc="38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Arial"/>
                <a:cs typeface="Arial"/>
              </a:rPr>
              <a:t>http://127.0.0.1:5000</a:t>
            </a:r>
            <a:r>
              <a:rPr sz="3200" spc="38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endParaRPr sz="3200">
              <a:latin typeface="Arial"/>
              <a:cs typeface="Arial"/>
            </a:endParaRPr>
          </a:p>
          <a:p>
            <a:pPr marL="235585">
              <a:lnSpc>
                <a:spcPts val="3770"/>
              </a:lnSpc>
              <a:tabLst>
                <a:tab pos="682625" algn="l"/>
                <a:tab pos="3141345" algn="l"/>
                <a:tab pos="4258945" algn="l"/>
              </a:tabLst>
            </a:pPr>
            <a:r>
              <a:rPr sz="3200" spc="509" dirty="0">
                <a:solidFill>
                  <a:srgbClr val="7F7F7F"/>
                </a:solidFill>
                <a:latin typeface="Arial"/>
                <a:cs typeface="Arial"/>
              </a:rPr>
              <a:t>*	</a:t>
            </a:r>
            <a:r>
              <a:rPr sz="3200" spc="300" dirty="0">
                <a:solidFill>
                  <a:srgbClr val="7F7F7F"/>
                </a:solidFill>
                <a:latin typeface="Arial"/>
                <a:cs typeface="Arial"/>
              </a:rPr>
              <a:t>Restarting	</a:t>
            </a:r>
            <a:r>
              <a:rPr sz="3200" spc="335" dirty="0">
                <a:solidFill>
                  <a:srgbClr val="7F7F7F"/>
                </a:solidFill>
                <a:latin typeface="Arial"/>
                <a:cs typeface="Arial"/>
              </a:rPr>
              <a:t>with	</a:t>
            </a:r>
            <a:r>
              <a:rPr sz="3200" spc="445" dirty="0">
                <a:solidFill>
                  <a:srgbClr val="7F7F7F"/>
                </a:solidFill>
                <a:latin typeface="Arial"/>
                <a:cs typeface="Arial"/>
              </a:rPr>
              <a:t>reloader...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3004800" cy="10007600"/>
            <a:chOff x="0" y="0"/>
            <a:chExt cx="13004800" cy="10007600"/>
          </a:xfrm>
        </p:grpSpPr>
        <p:sp>
          <p:nvSpPr>
            <p:cNvPr id="5" name="object 5"/>
            <p:cNvSpPr/>
            <p:nvPr/>
          </p:nvSpPr>
          <p:spPr>
            <a:xfrm>
              <a:off x="9588500" y="4249905"/>
              <a:ext cx="3017581" cy="523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10007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498</Words>
  <Application>Microsoft Macintosh PowerPoint</Application>
  <PresentationFormat>Custom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Times New Roman</vt:lpstr>
      <vt:lpstr>Trebuchet MS</vt:lpstr>
      <vt:lpstr>Office Theme</vt:lpstr>
      <vt:lpstr>PowerPoint Presentation</vt:lpstr>
      <vt:lpstr>What is Flask?</vt:lpstr>
      <vt:lpstr>Another µFramwork?</vt:lpstr>
      <vt:lpstr>Under the Hood</vt:lpstr>
      <vt:lpstr>Under the Hood</vt:lpstr>
      <vt:lpstr>What does it do?</vt:lpstr>
      <vt:lpstr>What else?</vt:lpstr>
      <vt:lpstr>Hello Flask</vt:lpstr>
      <vt:lpstr>Hello Localhost</vt:lpstr>
      <vt:lpstr>Rendering Templates</vt:lpstr>
      <vt:lpstr>The Request Data</vt:lpstr>
      <vt:lpstr>Before/After Request</vt:lpstr>
      <vt:lpstr>Where to get?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Mihaylov, Iliyan</cp:lastModifiedBy>
  <cp:revision>1</cp:revision>
  <dcterms:created xsi:type="dcterms:W3CDTF">2019-12-11T10:53:03Z</dcterms:created>
  <dcterms:modified xsi:type="dcterms:W3CDTF">2019-12-11T11:28:19Z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2019-12-11T00:00:00Z</vt:filetime>
  </property>
</Properties>
</file>