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65" r:id="rId2"/>
    <p:sldId id="266" r:id="rId3"/>
    <p:sldId id="268" r:id="rId4"/>
    <p:sldId id="270" r:id="rId5"/>
    <p:sldId id="26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AAFECDF7-30FE-4634-8826-6AE553FDF72C}">
      <dgm:prSet phldrT="[טקסט]"/>
      <dgm:spPr/>
      <dgm:t>
        <a:bodyPr/>
        <a:lstStyle/>
        <a:p>
          <a:pPr rtl="1"/>
          <a:r>
            <a:rPr lang="en-US" dirty="0"/>
            <a:t>settings</a:t>
          </a:r>
          <a:endParaRPr lang="he-IL" dirty="0"/>
        </a:p>
      </dgm:t>
    </dgm:pt>
    <dgm:pt modelId="{AE419B0A-B479-4250-84B3-AE4ECE279895}" type="par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ECAB24A9-F6E8-4B7E-81B4-51CBF55E3D89}" type="sib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 custScaleX="140500" custLinFactX="-17307" custLinFactNeighborX="-100000" custLinFactNeighborY="848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6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6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6" custScaleX="94710" custScaleY="99753" custLinFactX="37941" custLinFactY="89156" custLinFactNeighborX="100000" custLinFactNeighborY="10000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5999B4D5-5C13-43E5-BF4C-B6254F5F340C}" type="pres">
      <dgm:prSet presAssocID="{AE419B0A-B479-4250-84B3-AE4ECE279895}" presName="Name10" presStyleLbl="parChTrans1D2" presStyleIdx="1" presStyleCnt="6"/>
      <dgm:spPr/>
    </dgm:pt>
    <dgm:pt modelId="{08E4DEF6-9E7A-4FB6-9587-ABA8AC2CDFD6}" type="pres">
      <dgm:prSet presAssocID="{AAFECDF7-30FE-4634-8826-6AE553FDF72C}" presName="hierRoot2" presStyleCnt="0"/>
      <dgm:spPr/>
    </dgm:pt>
    <dgm:pt modelId="{6A0545DA-B420-4C8B-BC30-783C8769EAAA}" type="pres">
      <dgm:prSet presAssocID="{AAFECDF7-30FE-4634-8826-6AE553FDF72C}" presName="composite2" presStyleCnt="0"/>
      <dgm:spPr/>
    </dgm:pt>
    <dgm:pt modelId="{E646B5EB-8A0E-4F42-97AD-21D2A94FD4AA}" type="pres">
      <dgm:prSet presAssocID="{AAFECDF7-30FE-4634-8826-6AE553FDF72C}" presName="background2" presStyleLbl="node2" presStyleIdx="1" presStyleCnt="6"/>
      <dgm:spPr>
        <a:noFill/>
      </dgm:spPr>
    </dgm:pt>
    <dgm:pt modelId="{C3F29EAB-148A-417F-AE52-3BAF0DE39FC6}" type="pres">
      <dgm:prSet presAssocID="{AAFECDF7-30FE-4634-8826-6AE553FDF72C}" presName="text2" presStyleLbl="fgAcc2" presStyleIdx="1" presStyleCnt="6" custScaleX="94710" custScaleY="99753" custLinFactY="89156" custLinFactNeighborX="-96557" custLinFactNeighborY="100000">
        <dgm:presLayoutVars>
          <dgm:chPref val="3"/>
        </dgm:presLayoutVars>
      </dgm:prSet>
      <dgm:spPr/>
    </dgm:pt>
    <dgm:pt modelId="{61A51D4D-DAF1-4A45-A3FA-00DF3744F845}" type="pres">
      <dgm:prSet presAssocID="{AAFECDF7-30FE-4634-8826-6AE553FDF72C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2" presStyleCnt="6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2" presStyleCnt="6"/>
      <dgm:spPr>
        <a:noFill/>
      </dgm:spPr>
    </dgm:pt>
    <dgm:pt modelId="{1EF5734D-CBF8-4A4E-9FDD-90B87FCEB6F2}" type="pres">
      <dgm:prSet presAssocID="{9EC0159F-5232-4D33-9612-BA51EBF4BB51}" presName="text2" presStyleLbl="fgAcc2" presStyleIdx="2" presStyleCnt="6" custScaleX="94710" custScaleY="99753" custLinFactY="89156" custLinFactNeighborX="9309" custLinFactNeighborY="10000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3" presStyleCnt="6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3" presStyleCnt="6"/>
      <dgm:spPr>
        <a:noFill/>
      </dgm:spPr>
    </dgm:pt>
    <dgm:pt modelId="{64FEDDA8-38F1-4F83-8855-305B6F4CAB3B}" type="pres">
      <dgm:prSet presAssocID="{B0E681AA-8415-420F-815A-0DB9058D654A}" presName="text2" presStyleLbl="fgAcc2" presStyleIdx="3" presStyleCnt="6" custScaleX="94710" custScaleY="99753" custLinFactX="24259" custLinFactY="89156" custLinFactNeighborX="100000" custLinFactNeighborY="10000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4" presStyleCnt="6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4" presStyleCnt="6"/>
      <dgm:spPr>
        <a:noFill/>
      </dgm:spPr>
    </dgm:pt>
    <dgm:pt modelId="{93D07BB6-F29A-43EC-BFE6-776450E96F8B}" type="pres">
      <dgm:prSet presAssocID="{7E20D712-3E03-4381-8184-4F68211A9B50}" presName="text2" presStyleLbl="fgAcc2" presStyleIdx="4" presStyleCnt="6" custScaleX="94710" custScaleY="99753" custLinFactX="-15721" custLinFactY="89156" custLinFactNeighborX="-100000" custLinFactNeighborY="10000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5" presStyleCnt="6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5" presStyleCnt="6"/>
      <dgm:spPr/>
    </dgm:pt>
    <dgm:pt modelId="{B1BE37E1-1BBD-49E3-973E-DD1E89F69E97}" type="pres">
      <dgm:prSet presAssocID="{5CFEF2BE-8FE3-4923-957A-C92D8384EBCE}" presName="text2" presStyleLbl="fgAcc2" presStyleIdx="5" presStyleCnt="6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8243" custLinFactNeighborY="22853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AC22F601-4FDB-4E54-BA15-4AF0590B9257}" srcId="{391F10EC-D682-4093-AECC-16D99797BE79}" destId="{AAFECDF7-30FE-4634-8826-6AE553FDF72C}" srcOrd="1" destOrd="0" parTransId="{AE419B0A-B479-4250-84B3-AE4ECE279895}" sibTransId="{ECAB24A9-F6E8-4B7E-81B4-51CBF55E3D89}"/>
    <dgm:cxn modelId="{00836F08-D5E2-4890-AC30-0C4B684BAF12}" srcId="{391F10EC-D682-4093-AECC-16D99797BE79}" destId="{B0E681AA-8415-420F-815A-0DB9058D654A}" srcOrd="3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4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5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B9E27150-8087-4D2A-A879-08950186D054}" type="presOf" srcId="{AAFECDF7-30FE-4634-8826-6AE553FDF72C}" destId="{C3F29EAB-148A-417F-AE52-3BAF0DE39FC6}" srcOrd="0" destOrd="0" presId="urn:microsoft.com/office/officeart/2005/8/layout/hierarchy1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2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CBD762FF-0987-4378-A9D8-59E3D08589E6}" type="presOf" srcId="{AE419B0A-B479-4250-84B3-AE4ECE279895}" destId="{5999B4D5-5C13-43E5-BF4C-B6254F5F340C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9BE5F743-A5E5-4416-8E73-74ADF4052460}" type="presParOf" srcId="{6F7AD983-B516-4B58-9766-AA3BBC1DF7A7}" destId="{5999B4D5-5C13-43E5-BF4C-B6254F5F340C}" srcOrd="2" destOrd="0" presId="urn:microsoft.com/office/officeart/2005/8/layout/hierarchy1"/>
    <dgm:cxn modelId="{C4538B81-81CA-4026-810F-27A2B371319E}" type="presParOf" srcId="{6F7AD983-B516-4B58-9766-AA3BBC1DF7A7}" destId="{08E4DEF6-9E7A-4FB6-9587-ABA8AC2CDFD6}" srcOrd="3" destOrd="0" presId="urn:microsoft.com/office/officeart/2005/8/layout/hierarchy1"/>
    <dgm:cxn modelId="{E3CFF5BC-2B1F-43FB-937F-CD4500D1A4B5}" type="presParOf" srcId="{08E4DEF6-9E7A-4FB6-9587-ABA8AC2CDFD6}" destId="{6A0545DA-B420-4C8B-BC30-783C8769EAAA}" srcOrd="0" destOrd="0" presId="urn:microsoft.com/office/officeart/2005/8/layout/hierarchy1"/>
    <dgm:cxn modelId="{5FFC09A5-0213-420E-BCF0-8DD92A38370A}" type="presParOf" srcId="{6A0545DA-B420-4C8B-BC30-783C8769EAAA}" destId="{E646B5EB-8A0E-4F42-97AD-21D2A94FD4AA}" srcOrd="0" destOrd="0" presId="urn:microsoft.com/office/officeart/2005/8/layout/hierarchy1"/>
    <dgm:cxn modelId="{3F8977AE-C7D3-48BB-AC38-BB188C95B751}" type="presParOf" srcId="{6A0545DA-B420-4C8B-BC30-783C8769EAAA}" destId="{C3F29EAB-148A-417F-AE52-3BAF0DE39FC6}" srcOrd="1" destOrd="0" presId="urn:microsoft.com/office/officeart/2005/8/layout/hierarchy1"/>
    <dgm:cxn modelId="{1D10DA8E-377D-4D3C-B3B8-21FA243BE613}" type="presParOf" srcId="{08E4DEF6-9E7A-4FB6-9587-ABA8AC2CDFD6}" destId="{61A51D4D-DAF1-4A45-A3FA-00DF3744F845}" srcOrd="1" destOrd="0" presId="urn:microsoft.com/office/officeart/2005/8/layout/hierarchy1"/>
    <dgm:cxn modelId="{2BCC4307-CD4E-4FD9-B41C-826D035E6F82}" type="presParOf" srcId="{6F7AD983-B516-4B58-9766-AA3BBC1DF7A7}" destId="{60914356-248F-4805-87AC-69BF03C37D6D}" srcOrd="4" destOrd="0" presId="urn:microsoft.com/office/officeart/2005/8/layout/hierarchy1"/>
    <dgm:cxn modelId="{F4341BCE-3D2A-4C38-B51A-3E9885CE1258}" type="presParOf" srcId="{6F7AD983-B516-4B58-9766-AA3BBC1DF7A7}" destId="{2317E98D-467E-45FF-B6FF-2978754FFE11}" srcOrd="5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6" destOrd="0" presId="urn:microsoft.com/office/officeart/2005/8/layout/hierarchy1"/>
    <dgm:cxn modelId="{7351EA4E-CBD2-4ABB-B369-0AB0B7704F1A}" type="presParOf" srcId="{6F7AD983-B516-4B58-9766-AA3BBC1DF7A7}" destId="{EC1DBDA5-D19D-49C8-B2BC-D1C84C6BB187}" srcOrd="7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8" destOrd="0" presId="urn:microsoft.com/office/officeart/2005/8/layout/hierarchy1"/>
    <dgm:cxn modelId="{5AA7E26C-53D8-4E6E-A086-BDAEC7D5A9AC}" type="presParOf" srcId="{6F7AD983-B516-4B58-9766-AA3BBC1DF7A7}" destId="{17B05B5C-C4A6-4B58-9552-7650998F7D8A}" srcOrd="9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10" destOrd="0" presId="urn:microsoft.com/office/officeart/2005/8/layout/hierarchy1"/>
    <dgm:cxn modelId="{B5FC7BDB-AE30-4591-A60B-BB79F4E04348}" type="presParOf" srcId="{6F7AD983-B516-4B58-9766-AA3BBC1DF7A7}" destId="{A5304FDE-2C3A-457E-82D3-A9A67DB3907A}" srcOrd="11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8067334" y="1162263"/>
          <a:ext cx="1707426" cy="1900629"/>
        </a:xfrm>
        <a:custGeom>
          <a:avLst/>
          <a:gdLst/>
          <a:ahLst/>
          <a:cxnLst/>
          <a:rect l="0" t="0" r="0" b="0"/>
          <a:pathLst>
            <a:path>
              <a:moveTo>
                <a:pt x="0" y="1900629"/>
              </a:moveTo>
              <a:lnTo>
                <a:pt x="17074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8067334" y="2241125"/>
          <a:ext cx="1660504" cy="821766"/>
        </a:xfrm>
        <a:custGeom>
          <a:avLst/>
          <a:gdLst/>
          <a:ahLst/>
          <a:cxnLst/>
          <a:rect l="0" t="0" r="0" b="0"/>
          <a:pathLst>
            <a:path>
              <a:moveTo>
                <a:pt x="0" y="821766"/>
              </a:moveTo>
              <a:lnTo>
                <a:pt x="16605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8067334" y="3062892"/>
          <a:ext cx="1695213" cy="58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20"/>
              </a:lnTo>
              <a:lnTo>
                <a:pt x="1695213" y="458520"/>
              </a:lnTo>
              <a:lnTo>
                <a:pt x="1695213" y="58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3009056" y="1833555"/>
          <a:ext cx="5058277" cy="38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13"/>
              </a:lnTo>
              <a:lnTo>
                <a:pt x="5058277" y="257513"/>
              </a:lnTo>
              <a:lnTo>
                <a:pt x="5058277" y="381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3009056" y="1833555"/>
          <a:ext cx="2328448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2328448" y="1861737"/>
              </a:lnTo>
              <a:lnTo>
                <a:pt x="2328448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3009056" y="1833555"/>
          <a:ext cx="3971854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3971854" y="1861737"/>
              </a:lnTo>
              <a:lnTo>
                <a:pt x="3971854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3009056" y="1833555"/>
          <a:ext cx="874872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874872" y="1861737"/>
              </a:lnTo>
              <a:lnTo>
                <a:pt x="874872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9B4D5-5C13-43E5-BF4C-B6254F5F340C}">
      <dsp:nvSpPr>
        <dsp:cNvPr id="0" name=""/>
        <dsp:cNvSpPr/>
      </dsp:nvSpPr>
      <dsp:spPr>
        <a:xfrm>
          <a:off x="908271" y="1833555"/>
          <a:ext cx="2100784" cy="1985464"/>
        </a:xfrm>
        <a:custGeom>
          <a:avLst/>
          <a:gdLst/>
          <a:ahLst/>
          <a:cxnLst/>
          <a:rect l="0" t="0" r="0" b="0"/>
          <a:pathLst>
            <a:path>
              <a:moveTo>
                <a:pt x="2100784" y="0"/>
              </a:moveTo>
              <a:lnTo>
                <a:pt x="210078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2478461" y="1833555"/>
          <a:ext cx="530594" cy="1985464"/>
        </a:xfrm>
        <a:custGeom>
          <a:avLst/>
          <a:gdLst/>
          <a:ahLst/>
          <a:cxnLst/>
          <a:rect l="0" t="0" r="0" b="0"/>
          <a:pathLst>
            <a:path>
              <a:moveTo>
                <a:pt x="530594" y="0"/>
              </a:moveTo>
              <a:lnTo>
                <a:pt x="53059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2070808" y="985460"/>
          <a:ext cx="1876495" cy="8480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2219206" y="1126438"/>
          <a:ext cx="1876495" cy="848095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2244046" y="1151278"/>
        <a:ext cx="1826815" cy="798415"/>
      </dsp:txXfrm>
    </dsp:sp>
    <dsp:sp modelId="{238F4B04-DDBE-4D53-98DE-C537B294D7CD}">
      <dsp:nvSpPr>
        <dsp:cNvPr id="0" name=""/>
        <dsp:cNvSpPr/>
      </dsp:nvSpPr>
      <dsp:spPr>
        <a:xfrm>
          <a:off x="184599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199439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currentPlayer</a:t>
          </a:r>
          <a:endParaRPr lang="he-IL" sz="1500" kern="1200" dirty="0"/>
        </a:p>
      </dsp:txBody>
      <dsp:txXfrm>
        <a:off x="2019172" y="3984777"/>
        <a:ext cx="1215373" cy="796443"/>
      </dsp:txXfrm>
    </dsp:sp>
    <dsp:sp modelId="{E646B5EB-8A0E-4F42-97AD-21D2A94FD4AA}">
      <dsp:nvSpPr>
        <dsp:cNvPr id="0" name=""/>
        <dsp:cNvSpPr/>
      </dsp:nvSpPr>
      <dsp:spPr>
        <a:xfrm>
          <a:off x="27580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9EAB-148A-417F-AE52-3BAF0DE39FC6}">
      <dsp:nvSpPr>
        <dsp:cNvPr id="0" name=""/>
        <dsp:cNvSpPr/>
      </dsp:nvSpPr>
      <dsp:spPr>
        <a:xfrm>
          <a:off x="424204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settings</a:t>
          </a:r>
          <a:endParaRPr lang="he-IL" sz="1500" kern="1200" dirty="0"/>
        </a:p>
      </dsp:txBody>
      <dsp:txXfrm>
        <a:off x="448983" y="3984777"/>
        <a:ext cx="1215373" cy="796443"/>
      </dsp:txXfrm>
    </dsp:sp>
    <dsp:sp modelId="{737293AB-E751-45F9-8683-79016277C6B6}">
      <dsp:nvSpPr>
        <dsp:cNvPr id="0" name=""/>
        <dsp:cNvSpPr/>
      </dsp:nvSpPr>
      <dsp:spPr>
        <a:xfrm>
          <a:off x="3251463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3399861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Combo</a:t>
          </a:r>
          <a:endParaRPr lang="he-IL" sz="1500" kern="1200" dirty="0"/>
        </a:p>
      </dsp:txBody>
      <dsp:txXfrm>
        <a:off x="3424640" y="3984777"/>
        <a:ext cx="1215373" cy="796443"/>
      </dsp:txXfrm>
    </dsp:sp>
    <dsp:sp modelId="{EF6182FB-C62C-473C-982F-01611A1D5886}">
      <dsp:nvSpPr>
        <dsp:cNvPr id="0" name=""/>
        <dsp:cNvSpPr/>
      </dsp:nvSpPr>
      <dsp:spPr>
        <a:xfrm>
          <a:off x="6348444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649684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canEat</a:t>
          </a:r>
          <a:endParaRPr lang="he-IL" sz="1500" kern="1200" dirty="0"/>
        </a:p>
      </dsp:txBody>
      <dsp:txXfrm>
        <a:off x="6521622" y="3984777"/>
        <a:ext cx="1215373" cy="796443"/>
      </dsp:txXfrm>
    </dsp:sp>
    <dsp:sp modelId="{64BBD7E7-CD20-4C20-8C3C-D0980066B89E}">
      <dsp:nvSpPr>
        <dsp:cNvPr id="0" name=""/>
        <dsp:cNvSpPr/>
      </dsp:nvSpPr>
      <dsp:spPr>
        <a:xfrm>
          <a:off x="4705038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4853436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endGame</a:t>
          </a:r>
          <a:endParaRPr lang="he-IL" sz="1500" kern="1200" dirty="0"/>
        </a:p>
      </dsp:txBody>
      <dsp:txXfrm>
        <a:off x="4878215" y="3984777"/>
        <a:ext cx="1215373" cy="796443"/>
      </dsp:txXfrm>
    </dsp:sp>
    <dsp:sp modelId="{900C9740-87C2-4AAD-8E46-8849214422A8}">
      <dsp:nvSpPr>
        <dsp:cNvPr id="0" name=""/>
        <dsp:cNvSpPr/>
      </dsp:nvSpPr>
      <dsp:spPr>
        <a:xfrm>
          <a:off x="7399542" y="2214796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7547940" y="235577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Board</a:t>
          </a:r>
          <a:endParaRPr lang="he-IL" sz="1500" kern="1200" dirty="0"/>
        </a:p>
      </dsp:txBody>
      <dsp:txXfrm>
        <a:off x="7572780" y="2380614"/>
        <a:ext cx="1285903" cy="798415"/>
      </dsp:txXfrm>
    </dsp:sp>
    <dsp:sp modelId="{B747F315-8E1F-41CD-BE97-8CEC86B6E69A}">
      <dsp:nvSpPr>
        <dsp:cNvPr id="0" name=""/>
        <dsp:cNvSpPr/>
      </dsp:nvSpPr>
      <dsp:spPr>
        <a:xfrm>
          <a:off x="9094755" y="3645139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9243154" y="3786118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row[0]</a:t>
          </a:r>
          <a:endParaRPr lang="he-IL" sz="1500" kern="1200" dirty="0"/>
        </a:p>
      </dsp:txBody>
      <dsp:txXfrm>
        <a:off x="9267994" y="3810958"/>
        <a:ext cx="1285903" cy="798415"/>
      </dsp:txXfrm>
    </dsp:sp>
    <dsp:sp modelId="{C5A5B7CA-C0A2-4B23-BBDE-9A273B84939A}">
      <dsp:nvSpPr>
        <dsp:cNvPr id="0" name=""/>
        <dsp:cNvSpPr/>
      </dsp:nvSpPr>
      <dsp:spPr>
        <a:xfrm>
          <a:off x="9060046" y="2241125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9208445" y="238210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row[…]</a:t>
          </a:r>
          <a:endParaRPr lang="he-IL" sz="1500" kern="1200" dirty="0"/>
        </a:p>
      </dsp:txBody>
      <dsp:txXfrm>
        <a:off x="9233285" y="2406944"/>
        <a:ext cx="1285903" cy="798415"/>
      </dsp:txXfrm>
    </dsp:sp>
    <dsp:sp modelId="{8303D80B-489E-4226-9FF1-A68A73E3128A}">
      <dsp:nvSpPr>
        <dsp:cNvPr id="0" name=""/>
        <dsp:cNvSpPr/>
      </dsp:nvSpPr>
      <dsp:spPr>
        <a:xfrm>
          <a:off x="9106969" y="1162263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9255367" y="1303241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row[7]</a:t>
          </a:r>
          <a:endParaRPr lang="he-IL" sz="1500" kern="1200" dirty="0"/>
        </a:p>
      </dsp:txBody>
      <dsp:txXfrm>
        <a:off x="9280207" y="1328081"/>
        <a:ext cx="1285903" cy="79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45DDA1C-8043-B912-5552-5C9464EC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42"/>
            <a:ext cx="12192000" cy="563171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2132401" y="916078"/>
            <a:ext cx="1551963" cy="74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Header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840A39A-E0BF-D4FB-A2F0-D436C43677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84364" y="1097280"/>
            <a:ext cx="452207" cy="1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1083936" y="2432591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734697" y="280352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B57E8CD-22D1-9754-55D8-F573C8E3B7B5}"/>
              </a:ext>
            </a:extLst>
          </p:cNvPr>
          <p:cNvCxnSpPr>
            <a:stCxn id="14" idx="3"/>
          </p:cNvCxnSpPr>
          <p:nvPr/>
        </p:nvCxnSpPr>
        <p:spPr>
          <a:xfrm>
            <a:off x="5160987" y="2618056"/>
            <a:ext cx="569253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8734697" y="4074189"/>
            <a:ext cx="3204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</p:cNvCxnSpPr>
          <p:nvPr/>
        </p:nvCxnSpPr>
        <p:spPr>
          <a:xfrm flipH="1">
            <a:off x="8046720" y="3253521"/>
            <a:ext cx="687977" cy="45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D2E1C1DC-457C-9589-85FE-DF390A4994F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7802880" y="4162697"/>
            <a:ext cx="931817" cy="36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248758D-1271-7671-6EDD-DF000BB5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667"/>
            <a:ext cx="12192000" cy="566466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463719" y="1225880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gameBoard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7545696" y="1099576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&lt;h2 id="turn-h" class="black-turn"&gt;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628788" y="1752221"/>
            <a:ext cx="2112268" cy="692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&lt;table&gt;&lt;/table&gt;</a:t>
            </a:r>
            <a:b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Element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69668" y="3433557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'dark-cell'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02880" y="2098615"/>
            <a:ext cx="825908" cy="52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90F81BB-597C-8FC5-68F5-9624585BFF7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05897" y="1285041"/>
            <a:ext cx="639799" cy="3957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</p:cNvCxnSpPr>
          <p:nvPr/>
        </p:nvCxnSpPr>
        <p:spPr>
          <a:xfrm flipV="1">
            <a:off x="3738733" y="1285041"/>
            <a:ext cx="572010" cy="3108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8024E34-17C2-6319-8879-AE3131CEB228}"/>
              </a:ext>
            </a:extLst>
          </p:cNvPr>
          <p:cNvSpPr/>
          <p:nvPr/>
        </p:nvSpPr>
        <p:spPr>
          <a:xfrm>
            <a:off x="7293431" y="3419513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'white-piece'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860DC0D0-C215-4E1B-47CA-8D17003734F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676503" y="3749954"/>
            <a:ext cx="37882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557554" y="3021874"/>
            <a:ext cx="735877" cy="7140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תמונה 58">
            <a:extLst>
              <a:ext uri="{FF2B5EF4-FFF2-40B4-BE49-F238E27FC236}">
                <a16:creationId xmlns:a16="http://schemas.microsoft.com/office/drawing/2014/main" id="{25ED563B-BD61-1106-8B06-8D6A87BF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89" y="3716700"/>
            <a:ext cx="1704697" cy="2504994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37F40291-73B2-ACCF-CE8D-7794CA77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9"/>
          <a:stretch/>
        </p:blipFill>
        <p:spPr>
          <a:xfrm>
            <a:off x="7670756" y="452471"/>
            <a:ext cx="3057525" cy="345767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9C8A939-AA97-9BD1-5A68-7C79F8CE4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51"/>
          <a:stretch/>
        </p:blipFill>
        <p:spPr>
          <a:xfrm>
            <a:off x="1441944" y="308163"/>
            <a:ext cx="3186943" cy="5427421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38432" y="5371450"/>
            <a:ext cx="3562709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When a cell is clicked: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“selected”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5793705" y="452471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Swords mean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one of your pieces can eat</a:t>
            </a:r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837244" y="850502"/>
            <a:ext cx="934634" cy="3980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532193" y="2112721"/>
            <a:ext cx="639799" cy="3371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2F7B5B80-EB87-3D09-009E-E7A6B3AF47C1}"/>
              </a:ext>
            </a:extLst>
          </p:cNvPr>
          <p:cNvCxnSpPr>
            <a:cxnSpLocks/>
          </p:cNvCxnSpPr>
          <p:nvPr/>
        </p:nvCxnSpPr>
        <p:spPr>
          <a:xfrm>
            <a:off x="1976845" y="3309257"/>
            <a:ext cx="0" cy="4742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78EC992B-E32A-4E6B-F4F9-251CC00D4E10}"/>
              </a:ext>
            </a:extLst>
          </p:cNvPr>
          <p:cNvCxnSpPr>
            <a:cxnSpLocks/>
          </p:cNvCxnSpPr>
          <p:nvPr/>
        </p:nvCxnSpPr>
        <p:spPr>
          <a:xfrm>
            <a:off x="2691433" y="3117669"/>
            <a:ext cx="116646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</p:cNvCxnSpPr>
          <p:nvPr/>
        </p:nvCxnSpPr>
        <p:spPr>
          <a:xfrm flipV="1">
            <a:off x="2262185" y="4807131"/>
            <a:ext cx="0" cy="5679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5488654" y="2051874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Red background means this piece can eat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23DE0D7-361C-B0ED-A601-F09B5866A596}"/>
              </a:ext>
            </a:extLst>
          </p:cNvPr>
          <p:cNvSpPr/>
          <p:nvPr/>
        </p:nvSpPr>
        <p:spPr>
          <a:xfrm>
            <a:off x="9574053" y="2665055"/>
            <a:ext cx="2308455" cy="1497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If one of your units can eat,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getAllMoves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only finds eat moves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087432" y="5370881"/>
            <a:ext cx="2308455" cy="83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More than one piece can have a red background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171770" y="2290413"/>
            <a:ext cx="2519663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showAllOptions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marks with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= “option”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42" grpId="0" animBg="1"/>
      <p:bldP spid="46" grpId="0" animBg="1"/>
      <p:bldP spid="4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50BBFC2-3C35-6403-6CBE-3CF173F6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60" y="464511"/>
            <a:ext cx="5486400" cy="5562600"/>
          </a:xfrm>
          <a:prstGeom prst="rect">
            <a:avLst/>
          </a:prstGeom>
        </p:spPr>
      </p:pic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04149" y="2686978"/>
            <a:ext cx="800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5562553" y="77606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r>
              <a:rPr lang="en-US" dirty="0"/>
              <a:t>&lt;/div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id=“white-win”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26844" y="4534970"/>
            <a:ext cx="585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1460610" y="2193017"/>
            <a:ext cx="2043539" cy="987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"white-win-condition-text"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717503" y="5332542"/>
            <a:ext cx="2587167" cy="983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 disab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led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3F47AA7F-DB44-9972-0974-FA4AA4B61114}"/>
              </a:ext>
            </a:extLst>
          </p:cNvPr>
          <p:cNvSpPr/>
          <p:nvPr/>
        </p:nvSpPr>
        <p:spPr>
          <a:xfrm>
            <a:off x="693650" y="4127892"/>
            <a:ext cx="3233194" cy="814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EEA2F8C0-0C6C-5649-0129-FF616ED08AAB}"/>
              </a:ext>
            </a:extLst>
          </p:cNvPr>
          <p:cNvSpPr/>
          <p:nvPr/>
        </p:nvSpPr>
        <p:spPr>
          <a:xfrm>
            <a:off x="8611427" y="3804807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68EC978A-585F-3D8D-ECAC-5C4E7D1A2AE5}"/>
              </a:ext>
            </a:extLst>
          </p:cNvPr>
          <p:cNvSpPr/>
          <p:nvPr/>
        </p:nvSpPr>
        <p:spPr>
          <a:xfrm>
            <a:off x="8611427" y="205093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70584395-B0E0-81AC-1174-A8DFAE88FD4D}"/>
              </a:ext>
            </a:extLst>
          </p:cNvPr>
          <p:cNvSpPr/>
          <p:nvPr/>
        </p:nvSpPr>
        <p:spPr>
          <a:xfrm>
            <a:off x="9877950" y="2904807"/>
            <a:ext cx="85344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Show inputs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EC13566-F219-5AD3-B58E-6233CE224738}"/>
              </a:ext>
            </a:extLst>
          </p:cNvPr>
          <p:cNvCxnSpPr>
            <a:cxnSpLocks/>
          </p:cNvCxnSpPr>
          <p:nvPr/>
        </p:nvCxnSpPr>
        <p:spPr>
          <a:xfrm>
            <a:off x="6700060" y="851415"/>
            <a:ext cx="0" cy="778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D09B6FA2-E031-B608-8A05-81357596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 b="29007"/>
          <a:stretch/>
        </p:blipFill>
        <p:spPr>
          <a:xfrm>
            <a:off x="3630129" y="1064938"/>
            <a:ext cx="7856473" cy="472812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861591" y="332213"/>
            <a:ext cx="22975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u="sng" dirty="0"/>
              <a:t>File structure</a:t>
            </a:r>
            <a:endParaRPr lang="he-IL" sz="2800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2553ACB-8D30-B703-3588-8B1F479C1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19"/>
          <a:stretch/>
        </p:blipFill>
        <p:spPr>
          <a:xfrm>
            <a:off x="485079" y="855433"/>
            <a:ext cx="2841594" cy="28559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9FC754B-49E6-7ABB-16F1-A5950F20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/>
          <a:stretch/>
        </p:blipFill>
        <p:spPr>
          <a:xfrm>
            <a:off x="485079" y="3711388"/>
            <a:ext cx="2841594" cy="2476500"/>
          </a:xfrm>
          <a:prstGeom prst="rect">
            <a:avLst/>
          </a:prstGeom>
        </p:spPr>
      </p:pic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816CBC94-4A7D-94D8-ECFE-34112914D4B9}"/>
              </a:ext>
            </a:extLst>
          </p:cNvPr>
          <p:cNvSpPr/>
          <p:nvPr/>
        </p:nvSpPr>
        <p:spPr>
          <a:xfrm>
            <a:off x="8093753" y="323365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on “play’ button click. calls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boaredData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and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paintboard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78CBB8C2-5F56-7B08-4FDA-989EE7817652}"/>
              </a:ext>
            </a:extLst>
          </p:cNvPr>
          <p:cNvSpPr/>
          <p:nvPr/>
        </p:nvSpPr>
        <p:spPr>
          <a:xfrm>
            <a:off x="7273433" y="252698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I click on the board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B693498C-C536-2F6D-9D78-AF122511FBA3}"/>
              </a:ext>
            </a:extLst>
          </p:cNvPr>
          <p:cNvSpPr/>
          <p:nvPr/>
        </p:nvSpPr>
        <p:spPr>
          <a:xfrm>
            <a:off x="7273432" y="1776770"/>
            <a:ext cx="4032889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to hold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 the game information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BFB7C849-F201-E554-1CAA-6FBCAE537F76}"/>
              </a:ext>
            </a:extLst>
          </p:cNvPr>
          <p:cNvSpPr/>
          <p:nvPr/>
        </p:nvSpPr>
        <p:spPr>
          <a:xfrm>
            <a:off x="7273432" y="3945485"/>
            <a:ext cx="2689170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legalMoves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 ], and mark the board 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AA8F2DBF-47EE-98B7-E188-498F0ABE140A}"/>
              </a:ext>
            </a:extLst>
          </p:cNvPr>
          <p:cNvSpPr/>
          <p:nvPr/>
        </p:nvSpPr>
        <p:spPr>
          <a:xfrm>
            <a:off x="7273433" y="4624800"/>
            <a:ext cx="192281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Creates the table 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42B6B376-51FD-97C8-AE3C-EFACCEB1DF5A}"/>
              </a:ext>
            </a:extLst>
          </p:cNvPr>
          <p:cNvSpPr/>
          <p:nvPr/>
        </p:nvSpPr>
        <p:spPr>
          <a:xfrm>
            <a:off x="7273431" y="5245881"/>
            <a:ext cx="2689171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a player won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54137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1786740" y="610924"/>
            <a:ext cx="44074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</a:t>
            </a:r>
            <a:r>
              <a:rPr lang="en-US" sz="2800" u="sng" dirty="0"/>
              <a:t>data</a:t>
            </a:r>
            <a:r>
              <a:rPr lang="en-US" sz="2400" u="sng" dirty="0"/>
              <a:t>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21D578-ABCF-14C3-EF35-9DA9A0FA860F}"/>
              </a:ext>
            </a:extLst>
          </p:cNvPr>
          <p:cNvSpPr txBox="1"/>
          <p:nvPr/>
        </p:nvSpPr>
        <p:spPr>
          <a:xfrm>
            <a:off x="7217357" y="5498862"/>
            <a:ext cx="15184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any of</a:t>
            </a:r>
            <a:br>
              <a:rPr lang="en-US" dirty="0"/>
            </a:br>
            <a:r>
              <a:rPr lang="en-US" dirty="0"/>
              <a:t>my units </a:t>
            </a:r>
            <a:br>
              <a:rPr lang="en-US" dirty="0"/>
            </a:br>
            <a:r>
              <a:rPr lang="en-US" dirty="0"/>
              <a:t>eat an enemy?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0C970B-4B04-2862-BB3B-D97FC873B001}"/>
              </a:ext>
            </a:extLst>
          </p:cNvPr>
          <p:cNvSpPr txBox="1"/>
          <p:nvPr/>
        </p:nvSpPr>
        <p:spPr>
          <a:xfrm>
            <a:off x="4146119" y="5580369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I just eat an enemy?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34A63B-B3DE-7EC7-22D4-5C5DD205F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08" y="897473"/>
            <a:ext cx="1744381" cy="148986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F2C34AA-FA16-FB4B-5EF6-34E6867D6714}"/>
              </a:ext>
            </a:extLst>
          </p:cNvPr>
          <p:cNvSpPr txBox="1"/>
          <p:nvPr/>
        </p:nvSpPr>
        <p:spPr>
          <a:xfrm>
            <a:off x="820261" y="5552417"/>
            <a:ext cx="17730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 I have optional moves?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695C1800-AA7B-2F48-9F52-46286C66CBBB}"/>
              </a:ext>
            </a:extLst>
          </p:cNvPr>
          <p:cNvSpPr/>
          <p:nvPr/>
        </p:nvSpPr>
        <p:spPr>
          <a:xfrm>
            <a:off x="3595787" y="4841632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57189" y="5915688"/>
            <a:ext cx="1795335" cy="4627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6014326"/>
            <a:ext cx="2201664" cy="5271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35355" y="5218902"/>
            <a:ext cx="2730481" cy="386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44408"/>
            <a:ext cx="1216242" cy="872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552926" y="5209211"/>
            <a:ext cx="338555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4400596" y="4609949"/>
            <a:ext cx="2766172" cy="3038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74289" y="5845049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6078334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6055920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954332-7B21-964F-B03E-E986A176AD4F}"/>
              </a:ext>
            </a:extLst>
          </p:cNvPr>
          <p:cNvSpPr txBox="1"/>
          <p:nvPr/>
        </p:nvSpPr>
        <p:spPr>
          <a:xfrm>
            <a:off x="9359275" y="4282923"/>
            <a:ext cx="23406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To eat means to capture an enemy  unit</a:t>
            </a:r>
            <a:endParaRPr lang="he-IL" dirty="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30938D4A-2A44-AA65-AE0E-10772F815A6A}"/>
              </a:ext>
            </a:extLst>
          </p:cNvPr>
          <p:cNvSpPr/>
          <p:nvPr/>
        </p:nvSpPr>
        <p:spPr>
          <a:xfrm>
            <a:off x="9235228" y="554440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1B82B0F7-A770-7532-2D32-F4E336F05B05}"/>
              </a:ext>
            </a:extLst>
          </p:cNvPr>
          <p:cNvSpPr/>
          <p:nvPr/>
        </p:nvSpPr>
        <p:spPr>
          <a:xfrm>
            <a:off x="7455746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FAE17466-6112-33F5-C13B-EEF61B43EDAD}"/>
              </a:ext>
            </a:extLst>
          </p:cNvPr>
          <p:cNvSpPr/>
          <p:nvPr/>
        </p:nvSpPr>
        <p:spPr>
          <a:xfrm>
            <a:off x="7929042" y="5176006"/>
            <a:ext cx="319596" cy="324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D679559-E97F-8ABD-98C4-3C2D376227C3}"/>
              </a:ext>
            </a:extLst>
          </p:cNvPr>
          <p:cNvSpPr/>
          <p:nvPr/>
        </p:nvSpPr>
        <p:spPr>
          <a:xfrm>
            <a:off x="1695560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611296" y="82920"/>
            <a:ext cx="3867325" cy="9114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Called possible moves and to check If a unit can eat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69027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2275258" y="431894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3862397" y="3562822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5400000">
            <a:off x="3386083" y="4431044"/>
            <a:ext cx="1637205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258303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2275258" y="3303597"/>
            <a:ext cx="319596" cy="307545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3049528" y="1150896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424235" y="1148035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 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995300"/>
            <a:ext cx="319596" cy="75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72439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1811338" y="468596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forward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785726" y="248214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forward</a:t>
            </a:r>
            <a:endParaRPr lang="he-IL" sz="16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66434810-5DF2-E480-D078-3C949E3AD1C6}"/>
              </a:ext>
            </a:extLst>
          </p:cNvPr>
          <p:cNvSpPr/>
          <p:nvPr/>
        </p:nvSpPr>
        <p:spPr>
          <a:xfrm rot="5400000">
            <a:off x="4205802" y="1559855"/>
            <a:ext cx="319596" cy="84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14097303-2624-AC98-0B5E-5F9F7BE2EC5F}"/>
              </a:ext>
            </a:extLst>
          </p:cNvPr>
          <p:cNvSpPr/>
          <p:nvPr/>
        </p:nvSpPr>
        <p:spPr>
          <a:xfrm rot="16200000">
            <a:off x="6455097" y="1432496"/>
            <a:ext cx="319596" cy="110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F4093F3A-BDBB-8282-4D6F-305F681C0339}"/>
              </a:ext>
            </a:extLst>
          </p:cNvPr>
          <p:cNvSpPr/>
          <p:nvPr/>
        </p:nvSpPr>
        <p:spPr>
          <a:xfrm>
            <a:off x="1835136" y="358156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746753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AF46EA2D-7F2E-7F76-F235-852043FA6A56}"/>
              </a:ext>
            </a:extLst>
          </p:cNvPr>
          <p:cNvSpPr/>
          <p:nvPr/>
        </p:nvSpPr>
        <p:spPr>
          <a:xfrm>
            <a:off x="1695560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C9E4C32-D391-B2D8-A96A-D817D13D7610}"/>
              </a:ext>
            </a:extLst>
          </p:cNvPr>
          <p:cNvSpPr txBox="1"/>
          <p:nvPr/>
        </p:nvSpPr>
        <p:spPr>
          <a:xfrm>
            <a:off x="2543744" y="4306376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49E1DC47-98D3-C9F1-CDBC-BCE9F2492E57}"/>
              </a:ext>
            </a:extLst>
          </p:cNvPr>
          <p:cNvSpPr/>
          <p:nvPr/>
        </p:nvSpPr>
        <p:spPr>
          <a:xfrm>
            <a:off x="2277914" y="5070086"/>
            <a:ext cx="319596" cy="43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B0BBE67E-7698-9B49-2ED5-AB097924E8E4}"/>
              </a:ext>
            </a:extLst>
          </p:cNvPr>
          <p:cNvSpPr/>
          <p:nvPr/>
        </p:nvSpPr>
        <p:spPr>
          <a:xfrm>
            <a:off x="1611627" y="2866542"/>
            <a:ext cx="2102145" cy="427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 just ate add eat backwards</a:t>
            </a:r>
            <a:endParaRPr lang="he-IL" sz="1600" dirty="0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8577BDDB-DBA1-614D-E135-F6A09626670B}"/>
              </a:ext>
            </a:extLst>
          </p:cNvPr>
          <p:cNvSpPr/>
          <p:nvPr/>
        </p:nvSpPr>
        <p:spPr>
          <a:xfrm>
            <a:off x="7928483" y="420392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6D30779-3969-DE33-2810-B8F30ADECE26}"/>
              </a:ext>
            </a:extLst>
          </p:cNvPr>
          <p:cNvSpPr txBox="1"/>
          <p:nvPr/>
        </p:nvSpPr>
        <p:spPr>
          <a:xfrm>
            <a:off x="9548086" y="3505827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74" name="חץ: מכופף 73">
            <a:extLst>
              <a:ext uri="{FF2B5EF4-FFF2-40B4-BE49-F238E27FC236}">
                <a16:creationId xmlns:a16="http://schemas.microsoft.com/office/drawing/2014/main" id="{30EE0317-7D68-E70B-BED7-74090C37CAFF}"/>
              </a:ext>
            </a:extLst>
          </p:cNvPr>
          <p:cNvSpPr/>
          <p:nvPr/>
        </p:nvSpPr>
        <p:spPr>
          <a:xfrm rot="5400000">
            <a:off x="8968577" y="4388115"/>
            <a:ext cx="1755784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90CD9068-9711-D669-EDCA-D42082D8D943}"/>
              </a:ext>
            </a:extLst>
          </p:cNvPr>
          <p:cNvSpPr/>
          <p:nvPr/>
        </p:nvSpPr>
        <p:spPr>
          <a:xfrm>
            <a:off x="7463255" y="345177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9EA81D74-1112-E6C2-46D1-60D8303073D7}"/>
              </a:ext>
            </a:extLst>
          </p:cNvPr>
          <p:cNvSpPr/>
          <p:nvPr/>
        </p:nvSpPr>
        <p:spPr>
          <a:xfrm>
            <a:off x="7926386" y="2995447"/>
            <a:ext cx="319596" cy="523013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55FCE645-15E9-928E-92E9-618A9E1BA7BC}"/>
              </a:ext>
            </a:extLst>
          </p:cNvPr>
          <p:cNvSpPr/>
          <p:nvPr/>
        </p:nvSpPr>
        <p:spPr>
          <a:xfrm>
            <a:off x="7024739" y="4576950"/>
            <a:ext cx="2279693" cy="5934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all directions any distance </a:t>
            </a:r>
            <a:endParaRPr lang="he-IL" sz="1600" dirty="0"/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E3E3871F-8C14-1725-C432-C395BADD37B0}"/>
              </a:ext>
            </a:extLst>
          </p:cNvPr>
          <p:cNvSpPr/>
          <p:nvPr/>
        </p:nvSpPr>
        <p:spPr>
          <a:xfrm>
            <a:off x="7455746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78ACD7FD-2B56-8B3C-0529-8BC102AD2004}"/>
              </a:ext>
            </a:extLst>
          </p:cNvPr>
          <p:cNvSpPr txBox="1"/>
          <p:nvPr/>
        </p:nvSpPr>
        <p:spPr>
          <a:xfrm>
            <a:off x="8203600" y="4194480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82A34502-898D-FD88-0809-7F8CEA100840}"/>
              </a:ext>
            </a:extLst>
          </p:cNvPr>
          <p:cNvSpPr/>
          <p:nvPr/>
        </p:nvSpPr>
        <p:spPr>
          <a:xfrm>
            <a:off x="7917343" y="2292917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73997586-1CD4-5CA3-72A5-DB41745EB858}"/>
              </a:ext>
            </a:extLst>
          </p:cNvPr>
          <p:cNvSpPr/>
          <p:nvPr/>
        </p:nvSpPr>
        <p:spPr>
          <a:xfrm>
            <a:off x="6995848" y="2564918"/>
            <a:ext cx="2460093" cy="523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all directions any distance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505</TotalTime>
  <Words>525</Words>
  <Application>Microsoft Office PowerPoint</Application>
  <PresentationFormat>מסך רחב</PresentationFormat>
  <Paragraphs>98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חבילה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איתי כהן</cp:lastModifiedBy>
  <cp:revision>5</cp:revision>
  <dcterms:created xsi:type="dcterms:W3CDTF">2022-05-02T17:23:52Z</dcterms:created>
  <dcterms:modified xsi:type="dcterms:W3CDTF">2022-05-03T10:08:41Z</dcterms:modified>
</cp:coreProperties>
</file>