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1"/>
  </p:sldMasterIdLst>
  <p:sldIdLst>
    <p:sldId id="265" r:id="rId2"/>
    <p:sldId id="266" r:id="rId3"/>
    <p:sldId id="268" r:id="rId4"/>
    <p:sldId id="270" r:id="rId5"/>
    <p:sldId id="269" r:id="rId6"/>
    <p:sldId id="262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C4C061-2F63-4F2B-B330-F248B5ECA8E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391F10EC-D682-4093-AECC-16D99797BE79}">
      <dgm:prSet phldrT="[טקסט]" custT="1"/>
      <dgm:spPr>
        <a:solidFill>
          <a:srgbClr val="00B050">
            <a:alpha val="90000"/>
          </a:srgbClr>
        </a:solidFill>
      </dgm:spPr>
      <dgm:t>
        <a:bodyPr/>
        <a:lstStyle/>
        <a:p>
          <a:pPr rtl="1"/>
          <a:r>
            <a:rPr lang="en-US" sz="4000" b="1" dirty="0"/>
            <a:t>data</a:t>
          </a:r>
          <a:endParaRPr lang="he-IL" sz="1800" b="1" dirty="0"/>
        </a:p>
      </dgm:t>
    </dgm:pt>
    <dgm:pt modelId="{DC12B167-C2D9-400E-AE30-F7615657BF8E}" type="parTrans" cxnId="{0B7D9209-B45C-43ED-B56B-4AEC00EF824B}">
      <dgm:prSet/>
      <dgm:spPr/>
      <dgm:t>
        <a:bodyPr/>
        <a:lstStyle/>
        <a:p>
          <a:pPr rtl="1"/>
          <a:endParaRPr lang="he-IL"/>
        </a:p>
      </dgm:t>
    </dgm:pt>
    <dgm:pt modelId="{DC964FF8-34EF-42E6-878B-27B0E5E4A07A}" type="sibTrans" cxnId="{0B7D9209-B45C-43ED-B56B-4AEC00EF824B}">
      <dgm:prSet/>
      <dgm:spPr/>
      <dgm:t>
        <a:bodyPr/>
        <a:lstStyle/>
        <a:p>
          <a:pPr rtl="1"/>
          <a:endParaRPr lang="he-IL"/>
        </a:p>
      </dgm:t>
    </dgm:pt>
    <dgm:pt modelId="{5CFEF2BE-8FE3-4923-957A-C92D8384EBCE}">
      <dgm:prSet phldrT="[טקסט]"/>
      <dgm:spPr/>
      <dgm:t>
        <a:bodyPr/>
        <a:lstStyle/>
        <a:p>
          <a:pPr rtl="1"/>
          <a:r>
            <a:rPr lang="en-US" dirty="0"/>
            <a:t>Board</a:t>
          </a:r>
          <a:endParaRPr lang="he-IL" dirty="0"/>
        </a:p>
      </dgm:t>
    </dgm:pt>
    <dgm:pt modelId="{1A2664DB-D548-445F-B5EF-14F9E211D57F}" type="parTrans" cxnId="{2BB21D63-82CB-4A85-AA9E-54C362A1C323}">
      <dgm:prSet/>
      <dgm:spPr/>
      <dgm:t>
        <a:bodyPr/>
        <a:lstStyle/>
        <a:p>
          <a:pPr rtl="1"/>
          <a:endParaRPr lang="he-IL"/>
        </a:p>
      </dgm:t>
    </dgm:pt>
    <dgm:pt modelId="{15BD541F-98C1-4A17-9F2E-1B3F051A4575}" type="sibTrans" cxnId="{2BB21D63-82CB-4A85-AA9E-54C362A1C323}">
      <dgm:prSet/>
      <dgm:spPr/>
      <dgm:t>
        <a:bodyPr/>
        <a:lstStyle/>
        <a:p>
          <a:pPr rtl="1"/>
          <a:endParaRPr lang="he-IL"/>
        </a:p>
      </dgm:t>
    </dgm:pt>
    <dgm:pt modelId="{DA487EAA-B28C-4DC9-85A7-0432B23EBDD8}">
      <dgm:prSet phldrT="[טקסט]"/>
      <dgm:spPr/>
      <dgm:t>
        <a:bodyPr/>
        <a:lstStyle/>
        <a:p>
          <a:pPr rtl="1"/>
          <a:r>
            <a:rPr lang="en-US" dirty="0"/>
            <a:t>row[0]</a:t>
          </a:r>
          <a:endParaRPr lang="he-IL" dirty="0"/>
        </a:p>
      </dgm:t>
    </dgm:pt>
    <dgm:pt modelId="{6CB46B23-4078-4EF8-A191-992E8F025A97}" type="parTrans" cxnId="{825B3227-5B8C-4860-A579-2EB31AB7AD60}">
      <dgm:prSet/>
      <dgm:spPr/>
      <dgm:t>
        <a:bodyPr/>
        <a:lstStyle/>
        <a:p>
          <a:pPr rtl="1"/>
          <a:endParaRPr lang="he-IL"/>
        </a:p>
      </dgm:t>
    </dgm:pt>
    <dgm:pt modelId="{79A38640-67EE-41C3-B243-81A63736036A}" type="sibTrans" cxnId="{825B3227-5B8C-4860-A579-2EB31AB7AD60}">
      <dgm:prSet/>
      <dgm:spPr/>
      <dgm:t>
        <a:bodyPr/>
        <a:lstStyle/>
        <a:p>
          <a:pPr rtl="1"/>
          <a:endParaRPr lang="he-IL"/>
        </a:p>
      </dgm:t>
    </dgm:pt>
    <dgm:pt modelId="{B1733035-18CE-423E-BD4E-BD7BACE44329}">
      <dgm:prSet phldrT="[טקסט]"/>
      <dgm:spPr/>
      <dgm:t>
        <a:bodyPr/>
        <a:lstStyle/>
        <a:p>
          <a:pPr rtl="1"/>
          <a:r>
            <a:rPr lang="en-US" dirty="0"/>
            <a:t>row[…]</a:t>
          </a:r>
          <a:endParaRPr lang="he-IL" dirty="0"/>
        </a:p>
      </dgm:t>
    </dgm:pt>
    <dgm:pt modelId="{7836AECE-D769-4ED9-A8C0-A74E06588333}" type="parTrans" cxnId="{938A99BB-DC5B-4162-9923-F9162E5EE165}">
      <dgm:prSet/>
      <dgm:spPr/>
      <dgm:t>
        <a:bodyPr/>
        <a:lstStyle/>
        <a:p>
          <a:pPr rtl="1"/>
          <a:endParaRPr lang="he-IL"/>
        </a:p>
      </dgm:t>
    </dgm:pt>
    <dgm:pt modelId="{18472BE0-639B-48EB-9590-B3ABE10D7341}" type="sibTrans" cxnId="{938A99BB-DC5B-4162-9923-F9162E5EE165}">
      <dgm:prSet/>
      <dgm:spPr/>
      <dgm:t>
        <a:bodyPr/>
        <a:lstStyle/>
        <a:p>
          <a:pPr rtl="1"/>
          <a:endParaRPr lang="he-IL"/>
        </a:p>
      </dgm:t>
    </dgm:pt>
    <dgm:pt modelId="{F36D7BD8-2C7D-4853-9176-F5D8560B01AC}">
      <dgm:prSet phldrT="[טקסט]"/>
      <dgm:spPr/>
      <dgm:t>
        <a:bodyPr/>
        <a:lstStyle/>
        <a:p>
          <a:pPr rtl="1"/>
          <a:r>
            <a:rPr lang="en-US" dirty="0"/>
            <a:t>row[7]</a:t>
          </a:r>
          <a:endParaRPr lang="he-IL" dirty="0"/>
        </a:p>
      </dgm:t>
    </dgm:pt>
    <dgm:pt modelId="{D3EBCD05-1A10-42FF-B26A-E4532D4DBEEE}" type="parTrans" cxnId="{6C4B656E-7C83-4829-AD35-62635753F1F5}">
      <dgm:prSet/>
      <dgm:spPr/>
      <dgm:t>
        <a:bodyPr/>
        <a:lstStyle/>
        <a:p>
          <a:pPr rtl="1"/>
          <a:endParaRPr lang="he-IL"/>
        </a:p>
      </dgm:t>
    </dgm:pt>
    <dgm:pt modelId="{A0C67F1B-9136-483A-93FE-12FF7EDC42B5}" type="sibTrans" cxnId="{6C4B656E-7C83-4829-AD35-62635753F1F5}">
      <dgm:prSet/>
      <dgm:spPr/>
      <dgm:t>
        <a:bodyPr/>
        <a:lstStyle/>
        <a:p>
          <a:pPr rtl="1"/>
          <a:endParaRPr lang="he-IL"/>
        </a:p>
      </dgm:t>
    </dgm:pt>
    <dgm:pt modelId="{0BE9C46A-AF7D-4764-805E-F6CEDE2CD447}">
      <dgm:prSet phldrT="[טקסט]"/>
      <dgm:spPr/>
      <dgm:t>
        <a:bodyPr/>
        <a:lstStyle/>
        <a:p>
          <a:pPr rtl="1"/>
          <a:r>
            <a:rPr lang="en-US" dirty="0" err="1"/>
            <a:t>currentPlayer</a:t>
          </a:r>
          <a:endParaRPr lang="he-IL" dirty="0"/>
        </a:p>
      </dgm:t>
    </dgm:pt>
    <dgm:pt modelId="{3CC0849C-F8DD-4B00-9793-02BA409B67F8}" type="parTrans" cxnId="{00BAF135-4E86-4B14-8D21-3C6E8FF5C39C}">
      <dgm:prSet/>
      <dgm:spPr/>
      <dgm:t>
        <a:bodyPr/>
        <a:lstStyle/>
        <a:p>
          <a:pPr rtl="1"/>
          <a:endParaRPr lang="he-IL"/>
        </a:p>
      </dgm:t>
    </dgm:pt>
    <dgm:pt modelId="{5676E4B9-B85F-4687-8B2F-40644079D369}" type="sibTrans" cxnId="{00BAF135-4E86-4B14-8D21-3C6E8FF5C39C}">
      <dgm:prSet/>
      <dgm:spPr/>
      <dgm:t>
        <a:bodyPr/>
        <a:lstStyle/>
        <a:p>
          <a:pPr rtl="1"/>
          <a:endParaRPr lang="he-IL"/>
        </a:p>
      </dgm:t>
    </dgm:pt>
    <dgm:pt modelId="{9EC0159F-5232-4D33-9612-BA51EBF4BB51}">
      <dgm:prSet phldrT="[טקסט]"/>
      <dgm:spPr/>
      <dgm:t>
        <a:bodyPr/>
        <a:lstStyle/>
        <a:p>
          <a:pPr rtl="1"/>
          <a:r>
            <a:rPr lang="en-US" dirty="0"/>
            <a:t>Combo</a:t>
          </a:r>
          <a:endParaRPr lang="he-IL" dirty="0"/>
        </a:p>
      </dgm:t>
    </dgm:pt>
    <dgm:pt modelId="{4E8B23C2-5D26-428F-AF4E-EE061825C3BE}" type="parTrans" cxnId="{F7D37BE2-44A9-41B2-AA5E-5777228C69BB}">
      <dgm:prSet/>
      <dgm:spPr/>
      <dgm:t>
        <a:bodyPr/>
        <a:lstStyle/>
        <a:p>
          <a:pPr rtl="1"/>
          <a:endParaRPr lang="he-IL"/>
        </a:p>
      </dgm:t>
    </dgm:pt>
    <dgm:pt modelId="{E3335000-D16A-4AC2-8BA0-48B5FA0A8570}" type="sibTrans" cxnId="{F7D37BE2-44A9-41B2-AA5E-5777228C69BB}">
      <dgm:prSet/>
      <dgm:spPr/>
      <dgm:t>
        <a:bodyPr/>
        <a:lstStyle/>
        <a:p>
          <a:pPr rtl="1"/>
          <a:endParaRPr lang="he-IL"/>
        </a:p>
      </dgm:t>
    </dgm:pt>
    <dgm:pt modelId="{B0E681AA-8415-420F-815A-0DB9058D654A}">
      <dgm:prSet phldrT="[טקסט]"/>
      <dgm:spPr/>
      <dgm:t>
        <a:bodyPr/>
        <a:lstStyle/>
        <a:p>
          <a:pPr rtl="1"/>
          <a:r>
            <a:rPr lang="en-US" dirty="0" err="1"/>
            <a:t>canEat</a:t>
          </a:r>
          <a:endParaRPr lang="he-IL" dirty="0"/>
        </a:p>
      </dgm:t>
    </dgm:pt>
    <dgm:pt modelId="{7E285B3E-CF7B-4B33-A8F4-A5E4BD07210A}" type="parTrans" cxnId="{00836F08-D5E2-4890-AC30-0C4B684BAF12}">
      <dgm:prSet/>
      <dgm:spPr/>
      <dgm:t>
        <a:bodyPr/>
        <a:lstStyle/>
        <a:p>
          <a:pPr rtl="1"/>
          <a:endParaRPr lang="he-IL"/>
        </a:p>
      </dgm:t>
    </dgm:pt>
    <dgm:pt modelId="{EBF3F6F0-85CB-45C9-83F4-7D49BC9ECA1B}" type="sibTrans" cxnId="{00836F08-D5E2-4890-AC30-0C4B684BAF12}">
      <dgm:prSet/>
      <dgm:spPr/>
      <dgm:t>
        <a:bodyPr/>
        <a:lstStyle/>
        <a:p>
          <a:pPr rtl="1"/>
          <a:endParaRPr lang="he-IL"/>
        </a:p>
      </dgm:t>
    </dgm:pt>
    <dgm:pt modelId="{7E20D712-3E03-4381-8184-4F68211A9B50}">
      <dgm:prSet phldrT="[טקסט]"/>
      <dgm:spPr/>
      <dgm:t>
        <a:bodyPr/>
        <a:lstStyle/>
        <a:p>
          <a:pPr rtl="1"/>
          <a:r>
            <a:rPr lang="en-US" dirty="0" err="1"/>
            <a:t>endGame</a:t>
          </a:r>
          <a:endParaRPr lang="he-IL" dirty="0"/>
        </a:p>
      </dgm:t>
    </dgm:pt>
    <dgm:pt modelId="{0CA398FF-E96B-4CD2-A4C0-68D2BE54CCC1}" type="parTrans" cxnId="{BA0CC65C-4CFD-43BF-B800-0919AE732173}">
      <dgm:prSet/>
      <dgm:spPr/>
      <dgm:t>
        <a:bodyPr/>
        <a:lstStyle/>
        <a:p>
          <a:pPr rtl="1"/>
          <a:endParaRPr lang="he-IL"/>
        </a:p>
      </dgm:t>
    </dgm:pt>
    <dgm:pt modelId="{CD73F864-BE0C-4F49-88A9-3163CEE6E695}" type="sibTrans" cxnId="{BA0CC65C-4CFD-43BF-B800-0919AE732173}">
      <dgm:prSet/>
      <dgm:spPr/>
      <dgm:t>
        <a:bodyPr/>
        <a:lstStyle/>
        <a:p>
          <a:pPr rtl="1"/>
          <a:endParaRPr lang="he-IL"/>
        </a:p>
      </dgm:t>
    </dgm:pt>
    <dgm:pt modelId="{AAFECDF7-30FE-4634-8826-6AE553FDF72C}">
      <dgm:prSet phldrT="[טקסט]"/>
      <dgm:spPr/>
      <dgm:t>
        <a:bodyPr/>
        <a:lstStyle/>
        <a:p>
          <a:pPr rtl="1"/>
          <a:r>
            <a:rPr lang="en-US" dirty="0"/>
            <a:t>settings</a:t>
          </a:r>
          <a:endParaRPr lang="he-IL" dirty="0"/>
        </a:p>
      </dgm:t>
    </dgm:pt>
    <dgm:pt modelId="{AE419B0A-B479-4250-84B3-AE4ECE279895}" type="parTrans" cxnId="{AC22F601-4FDB-4E54-BA15-4AF0590B9257}">
      <dgm:prSet/>
      <dgm:spPr/>
      <dgm:t>
        <a:bodyPr/>
        <a:lstStyle/>
        <a:p>
          <a:pPr rtl="1"/>
          <a:endParaRPr lang="he-IL"/>
        </a:p>
      </dgm:t>
    </dgm:pt>
    <dgm:pt modelId="{ECAB24A9-F6E8-4B7E-81B4-51CBF55E3D89}" type="sibTrans" cxnId="{AC22F601-4FDB-4E54-BA15-4AF0590B9257}">
      <dgm:prSet/>
      <dgm:spPr/>
      <dgm:t>
        <a:bodyPr/>
        <a:lstStyle/>
        <a:p>
          <a:pPr rtl="1"/>
          <a:endParaRPr lang="he-IL"/>
        </a:p>
      </dgm:t>
    </dgm:pt>
    <dgm:pt modelId="{DDA40F46-09AC-4F33-A5DF-92F74824E22A}" type="pres">
      <dgm:prSet presAssocID="{A6C4C061-2F63-4F2B-B330-F248B5ECA8E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8A2902-6D66-44BB-B9F3-FD559F72C952}" type="pres">
      <dgm:prSet presAssocID="{391F10EC-D682-4093-AECC-16D99797BE79}" presName="hierRoot1" presStyleCnt="0"/>
      <dgm:spPr/>
    </dgm:pt>
    <dgm:pt modelId="{A23B8F96-96A1-44F8-A12E-772D8DA5AE7D}" type="pres">
      <dgm:prSet presAssocID="{391F10EC-D682-4093-AECC-16D99797BE79}" presName="composite" presStyleCnt="0"/>
      <dgm:spPr/>
    </dgm:pt>
    <dgm:pt modelId="{7F4D294A-7EF0-475C-801D-2B5E8BD44321}" type="pres">
      <dgm:prSet presAssocID="{391F10EC-D682-4093-AECC-16D99797BE79}" presName="background" presStyleLbl="node0" presStyleIdx="0" presStyleCnt="1"/>
      <dgm:spPr>
        <a:noFill/>
      </dgm:spPr>
    </dgm:pt>
    <dgm:pt modelId="{479CD954-348B-4C2D-A7FC-68EFAEF598AB}" type="pres">
      <dgm:prSet presAssocID="{391F10EC-D682-4093-AECC-16D99797BE79}" presName="text" presStyleLbl="fgAcc0" presStyleIdx="0" presStyleCnt="1" custLinFactX="-17307" custLinFactNeighborX="-100000" custLinFactNeighborY="848">
        <dgm:presLayoutVars>
          <dgm:chPref val="3"/>
        </dgm:presLayoutVars>
      </dgm:prSet>
      <dgm:spPr/>
    </dgm:pt>
    <dgm:pt modelId="{6F7AD983-B516-4B58-9766-AA3BBC1DF7A7}" type="pres">
      <dgm:prSet presAssocID="{391F10EC-D682-4093-AECC-16D99797BE79}" presName="hierChild2" presStyleCnt="0"/>
      <dgm:spPr/>
    </dgm:pt>
    <dgm:pt modelId="{23DCF52E-AE4C-404C-8942-B906003AF882}" type="pres">
      <dgm:prSet presAssocID="{3CC0849C-F8DD-4B00-9793-02BA409B67F8}" presName="Name10" presStyleLbl="parChTrans1D2" presStyleIdx="0" presStyleCnt="6"/>
      <dgm:spPr/>
    </dgm:pt>
    <dgm:pt modelId="{9D8B8683-F12E-496E-A729-B49FEBB23B19}" type="pres">
      <dgm:prSet presAssocID="{0BE9C46A-AF7D-4764-805E-F6CEDE2CD447}" presName="hierRoot2" presStyleCnt="0"/>
      <dgm:spPr/>
    </dgm:pt>
    <dgm:pt modelId="{D5CC83BE-5DE0-430C-BACD-2273DBECF585}" type="pres">
      <dgm:prSet presAssocID="{0BE9C46A-AF7D-4764-805E-F6CEDE2CD447}" presName="composite2" presStyleCnt="0"/>
      <dgm:spPr/>
    </dgm:pt>
    <dgm:pt modelId="{238F4B04-DDBE-4D53-98DE-C537B294D7CD}" type="pres">
      <dgm:prSet presAssocID="{0BE9C46A-AF7D-4764-805E-F6CEDE2CD447}" presName="background2" presStyleLbl="node2" presStyleIdx="0" presStyleCnt="6"/>
      <dgm:spPr>
        <a:noFill/>
      </dgm:spPr>
    </dgm:pt>
    <dgm:pt modelId="{8D2DAB22-E3C1-4511-AE4B-B420C6267551}" type="pres">
      <dgm:prSet presAssocID="{0BE9C46A-AF7D-4764-805E-F6CEDE2CD447}" presName="text2" presStyleLbl="fgAcc2" presStyleIdx="0" presStyleCnt="6" custScaleX="94710" custScaleY="99753" custLinFactX="37941" custLinFactY="89156" custLinFactNeighborX="100000" custLinFactNeighborY="100000">
        <dgm:presLayoutVars>
          <dgm:chPref val="3"/>
        </dgm:presLayoutVars>
      </dgm:prSet>
      <dgm:spPr/>
    </dgm:pt>
    <dgm:pt modelId="{6AC64EED-017A-44B4-9E74-2192BF46689A}" type="pres">
      <dgm:prSet presAssocID="{0BE9C46A-AF7D-4764-805E-F6CEDE2CD447}" presName="hierChild3" presStyleCnt="0"/>
      <dgm:spPr/>
    </dgm:pt>
    <dgm:pt modelId="{5999B4D5-5C13-43E5-BF4C-B6254F5F340C}" type="pres">
      <dgm:prSet presAssocID="{AE419B0A-B479-4250-84B3-AE4ECE279895}" presName="Name10" presStyleLbl="parChTrans1D2" presStyleIdx="1" presStyleCnt="6"/>
      <dgm:spPr/>
    </dgm:pt>
    <dgm:pt modelId="{08E4DEF6-9E7A-4FB6-9587-ABA8AC2CDFD6}" type="pres">
      <dgm:prSet presAssocID="{AAFECDF7-30FE-4634-8826-6AE553FDF72C}" presName="hierRoot2" presStyleCnt="0"/>
      <dgm:spPr/>
    </dgm:pt>
    <dgm:pt modelId="{6A0545DA-B420-4C8B-BC30-783C8769EAAA}" type="pres">
      <dgm:prSet presAssocID="{AAFECDF7-30FE-4634-8826-6AE553FDF72C}" presName="composite2" presStyleCnt="0"/>
      <dgm:spPr/>
    </dgm:pt>
    <dgm:pt modelId="{E646B5EB-8A0E-4F42-97AD-21D2A94FD4AA}" type="pres">
      <dgm:prSet presAssocID="{AAFECDF7-30FE-4634-8826-6AE553FDF72C}" presName="background2" presStyleLbl="node2" presStyleIdx="1" presStyleCnt="6"/>
      <dgm:spPr>
        <a:noFill/>
      </dgm:spPr>
    </dgm:pt>
    <dgm:pt modelId="{C3F29EAB-148A-417F-AE52-3BAF0DE39FC6}" type="pres">
      <dgm:prSet presAssocID="{AAFECDF7-30FE-4634-8826-6AE553FDF72C}" presName="text2" presStyleLbl="fgAcc2" presStyleIdx="1" presStyleCnt="6" custScaleX="94710" custScaleY="99753" custLinFactY="89156" custLinFactNeighborX="-96557" custLinFactNeighborY="100000">
        <dgm:presLayoutVars>
          <dgm:chPref val="3"/>
        </dgm:presLayoutVars>
      </dgm:prSet>
      <dgm:spPr/>
    </dgm:pt>
    <dgm:pt modelId="{61A51D4D-DAF1-4A45-A3FA-00DF3744F845}" type="pres">
      <dgm:prSet presAssocID="{AAFECDF7-30FE-4634-8826-6AE553FDF72C}" presName="hierChild3" presStyleCnt="0"/>
      <dgm:spPr/>
    </dgm:pt>
    <dgm:pt modelId="{60914356-248F-4805-87AC-69BF03C37D6D}" type="pres">
      <dgm:prSet presAssocID="{4E8B23C2-5D26-428F-AF4E-EE061825C3BE}" presName="Name10" presStyleLbl="parChTrans1D2" presStyleIdx="2" presStyleCnt="6"/>
      <dgm:spPr/>
    </dgm:pt>
    <dgm:pt modelId="{2317E98D-467E-45FF-B6FF-2978754FFE11}" type="pres">
      <dgm:prSet presAssocID="{9EC0159F-5232-4D33-9612-BA51EBF4BB51}" presName="hierRoot2" presStyleCnt="0"/>
      <dgm:spPr/>
    </dgm:pt>
    <dgm:pt modelId="{BB873D79-4DF6-43AE-BDA7-96ECBC80B381}" type="pres">
      <dgm:prSet presAssocID="{9EC0159F-5232-4D33-9612-BA51EBF4BB51}" presName="composite2" presStyleCnt="0"/>
      <dgm:spPr/>
    </dgm:pt>
    <dgm:pt modelId="{737293AB-E751-45F9-8683-79016277C6B6}" type="pres">
      <dgm:prSet presAssocID="{9EC0159F-5232-4D33-9612-BA51EBF4BB51}" presName="background2" presStyleLbl="node2" presStyleIdx="2" presStyleCnt="6"/>
      <dgm:spPr>
        <a:noFill/>
      </dgm:spPr>
    </dgm:pt>
    <dgm:pt modelId="{1EF5734D-CBF8-4A4E-9FDD-90B87FCEB6F2}" type="pres">
      <dgm:prSet presAssocID="{9EC0159F-5232-4D33-9612-BA51EBF4BB51}" presName="text2" presStyleLbl="fgAcc2" presStyleIdx="2" presStyleCnt="6" custScaleX="94710" custScaleY="99753" custLinFactY="89156" custLinFactNeighborX="9309" custLinFactNeighborY="100000">
        <dgm:presLayoutVars>
          <dgm:chPref val="3"/>
        </dgm:presLayoutVars>
      </dgm:prSet>
      <dgm:spPr/>
    </dgm:pt>
    <dgm:pt modelId="{209591D3-E8CA-48D2-94E0-4065C49A821F}" type="pres">
      <dgm:prSet presAssocID="{9EC0159F-5232-4D33-9612-BA51EBF4BB51}" presName="hierChild3" presStyleCnt="0"/>
      <dgm:spPr/>
    </dgm:pt>
    <dgm:pt modelId="{F8FC5FFC-FBC8-4910-8F19-174B434F4C70}" type="pres">
      <dgm:prSet presAssocID="{7E285B3E-CF7B-4B33-A8F4-A5E4BD07210A}" presName="Name10" presStyleLbl="parChTrans1D2" presStyleIdx="3" presStyleCnt="6"/>
      <dgm:spPr/>
    </dgm:pt>
    <dgm:pt modelId="{EC1DBDA5-D19D-49C8-B2BC-D1C84C6BB187}" type="pres">
      <dgm:prSet presAssocID="{B0E681AA-8415-420F-815A-0DB9058D654A}" presName="hierRoot2" presStyleCnt="0"/>
      <dgm:spPr/>
    </dgm:pt>
    <dgm:pt modelId="{70688425-7AAF-4FB4-ADEA-711B70E9C676}" type="pres">
      <dgm:prSet presAssocID="{B0E681AA-8415-420F-815A-0DB9058D654A}" presName="composite2" presStyleCnt="0"/>
      <dgm:spPr/>
    </dgm:pt>
    <dgm:pt modelId="{EF6182FB-C62C-473C-982F-01611A1D5886}" type="pres">
      <dgm:prSet presAssocID="{B0E681AA-8415-420F-815A-0DB9058D654A}" presName="background2" presStyleLbl="node2" presStyleIdx="3" presStyleCnt="6"/>
      <dgm:spPr>
        <a:noFill/>
      </dgm:spPr>
    </dgm:pt>
    <dgm:pt modelId="{64FEDDA8-38F1-4F83-8855-305B6F4CAB3B}" type="pres">
      <dgm:prSet presAssocID="{B0E681AA-8415-420F-815A-0DB9058D654A}" presName="text2" presStyleLbl="fgAcc2" presStyleIdx="3" presStyleCnt="6" custScaleX="94710" custScaleY="99753" custLinFactX="24259" custLinFactY="89156" custLinFactNeighborX="100000" custLinFactNeighborY="100000">
        <dgm:presLayoutVars>
          <dgm:chPref val="3"/>
        </dgm:presLayoutVars>
      </dgm:prSet>
      <dgm:spPr/>
    </dgm:pt>
    <dgm:pt modelId="{D35A6667-AB94-4E05-9087-C683AA5C993D}" type="pres">
      <dgm:prSet presAssocID="{B0E681AA-8415-420F-815A-0DB9058D654A}" presName="hierChild3" presStyleCnt="0"/>
      <dgm:spPr/>
    </dgm:pt>
    <dgm:pt modelId="{6D0BD89B-9F61-4653-806D-9FC61B5F5B68}" type="pres">
      <dgm:prSet presAssocID="{0CA398FF-E96B-4CD2-A4C0-68D2BE54CCC1}" presName="Name10" presStyleLbl="parChTrans1D2" presStyleIdx="4" presStyleCnt="6"/>
      <dgm:spPr/>
    </dgm:pt>
    <dgm:pt modelId="{17B05B5C-C4A6-4B58-9552-7650998F7D8A}" type="pres">
      <dgm:prSet presAssocID="{7E20D712-3E03-4381-8184-4F68211A9B50}" presName="hierRoot2" presStyleCnt="0"/>
      <dgm:spPr/>
    </dgm:pt>
    <dgm:pt modelId="{BF74751B-3997-4F45-A296-DD18DAF9BDCC}" type="pres">
      <dgm:prSet presAssocID="{7E20D712-3E03-4381-8184-4F68211A9B50}" presName="composite2" presStyleCnt="0"/>
      <dgm:spPr/>
    </dgm:pt>
    <dgm:pt modelId="{64BBD7E7-CD20-4C20-8C3C-D0980066B89E}" type="pres">
      <dgm:prSet presAssocID="{7E20D712-3E03-4381-8184-4F68211A9B50}" presName="background2" presStyleLbl="node2" presStyleIdx="4" presStyleCnt="6"/>
      <dgm:spPr>
        <a:noFill/>
      </dgm:spPr>
    </dgm:pt>
    <dgm:pt modelId="{93D07BB6-F29A-43EC-BFE6-776450E96F8B}" type="pres">
      <dgm:prSet presAssocID="{7E20D712-3E03-4381-8184-4F68211A9B50}" presName="text2" presStyleLbl="fgAcc2" presStyleIdx="4" presStyleCnt="6" custScaleX="94710" custScaleY="99753" custLinFactX="-15721" custLinFactY="89156" custLinFactNeighborX="-100000" custLinFactNeighborY="100000">
        <dgm:presLayoutVars>
          <dgm:chPref val="3"/>
        </dgm:presLayoutVars>
      </dgm:prSet>
      <dgm:spPr/>
    </dgm:pt>
    <dgm:pt modelId="{9B4D8BD9-3523-4676-8940-FB0511125213}" type="pres">
      <dgm:prSet presAssocID="{7E20D712-3E03-4381-8184-4F68211A9B50}" presName="hierChild3" presStyleCnt="0"/>
      <dgm:spPr/>
    </dgm:pt>
    <dgm:pt modelId="{779279A0-2E6D-4274-BCAA-EB815D7AC7C3}" type="pres">
      <dgm:prSet presAssocID="{1A2664DB-D548-445F-B5EF-14F9E211D57F}" presName="Name10" presStyleLbl="parChTrans1D2" presStyleIdx="5" presStyleCnt="6"/>
      <dgm:spPr/>
    </dgm:pt>
    <dgm:pt modelId="{A5304FDE-2C3A-457E-82D3-A9A67DB3907A}" type="pres">
      <dgm:prSet presAssocID="{5CFEF2BE-8FE3-4923-957A-C92D8384EBCE}" presName="hierRoot2" presStyleCnt="0"/>
      <dgm:spPr/>
    </dgm:pt>
    <dgm:pt modelId="{A279D275-A01C-4809-8B92-3DD405E068CF}" type="pres">
      <dgm:prSet presAssocID="{5CFEF2BE-8FE3-4923-957A-C92D8384EBCE}" presName="composite2" presStyleCnt="0"/>
      <dgm:spPr/>
    </dgm:pt>
    <dgm:pt modelId="{900C9740-87C2-4AAD-8E46-8849214422A8}" type="pres">
      <dgm:prSet presAssocID="{5CFEF2BE-8FE3-4923-957A-C92D8384EBCE}" presName="background2" presStyleLbl="node2" presStyleIdx="5" presStyleCnt="6"/>
      <dgm:spPr/>
    </dgm:pt>
    <dgm:pt modelId="{B1BE37E1-1BBD-49E3-973E-DD1E89F69E97}" type="pres">
      <dgm:prSet presAssocID="{5CFEF2BE-8FE3-4923-957A-C92D8384EBCE}" presName="text2" presStyleLbl="fgAcc2" presStyleIdx="5" presStyleCnt="6" custLinFactNeighborX="-30906">
        <dgm:presLayoutVars>
          <dgm:chPref val="3"/>
        </dgm:presLayoutVars>
      </dgm:prSet>
      <dgm:spPr/>
    </dgm:pt>
    <dgm:pt modelId="{7248F98B-11B5-4F5B-86E6-8E0A31B1E615}" type="pres">
      <dgm:prSet presAssocID="{5CFEF2BE-8FE3-4923-957A-C92D8384EBCE}" presName="hierChild3" presStyleCnt="0"/>
      <dgm:spPr/>
    </dgm:pt>
    <dgm:pt modelId="{FB35EDA0-B988-4E4D-A918-7322C0FC1C79}" type="pres">
      <dgm:prSet presAssocID="{6CB46B23-4078-4EF8-A191-992E8F025A97}" presName="Name17" presStyleLbl="parChTrans1D3" presStyleIdx="0" presStyleCnt="3"/>
      <dgm:spPr/>
    </dgm:pt>
    <dgm:pt modelId="{B3FAD5E3-3D1A-4B0D-BE38-B117FD8DD745}" type="pres">
      <dgm:prSet presAssocID="{DA487EAA-B28C-4DC9-85A7-0432B23EBDD8}" presName="hierRoot3" presStyleCnt="0"/>
      <dgm:spPr/>
    </dgm:pt>
    <dgm:pt modelId="{EAEAECBE-1544-4DA6-9A69-14B3C8D70248}" type="pres">
      <dgm:prSet presAssocID="{DA487EAA-B28C-4DC9-85A7-0432B23EBDD8}" presName="composite3" presStyleCnt="0"/>
      <dgm:spPr/>
    </dgm:pt>
    <dgm:pt modelId="{B747F315-8E1F-41CD-BE97-8CEC86B6E69A}" type="pres">
      <dgm:prSet presAssocID="{DA487EAA-B28C-4DC9-85A7-0432B23EBDD8}" presName="background3" presStyleLbl="node3" presStyleIdx="0" presStyleCnt="3"/>
      <dgm:spPr/>
    </dgm:pt>
    <dgm:pt modelId="{AAAC3685-F895-4742-8CA9-EF1679BD1DD2}" type="pres">
      <dgm:prSet presAssocID="{DA487EAA-B28C-4DC9-85A7-0432B23EBDD8}" presName="text3" presStyleLbl="fgAcc3" presStyleIdx="0" presStyleCnt="3" custLinFactX="100000" custLinFactNeighborX="118243" custLinFactNeighborY="22853">
        <dgm:presLayoutVars>
          <dgm:chPref val="3"/>
        </dgm:presLayoutVars>
      </dgm:prSet>
      <dgm:spPr/>
    </dgm:pt>
    <dgm:pt modelId="{1ACE947E-843B-4AE5-83F1-8A964A4E7CDB}" type="pres">
      <dgm:prSet presAssocID="{DA487EAA-B28C-4DC9-85A7-0432B23EBDD8}" presName="hierChild4" presStyleCnt="0"/>
      <dgm:spPr/>
    </dgm:pt>
    <dgm:pt modelId="{30131651-C9DC-44D7-9EAC-6DD6BC0F9892}" type="pres">
      <dgm:prSet presAssocID="{7836AECE-D769-4ED9-A8C0-A74E06588333}" presName="Name17" presStyleLbl="parChTrans1D3" presStyleIdx="1" presStyleCnt="3"/>
      <dgm:spPr/>
    </dgm:pt>
    <dgm:pt modelId="{4DFC0E92-713A-4994-BACE-CC6F8DD017AB}" type="pres">
      <dgm:prSet presAssocID="{B1733035-18CE-423E-BD4E-BD7BACE44329}" presName="hierRoot3" presStyleCnt="0"/>
      <dgm:spPr/>
    </dgm:pt>
    <dgm:pt modelId="{CC08F4F0-A58B-4E1B-A192-B1883A5CF6D0}" type="pres">
      <dgm:prSet presAssocID="{B1733035-18CE-423E-BD4E-BD7BACE44329}" presName="composite3" presStyleCnt="0"/>
      <dgm:spPr/>
    </dgm:pt>
    <dgm:pt modelId="{C5A5B7CA-C0A2-4B23-BBDE-9A273B84939A}" type="pres">
      <dgm:prSet presAssocID="{B1733035-18CE-423E-BD4E-BD7BACE44329}" presName="background3" presStyleLbl="node3" presStyleIdx="1" presStyleCnt="3"/>
      <dgm:spPr/>
    </dgm:pt>
    <dgm:pt modelId="{770C1428-F71A-4824-ABD6-E109941FF7DB}" type="pres">
      <dgm:prSet presAssocID="{B1733035-18CE-423E-BD4E-BD7BACE44329}" presName="text3" presStyleLbl="fgAcc3" presStyleIdx="1" presStyleCnt="3" custLinFactY="-42696" custLinFactNeighborX="93422" custLinFactNeighborY="-100000">
        <dgm:presLayoutVars>
          <dgm:chPref val="3"/>
        </dgm:presLayoutVars>
      </dgm:prSet>
      <dgm:spPr/>
    </dgm:pt>
    <dgm:pt modelId="{05BE12E4-6D0D-4F9E-A780-110A1ACE746C}" type="pres">
      <dgm:prSet presAssocID="{B1733035-18CE-423E-BD4E-BD7BACE44329}" presName="hierChild4" presStyleCnt="0"/>
      <dgm:spPr/>
    </dgm:pt>
    <dgm:pt modelId="{F9DEFE4B-EB8E-41CC-BA28-A742714B58C2}" type="pres">
      <dgm:prSet presAssocID="{D3EBCD05-1A10-42FF-B26A-E4532D4DBEEE}" presName="Name17" presStyleLbl="parChTrans1D3" presStyleIdx="2" presStyleCnt="3"/>
      <dgm:spPr/>
    </dgm:pt>
    <dgm:pt modelId="{C03ED9CA-13F5-47D5-A9DC-E5B68E9090E5}" type="pres">
      <dgm:prSet presAssocID="{F36D7BD8-2C7D-4853-9176-F5D8560B01AC}" presName="hierRoot3" presStyleCnt="0"/>
      <dgm:spPr/>
    </dgm:pt>
    <dgm:pt modelId="{D749FFBA-B158-4A26-B80C-7703521515D9}" type="pres">
      <dgm:prSet presAssocID="{F36D7BD8-2C7D-4853-9176-F5D8560B01AC}" presName="composite3" presStyleCnt="0"/>
      <dgm:spPr/>
    </dgm:pt>
    <dgm:pt modelId="{8303D80B-489E-4226-9FF1-A68A73E3128A}" type="pres">
      <dgm:prSet presAssocID="{F36D7BD8-2C7D-4853-9176-F5D8560B01AC}" presName="background3" presStyleLbl="node3" presStyleIdx="2" presStyleCnt="3"/>
      <dgm:spPr/>
    </dgm:pt>
    <dgm:pt modelId="{B32819DB-3735-402E-ACF0-48593673F3EE}" type="pres">
      <dgm:prSet presAssocID="{F36D7BD8-2C7D-4853-9176-F5D8560B01AC}" presName="text3" presStyleLbl="fgAcc3" presStyleIdx="2" presStyleCnt="3" custLinFactY="-100000" custLinFactNeighborX="-25287" custLinFactNeighborY="-169906">
        <dgm:presLayoutVars>
          <dgm:chPref val="3"/>
        </dgm:presLayoutVars>
      </dgm:prSet>
      <dgm:spPr/>
    </dgm:pt>
    <dgm:pt modelId="{A1B6CA67-E3E6-40DD-91B1-27713835B1ED}" type="pres">
      <dgm:prSet presAssocID="{F36D7BD8-2C7D-4853-9176-F5D8560B01AC}" presName="hierChild4" presStyleCnt="0"/>
      <dgm:spPr/>
    </dgm:pt>
  </dgm:ptLst>
  <dgm:cxnLst>
    <dgm:cxn modelId="{AC22F601-4FDB-4E54-BA15-4AF0590B9257}" srcId="{391F10EC-D682-4093-AECC-16D99797BE79}" destId="{AAFECDF7-30FE-4634-8826-6AE553FDF72C}" srcOrd="1" destOrd="0" parTransId="{AE419B0A-B479-4250-84B3-AE4ECE279895}" sibTransId="{ECAB24A9-F6E8-4B7E-81B4-51CBF55E3D89}"/>
    <dgm:cxn modelId="{00836F08-D5E2-4890-AC30-0C4B684BAF12}" srcId="{391F10EC-D682-4093-AECC-16D99797BE79}" destId="{B0E681AA-8415-420F-815A-0DB9058D654A}" srcOrd="3" destOrd="0" parTransId="{7E285B3E-CF7B-4B33-A8F4-A5E4BD07210A}" sibTransId="{EBF3F6F0-85CB-45C9-83F4-7D49BC9ECA1B}"/>
    <dgm:cxn modelId="{0B7D9209-B45C-43ED-B56B-4AEC00EF824B}" srcId="{A6C4C061-2F63-4F2B-B330-F248B5ECA8E2}" destId="{391F10EC-D682-4093-AECC-16D99797BE79}" srcOrd="0" destOrd="0" parTransId="{DC12B167-C2D9-400E-AE30-F7615657BF8E}" sibTransId="{DC964FF8-34EF-42E6-878B-27B0E5E4A07A}"/>
    <dgm:cxn modelId="{825B3227-5B8C-4860-A579-2EB31AB7AD60}" srcId="{5CFEF2BE-8FE3-4923-957A-C92D8384EBCE}" destId="{DA487EAA-B28C-4DC9-85A7-0432B23EBDD8}" srcOrd="0" destOrd="0" parTransId="{6CB46B23-4078-4EF8-A191-992E8F025A97}" sibTransId="{79A38640-67EE-41C3-B243-81A63736036A}"/>
    <dgm:cxn modelId="{36988628-31F8-493B-B524-E16A12568580}" type="presOf" srcId="{5CFEF2BE-8FE3-4923-957A-C92D8384EBCE}" destId="{B1BE37E1-1BBD-49E3-973E-DD1E89F69E97}" srcOrd="0" destOrd="0" presId="urn:microsoft.com/office/officeart/2005/8/layout/hierarchy1"/>
    <dgm:cxn modelId="{F7987033-F671-4086-A3B3-CC2C4FAFAC00}" type="presOf" srcId="{B1733035-18CE-423E-BD4E-BD7BACE44329}" destId="{770C1428-F71A-4824-ABD6-E109941FF7DB}" srcOrd="0" destOrd="0" presId="urn:microsoft.com/office/officeart/2005/8/layout/hierarchy1"/>
    <dgm:cxn modelId="{00BAF135-4E86-4B14-8D21-3C6E8FF5C39C}" srcId="{391F10EC-D682-4093-AECC-16D99797BE79}" destId="{0BE9C46A-AF7D-4764-805E-F6CEDE2CD447}" srcOrd="0" destOrd="0" parTransId="{3CC0849C-F8DD-4B00-9793-02BA409B67F8}" sibTransId="{5676E4B9-B85F-4687-8B2F-40644079D369}"/>
    <dgm:cxn modelId="{8423243A-E11B-412F-8974-FBF1F1EF810F}" type="presOf" srcId="{B0E681AA-8415-420F-815A-0DB9058D654A}" destId="{64FEDDA8-38F1-4F83-8855-305B6F4CAB3B}" srcOrd="0" destOrd="0" presId="urn:microsoft.com/office/officeart/2005/8/layout/hierarchy1"/>
    <dgm:cxn modelId="{D20BE93D-AE23-47AB-8D75-DB98B01B1181}" type="presOf" srcId="{6CB46B23-4078-4EF8-A191-992E8F025A97}" destId="{FB35EDA0-B988-4E4D-A918-7322C0FC1C79}" srcOrd="0" destOrd="0" presId="urn:microsoft.com/office/officeart/2005/8/layout/hierarchy1"/>
    <dgm:cxn modelId="{BA0CC65C-4CFD-43BF-B800-0919AE732173}" srcId="{391F10EC-D682-4093-AECC-16D99797BE79}" destId="{7E20D712-3E03-4381-8184-4F68211A9B50}" srcOrd="4" destOrd="0" parTransId="{0CA398FF-E96B-4CD2-A4C0-68D2BE54CCC1}" sibTransId="{CD73F864-BE0C-4F49-88A9-3163CEE6E695}"/>
    <dgm:cxn modelId="{C7566961-BB88-4D74-AB2B-D6F014DB8941}" type="presOf" srcId="{DA487EAA-B28C-4DC9-85A7-0432B23EBDD8}" destId="{AAAC3685-F895-4742-8CA9-EF1679BD1DD2}" srcOrd="0" destOrd="0" presId="urn:microsoft.com/office/officeart/2005/8/layout/hierarchy1"/>
    <dgm:cxn modelId="{2BB21D63-82CB-4A85-AA9E-54C362A1C323}" srcId="{391F10EC-D682-4093-AECC-16D99797BE79}" destId="{5CFEF2BE-8FE3-4923-957A-C92D8384EBCE}" srcOrd="5" destOrd="0" parTransId="{1A2664DB-D548-445F-B5EF-14F9E211D57F}" sibTransId="{15BD541F-98C1-4A17-9F2E-1B3F051A4575}"/>
    <dgm:cxn modelId="{E78D8745-EB29-4BD2-8597-2A0A39EDF6E4}" type="presOf" srcId="{4E8B23C2-5D26-428F-AF4E-EE061825C3BE}" destId="{60914356-248F-4805-87AC-69BF03C37D6D}" srcOrd="0" destOrd="0" presId="urn:microsoft.com/office/officeart/2005/8/layout/hierarchy1"/>
    <dgm:cxn modelId="{B5002A47-4280-485A-9B8D-AFF8E0E30D04}" type="presOf" srcId="{A6C4C061-2F63-4F2B-B330-F248B5ECA8E2}" destId="{DDA40F46-09AC-4F33-A5DF-92F74824E22A}" srcOrd="0" destOrd="0" presId="urn:microsoft.com/office/officeart/2005/8/layout/hierarchy1"/>
    <dgm:cxn modelId="{CBDF1E48-4EF8-4092-A783-1DC1EF684761}" type="presOf" srcId="{9EC0159F-5232-4D33-9612-BA51EBF4BB51}" destId="{1EF5734D-CBF8-4A4E-9FDD-90B87FCEB6F2}" srcOrd="0" destOrd="0" presId="urn:microsoft.com/office/officeart/2005/8/layout/hierarchy1"/>
    <dgm:cxn modelId="{6C4B656E-7C83-4829-AD35-62635753F1F5}" srcId="{5CFEF2BE-8FE3-4923-957A-C92D8384EBCE}" destId="{F36D7BD8-2C7D-4853-9176-F5D8560B01AC}" srcOrd="2" destOrd="0" parTransId="{D3EBCD05-1A10-42FF-B26A-E4532D4DBEEE}" sibTransId="{A0C67F1B-9136-483A-93FE-12FF7EDC42B5}"/>
    <dgm:cxn modelId="{B9E27150-8087-4D2A-A879-08950186D054}" type="presOf" srcId="{AAFECDF7-30FE-4634-8826-6AE553FDF72C}" destId="{C3F29EAB-148A-417F-AE52-3BAF0DE39FC6}" srcOrd="0" destOrd="0" presId="urn:microsoft.com/office/officeart/2005/8/layout/hierarchy1"/>
    <dgm:cxn modelId="{F3D00182-BABF-48FA-A92C-16CDE5DBAFAE}" type="presOf" srcId="{3CC0849C-F8DD-4B00-9793-02BA409B67F8}" destId="{23DCF52E-AE4C-404C-8942-B906003AF882}" srcOrd="0" destOrd="0" presId="urn:microsoft.com/office/officeart/2005/8/layout/hierarchy1"/>
    <dgm:cxn modelId="{B0D2F385-CEF3-4438-AD9D-82B881219E7E}" type="presOf" srcId="{D3EBCD05-1A10-42FF-B26A-E4532D4DBEEE}" destId="{F9DEFE4B-EB8E-41CC-BA28-A742714B58C2}" srcOrd="0" destOrd="0" presId="urn:microsoft.com/office/officeart/2005/8/layout/hierarchy1"/>
    <dgm:cxn modelId="{697E9893-E839-4140-8207-FF47CF395FA9}" type="presOf" srcId="{391F10EC-D682-4093-AECC-16D99797BE79}" destId="{479CD954-348B-4C2D-A7FC-68EFAEF598AB}" srcOrd="0" destOrd="0" presId="urn:microsoft.com/office/officeart/2005/8/layout/hierarchy1"/>
    <dgm:cxn modelId="{D7AAF895-4C54-4AC3-ADDF-D6F5502827B3}" type="presOf" srcId="{7E285B3E-CF7B-4B33-A8F4-A5E4BD07210A}" destId="{F8FC5FFC-FBC8-4910-8F19-174B434F4C70}" srcOrd="0" destOrd="0" presId="urn:microsoft.com/office/officeart/2005/8/layout/hierarchy1"/>
    <dgm:cxn modelId="{C0304699-BB5F-49FF-83FF-D96F1E73B774}" type="presOf" srcId="{1A2664DB-D548-445F-B5EF-14F9E211D57F}" destId="{779279A0-2E6D-4274-BCAA-EB815D7AC7C3}" srcOrd="0" destOrd="0" presId="urn:microsoft.com/office/officeart/2005/8/layout/hierarchy1"/>
    <dgm:cxn modelId="{26E18FA1-F21F-4E0B-B58A-4EADD04B59FE}" type="presOf" srcId="{7E20D712-3E03-4381-8184-4F68211A9B50}" destId="{93D07BB6-F29A-43EC-BFE6-776450E96F8B}" srcOrd="0" destOrd="0" presId="urn:microsoft.com/office/officeart/2005/8/layout/hierarchy1"/>
    <dgm:cxn modelId="{69E94CB1-243C-4258-BAA7-995B300F1C3C}" type="presOf" srcId="{0BE9C46A-AF7D-4764-805E-F6CEDE2CD447}" destId="{8D2DAB22-E3C1-4511-AE4B-B420C6267551}" srcOrd="0" destOrd="0" presId="urn:microsoft.com/office/officeart/2005/8/layout/hierarchy1"/>
    <dgm:cxn modelId="{938A99BB-DC5B-4162-9923-F9162E5EE165}" srcId="{5CFEF2BE-8FE3-4923-957A-C92D8384EBCE}" destId="{B1733035-18CE-423E-BD4E-BD7BACE44329}" srcOrd="1" destOrd="0" parTransId="{7836AECE-D769-4ED9-A8C0-A74E06588333}" sibTransId="{18472BE0-639B-48EB-9590-B3ABE10D7341}"/>
    <dgm:cxn modelId="{673E3AC0-9F6F-41BC-8A37-E88B89526E7B}" type="presOf" srcId="{F36D7BD8-2C7D-4853-9176-F5D8560B01AC}" destId="{B32819DB-3735-402E-ACF0-48593673F3EE}" srcOrd="0" destOrd="0" presId="urn:microsoft.com/office/officeart/2005/8/layout/hierarchy1"/>
    <dgm:cxn modelId="{B5A930C4-21C4-496C-8EDB-547AFA749FBE}" type="presOf" srcId="{7836AECE-D769-4ED9-A8C0-A74E06588333}" destId="{30131651-C9DC-44D7-9EAC-6DD6BC0F9892}" srcOrd="0" destOrd="0" presId="urn:microsoft.com/office/officeart/2005/8/layout/hierarchy1"/>
    <dgm:cxn modelId="{F7D37BE2-44A9-41B2-AA5E-5777228C69BB}" srcId="{391F10EC-D682-4093-AECC-16D99797BE79}" destId="{9EC0159F-5232-4D33-9612-BA51EBF4BB51}" srcOrd="2" destOrd="0" parTransId="{4E8B23C2-5D26-428F-AF4E-EE061825C3BE}" sibTransId="{E3335000-D16A-4AC2-8BA0-48B5FA0A8570}"/>
    <dgm:cxn modelId="{FDB7EEE2-DE7E-48E7-B949-E1C931C282A7}" type="presOf" srcId="{0CA398FF-E96B-4CD2-A4C0-68D2BE54CCC1}" destId="{6D0BD89B-9F61-4653-806D-9FC61B5F5B68}" srcOrd="0" destOrd="0" presId="urn:microsoft.com/office/officeart/2005/8/layout/hierarchy1"/>
    <dgm:cxn modelId="{CBD762FF-0987-4378-A9D8-59E3D08589E6}" type="presOf" srcId="{AE419B0A-B479-4250-84B3-AE4ECE279895}" destId="{5999B4D5-5C13-43E5-BF4C-B6254F5F340C}" srcOrd="0" destOrd="0" presId="urn:microsoft.com/office/officeart/2005/8/layout/hierarchy1"/>
    <dgm:cxn modelId="{0C7BB3CF-33F0-45C9-9772-72CF95F55EE5}" type="presParOf" srcId="{DDA40F46-09AC-4F33-A5DF-92F74824E22A}" destId="{E98A2902-6D66-44BB-B9F3-FD559F72C952}" srcOrd="0" destOrd="0" presId="urn:microsoft.com/office/officeart/2005/8/layout/hierarchy1"/>
    <dgm:cxn modelId="{4859710B-81C9-4624-A996-D7168F5A7D05}" type="presParOf" srcId="{E98A2902-6D66-44BB-B9F3-FD559F72C952}" destId="{A23B8F96-96A1-44F8-A12E-772D8DA5AE7D}" srcOrd="0" destOrd="0" presId="urn:microsoft.com/office/officeart/2005/8/layout/hierarchy1"/>
    <dgm:cxn modelId="{2F7F9484-5937-47DC-9EAB-D704A7CF9445}" type="presParOf" srcId="{A23B8F96-96A1-44F8-A12E-772D8DA5AE7D}" destId="{7F4D294A-7EF0-475C-801D-2B5E8BD44321}" srcOrd="0" destOrd="0" presId="urn:microsoft.com/office/officeart/2005/8/layout/hierarchy1"/>
    <dgm:cxn modelId="{D0D811FF-6637-472D-927E-ADA6A76FDF90}" type="presParOf" srcId="{A23B8F96-96A1-44F8-A12E-772D8DA5AE7D}" destId="{479CD954-348B-4C2D-A7FC-68EFAEF598AB}" srcOrd="1" destOrd="0" presId="urn:microsoft.com/office/officeart/2005/8/layout/hierarchy1"/>
    <dgm:cxn modelId="{A68DA5F2-9095-4B19-9158-2606655789EA}" type="presParOf" srcId="{E98A2902-6D66-44BB-B9F3-FD559F72C952}" destId="{6F7AD983-B516-4B58-9766-AA3BBC1DF7A7}" srcOrd="1" destOrd="0" presId="urn:microsoft.com/office/officeart/2005/8/layout/hierarchy1"/>
    <dgm:cxn modelId="{9AA31744-3E28-4749-BD25-55734A752657}" type="presParOf" srcId="{6F7AD983-B516-4B58-9766-AA3BBC1DF7A7}" destId="{23DCF52E-AE4C-404C-8942-B906003AF882}" srcOrd="0" destOrd="0" presId="urn:microsoft.com/office/officeart/2005/8/layout/hierarchy1"/>
    <dgm:cxn modelId="{57D1AB43-C7F9-41E4-B15D-19906BE9C715}" type="presParOf" srcId="{6F7AD983-B516-4B58-9766-AA3BBC1DF7A7}" destId="{9D8B8683-F12E-496E-A729-B49FEBB23B19}" srcOrd="1" destOrd="0" presId="urn:microsoft.com/office/officeart/2005/8/layout/hierarchy1"/>
    <dgm:cxn modelId="{DB1E3BD7-FD1E-44B1-BB02-383BA28D3F28}" type="presParOf" srcId="{9D8B8683-F12E-496E-A729-B49FEBB23B19}" destId="{D5CC83BE-5DE0-430C-BACD-2273DBECF585}" srcOrd="0" destOrd="0" presId="urn:microsoft.com/office/officeart/2005/8/layout/hierarchy1"/>
    <dgm:cxn modelId="{BE03CBBC-E66A-476F-BD2D-472335D386BD}" type="presParOf" srcId="{D5CC83BE-5DE0-430C-BACD-2273DBECF585}" destId="{238F4B04-DDBE-4D53-98DE-C537B294D7CD}" srcOrd="0" destOrd="0" presId="urn:microsoft.com/office/officeart/2005/8/layout/hierarchy1"/>
    <dgm:cxn modelId="{9E0A05E8-8DAC-4295-80DE-73DAE1859662}" type="presParOf" srcId="{D5CC83BE-5DE0-430C-BACD-2273DBECF585}" destId="{8D2DAB22-E3C1-4511-AE4B-B420C6267551}" srcOrd="1" destOrd="0" presId="urn:microsoft.com/office/officeart/2005/8/layout/hierarchy1"/>
    <dgm:cxn modelId="{71A66AD8-38AC-4936-BE22-44C92F55DD74}" type="presParOf" srcId="{9D8B8683-F12E-496E-A729-B49FEBB23B19}" destId="{6AC64EED-017A-44B4-9E74-2192BF46689A}" srcOrd="1" destOrd="0" presId="urn:microsoft.com/office/officeart/2005/8/layout/hierarchy1"/>
    <dgm:cxn modelId="{9BE5F743-A5E5-4416-8E73-74ADF4052460}" type="presParOf" srcId="{6F7AD983-B516-4B58-9766-AA3BBC1DF7A7}" destId="{5999B4D5-5C13-43E5-BF4C-B6254F5F340C}" srcOrd="2" destOrd="0" presId="urn:microsoft.com/office/officeart/2005/8/layout/hierarchy1"/>
    <dgm:cxn modelId="{C4538B81-81CA-4026-810F-27A2B371319E}" type="presParOf" srcId="{6F7AD983-B516-4B58-9766-AA3BBC1DF7A7}" destId="{08E4DEF6-9E7A-4FB6-9587-ABA8AC2CDFD6}" srcOrd="3" destOrd="0" presId="urn:microsoft.com/office/officeart/2005/8/layout/hierarchy1"/>
    <dgm:cxn modelId="{E3CFF5BC-2B1F-43FB-937F-CD4500D1A4B5}" type="presParOf" srcId="{08E4DEF6-9E7A-4FB6-9587-ABA8AC2CDFD6}" destId="{6A0545DA-B420-4C8B-BC30-783C8769EAAA}" srcOrd="0" destOrd="0" presId="urn:microsoft.com/office/officeart/2005/8/layout/hierarchy1"/>
    <dgm:cxn modelId="{5FFC09A5-0213-420E-BCF0-8DD92A38370A}" type="presParOf" srcId="{6A0545DA-B420-4C8B-BC30-783C8769EAAA}" destId="{E646B5EB-8A0E-4F42-97AD-21D2A94FD4AA}" srcOrd="0" destOrd="0" presId="urn:microsoft.com/office/officeart/2005/8/layout/hierarchy1"/>
    <dgm:cxn modelId="{3F8977AE-C7D3-48BB-AC38-BB188C95B751}" type="presParOf" srcId="{6A0545DA-B420-4C8B-BC30-783C8769EAAA}" destId="{C3F29EAB-148A-417F-AE52-3BAF0DE39FC6}" srcOrd="1" destOrd="0" presId="urn:microsoft.com/office/officeart/2005/8/layout/hierarchy1"/>
    <dgm:cxn modelId="{1D10DA8E-377D-4D3C-B3B8-21FA243BE613}" type="presParOf" srcId="{08E4DEF6-9E7A-4FB6-9587-ABA8AC2CDFD6}" destId="{61A51D4D-DAF1-4A45-A3FA-00DF3744F845}" srcOrd="1" destOrd="0" presId="urn:microsoft.com/office/officeart/2005/8/layout/hierarchy1"/>
    <dgm:cxn modelId="{2BCC4307-CD4E-4FD9-B41C-826D035E6F82}" type="presParOf" srcId="{6F7AD983-B516-4B58-9766-AA3BBC1DF7A7}" destId="{60914356-248F-4805-87AC-69BF03C37D6D}" srcOrd="4" destOrd="0" presId="urn:microsoft.com/office/officeart/2005/8/layout/hierarchy1"/>
    <dgm:cxn modelId="{F4341BCE-3D2A-4C38-B51A-3E9885CE1258}" type="presParOf" srcId="{6F7AD983-B516-4B58-9766-AA3BBC1DF7A7}" destId="{2317E98D-467E-45FF-B6FF-2978754FFE11}" srcOrd="5" destOrd="0" presId="urn:microsoft.com/office/officeart/2005/8/layout/hierarchy1"/>
    <dgm:cxn modelId="{132BABA9-C8C2-43BC-8E4B-9CD789FD79F3}" type="presParOf" srcId="{2317E98D-467E-45FF-B6FF-2978754FFE11}" destId="{BB873D79-4DF6-43AE-BDA7-96ECBC80B381}" srcOrd="0" destOrd="0" presId="urn:microsoft.com/office/officeart/2005/8/layout/hierarchy1"/>
    <dgm:cxn modelId="{299DB95E-4FEE-47AA-8804-AB336B9E35C8}" type="presParOf" srcId="{BB873D79-4DF6-43AE-BDA7-96ECBC80B381}" destId="{737293AB-E751-45F9-8683-79016277C6B6}" srcOrd="0" destOrd="0" presId="urn:microsoft.com/office/officeart/2005/8/layout/hierarchy1"/>
    <dgm:cxn modelId="{898DD1A2-DB1A-4791-AB24-0B9F56B8E0C5}" type="presParOf" srcId="{BB873D79-4DF6-43AE-BDA7-96ECBC80B381}" destId="{1EF5734D-CBF8-4A4E-9FDD-90B87FCEB6F2}" srcOrd="1" destOrd="0" presId="urn:microsoft.com/office/officeart/2005/8/layout/hierarchy1"/>
    <dgm:cxn modelId="{86503C00-0634-4A0A-8D55-12CEB1A1043B}" type="presParOf" srcId="{2317E98D-467E-45FF-B6FF-2978754FFE11}" destId="{209591D3-E8CA-48D2-94E0-4065C49A821F}" srcOrd="1" destOrd="0" presId="urn:microsoft.com/office/officeart/2005/8/layout/hierarchy1"/>
    <dgm:cxn modelId="{48B9952E-9ED2-47A5-9964-FC125AE05ED8}" type="presParOf" srcId="{6F7AD983-B516-4B58-9766-AA3BBC1DF7A7}" destId="{F8FC5FFC-FBC8-4910-8F19-174B434F4C70}" srcOrd="6" destOrd="0" presId="urn:microsoft.com/office/officeart/2005/8/layout/hierarchy1"/>
    <dgm:cxn modelId="{7351EA4E-CBD2-4ABB-B369-0AB0B7704F1A}" type="presParOf" srcId="{6F7AD983-B516-4B58-9766-AA3BBC1DF7A7}" destId="{EC1DBDA5-D19D-49C8-B2BC-D1C84C6BB187}" srcOrd="7" destOrd="0" presId="urn:microsoft.com/office/officeart/2005/8/layout/hierarchy1"/>
    <dgm:cxn modelId="{551B5580-8BFD-45B9-BB05-C58FECC484A1}" type="presParOf" srcId="{EC1DBDA5-D19D-49C8-B2BC-D1C84C6BB187}" destId="{70688425-7AAF-4FB4-ADEA-711B70E9C676}" srcOrd="0" destOrd="0" presId="urn:microsoft.com/office/officeart/2005/8/layout/hierarchy1"/>
    <dgm:cxn modelId="{F85F71F5-80B0-4829-AD7C-F9AB1127E259}" type="presParOf" srcId="{70688425-7AAF-4FB4-ADEA-711B70E9C676}" destId="{EF6182FB-C62C-473C-982F-01611A1D5886}" srcOrd="0" destOrd="0" presId="urn:microsoft.com/office/officeart/2005/8/layout/hierarchy1"/>
    <dgm:cxn modelId="{17FCC3CF-9AFF-46CF-AE84-C8F62BB7F482}" type="presParOf" srcId="{70688425-7AAF-4FB4-ADEA-711B70E9C676}" destId="{64FEDDA8-38F1-4F83-8855-305B6F4CAB3B}" srcOrd="1" destOrd="0" presId="urn:microsoft.com/office/officeart/2005/8/layout/hierarchy1"/>
    <dgm:cxn modelId="{145B80C5-2D27-4B12-A3CE-B7A33F09CB02}" type="presParOf" srcId="{EC1DBDA5-D19D-49C8-B2BC-D1C84C6BB187}" destId="{D35A6667-AB94-4E05-9087-C683AA5C993D}" srcOrd="1" destOrd="0" presId="urn:microsoft.com/office/officeart/2005/8/layout/hierarchy1"/>
    <dgm:cxn modelId="{762E8E1B-CC18-493A-B1C1-FD3D61231178}" type="presParOf" srcId="{6F7AD983-B516-4B58-9766-AA3BBC1DF7A7}" destId="{6D0BD89B-9F61-4653-806D-9FC61B5F5B68}" srcOrd="8" destOrd="0" presId="urn:microsoft.com/office/officeart/2005/8/layout/hierarchy1"/>
    <dgm:cxn modelId="{5AA7E26C-53D8-4E6E-A086-BDAEC7D5A9AC}" type="presParOf" srcId="{6F7AD983-B516-4B58-9766-AA3BBC1DF7A7}" destId="{17B05B5C-C4A6-4B58-9552-7650998F7D8A}" srcOrd="9" destOrd="0" presId="urn:microsoft.com/office/officeart/2005/8/layout/hierarchy1"/>
    <dgm:cxn modelId="{2F4ECA73-18F1-43DD-AD31-E39CF606103F}" type="presParOf" srcId="{17B05B5C-C4A6-4B58-9552-7650998F7D8A}" destId="{BF74751B-3997-4F45-A296-DD18DAF9BDCC}" srcOrd="0" destOrd="0" presId="urn:microsoft.com/office/officeart/2005/8/layout/hierarchy1"/>
    <dgm:cxn modelId="{F0DD696B-D7DF-40B1-9F24-E7821C2E58A4}" type="presParOf" srcId="{BF74751B-3997-4F45-A296-DD18DAF9BDCC}" destId="{64BBD7E7-CD20-4C20-8C3C-D0980066B89E}" srcOrd="0" destOrd="0" presId="urn:microsoft.com/office/officeart/2005/8/layout/hierarchy1"/>
    <dgm:cxn modelId="{93B2D4B9-7FDC-425A-8F14-B165F8366F58}" type="presParOf" srcId="{BF74751B-3997-4F45-A296-DD18DAF9BDCC}" destId="{93D07BB6-F29A-43EC-BFE6-776450E96F8B}" srcOrd="1" destOrd="0" presId="urn:microsoft.com/office/officeart/2005/8/layout/hierarchy1"/>
    <dgm:cxn modelId="{2E71EA39-26B1-4FA9-A52C-733B0B5A02A3}" type="presParOf" srcId="{17B05B5C-C4A6-4B58-9552-7650998F7D8A}" destId="{9B4D8BD9-3523-4676-8940-FB0511125213}" srcOrd="1" destOrd="0" presId="urn:microsoft.com/office/officeart/2005/8/layout/hierarchy1"/>
    <dgm:cxn modelId="{1C1CCC6E-4E9D-4E28-AE03-E24D09D4BC22}" type="presParOf" srcId="{6F7AD983-B516-4B58-9766-AA3BBC1DF7A7}" destId="{779279A0-2E6D-4274-BCAA-EB815D7AC7C3}" srcOrd="10" destOrd="0" presId="urn:microsoft.com/office/officeart/2005/8/layout/hierarchy1"/>
    <dgm:cxn modelId="{B5FC7BDB-AE30-4591-A60B-BB79F4E04348}" type="presParOf" srcId="{6F7AD983-B516-4B58-9766-AA3BBC1DF7A7}" destId="{A5304FDE-2C3A-457E-82D3-A9A67DB3907A}" srcOrd="11" destOrd="0" presId="urn:microsoft.com/office/officeart/2005/8/layout/hierarchy1"/>
    <dgm:cxn modelId="{D9CCCACD-AE8A-4814-850A-EF0AA5D8BF52}" type="presParOf" srcId="{A5304FDE-2C3A-457E-82D3-A9A67DB3907A}" destId="{A279D275-A01C-4809-8B92-3DD405E068CF}" srcOrd="0" destOrd="0" presId="urn:microsoft.com/office/officeart/2005/8/layout/hierarchy1"/>
    <dgm:cxn modelId="{BA2B4CAA-0910-43DB-B15C-9CC42CBA2B01}" type="presParOf" srcId="{A279D275-A01C-4809-8B92-3DD405E068CF}" destId="{900C9740-87C2-4AAD-8E46-8849214422A8}" srcOrd="0" destOrd="0" presId="urn:microsoft.com/office/officeart/2005/8/layout/hierarchy1"/>
    <dgm:cxn modelId="{D2D5976B-A70D-4726-84BB-5649B63F3BFE}" type="presParOf" srcId="{A279D275-A01C-4809-8B92-3DD405E068CF}" destId="{B1BE37E1-1BBD-49E3-973E-DD1E89F69E97}" srcOrd="1" destOrd="0" presId="urn:microsoft.com/office/officeart/2005/8/layout/hierarchy1"/>
    <dgm:cxn modelId="{08DD84BC-D2A7-4649-B076-3801ECAEB020}" type="presParOf" srcId="{A5304FDE-2C3A-457E-82D3-A9A67DB3907A}" destId="{7248F98B-11B5-4F5B-86E6-8E0A31B1E615}" srcOrd="1" destOrd="0" presId="urn:microsoft.com/office/officeart/2005/8/layout/hierarchy1"/>
    <dgm:cxn modelId="{953ABD54-2D05-4D6B-919C-122DC11332CA}" type="presParOf" srcId="{7248F98B-11B5-4F5B-86E6-8E0A31B1E615}" destId="{FB35EDA0-B988-4E4D-A918-7322C0FC1C79}" srcOrd="0" destOrd="0" presId="urn:microsoft.com/office/officeart/2005/8/layout/hierarchy1"/>
    <dgm:cxn modelId="{6DD3EDBD-E725-4F92-B2A6-8121B2433F78}" type="presParOf" srcId="{7248F98B-11B5-4F5B-86E6-8E0A31B1E615}" destId="{B3FAD5E3-3D1A-4B0D-BE38-B117FD8DD745}" srcOrd="1" destOrd="0" presId="urn:microsoft.com/office/officeart/2005/8/layout/hierarchy1"/>
    <dgm:cxn modelId="{13757BB3-5068-4708-9DE2-1778FB0707F5}" type="presParOf" srcId="{B3FAD5E3-3D1A-4B0D-BE38-B117FD8DD745}" destId="{EAEAECBE-1544-4DA6-9A69-14B3C8D70248}" srcOrd="0" destOrd="0" presId="urn:microsoft.com/office/officeart/2005/8/layout/hierarchy1"/>
    <dgm:cxn modelId="{48B0638F-4EF3-4198-AC71-E320ADE0BB45}" type="presParOf" srcId="{EAEAECBE-1544-4DA6-9A69-14B3C8D70248}" destId="{B747F315-8E1F-41CD-BE97-8CEC86B6E69A}" srcOrd="0" destOrd="0" presId="urn:microsoft.com/office/officeart/2005/8/layout/hierarchy1"/>
    <dgm:cxn modelId="{DCBEB030-DE40-4050-9EEF-B40DD517A23D}" type="presParOf" srcId="{EAEAECBE-1544-4DA6-9A69-14B3C8D70248}" destId="{AAAC3685-F895-4742-8CA9-EF1679BD1DD2}" srcOrd="1" destOrd="0" presId="urn:microsoft.com/office/officeart/2005/8/layout/hierarchy1"/>
    <dgm:cxn modelId="{BFB6C4FC-DFB7-4F44-A5F9-2DB6CB7AB3F3}" type="presParOf" srcId="{B3FAD5E3-3D1A-4B0D-BE38-B117FD8DD745}" destId="{1ACE947E-843B-4AE5-83F1-8A964A4E7CDB}" srcOrd="1" destOrd="0" presId="urn:microsoft.com/office/officeart/2005/8/layout/hierarchy1"/>
    <dgm:cxn modelId="{45E920F1-BEC4-442B-B1CD-958FB5C24184}" type="presParOf" srcId="{7248F98B-11B5-4F5B-86E6-8E0A31B1E615}" destId="{30131651-C9DC-44D7-9EAC-6DD6BC0F9892}" srcOrd="2" destOrd="0" presId="urn:microsoft.com/office/officeart/2005/8/layout/hierarchy1"/>
    <dgm:cxn modelId="{8DB909E7-500F-4569-BA80-DC7255B633A5}" type="presParOf" srcId="{7248F98B-11B5-4F5B-86E6-8E0A31B1E615}" destId="{4DFC0E92-713A-4994-BACE-CC6F8DD017AB}" srcOrd="3" destOrd="0" presId="urn:microsoft.com/office/officeart/2005/8/layout/hierarchy1"/>
    <dgm:cxn modelId="{EFB7D779-3230-4759-91BC-F78C8C51A486}" type="presParOf" srcId="{4DFC0E92-713A-4994-BACE-CC6F8DD017AB}" destId="{CC08F4F0-A58B-4E1B-A192-B1883A5CF6D0}" srcOrd="0" destOrd="0" presId="urn:microsoft.com/office/officeart/2005/8/layout/hierarchy1"/>
    <dgm:cxn modelId="{1FA2F2D6-8B09-4F29-9D85-59891C4AB552}" type="presParOf" srcId="{CC08F4F0-A58B-4E1B-A192-B1883A5CF6D0}" destId="{C5A5B7CA-C0A2-4B23-BBDE-9A273B84939A}" srcOrd="0" destOrd="0" presId="urn:microsoft.com/office/officeart/2005/8/layout/hierarchy1"/>
    <dgm:cxn modelId="{1E143723-2733-4D0C-9F4A-DDA139C002B6}" type="presParOf" srcId="{CC08F4F0-A58B-4E1B-A192-B1883A5CF6D0}" destId="{770C1428-F71A-4824-ABD6-E109941FF7DB}" srcOrd="1" destOrd="0" presId="urn:microsoft.com/office/officeart/2005/8/layout/hierarchy1"/>
    <dgm:cxn modelId="{54E0DFC4-D3E9-48A9-B40A-521D2A7100E6}" type="presParOf" srcId="{4DFC0E92-713A-4994-BACE-CC6F8DD017AB}" destId="{05BE12E4-6D0D-4F9E-A780-110A1ACE746C}" srcOrd="1" destOrd="0" presId="urn:microsoft.com/office/officeart/2005/8/layout/hierarchy1"/>
    <dgm:cxn modelId="{CA8D3EFA-C353-48DC-B6BA-7C42B28A04B6}" type="presParOf" srcId="{7248F98B-11B5-4F5B-86E6-8E0A31B1E615}" destId="{F9DEFE4B-EB8E-41CC-BA28-A742714B58C2}" srcOrd="4" destOrd="0" presId="urn:microsoft.com/office/officeart/2005/8/layout/hierarchy1"/>
    <dgm:cxn modelId="{AB22D181-4E8D-4785-AA4A-C52C2CBED3BE}" type="presParOf" srcId="{7248F98B-11B5-4F5B-86E6-8E0A31B1E615}" destId="{C03ED9CA-13F5-47D5-A9DC-E5B68E9090E5}" srcOrd="5" destOrd="0" presId="urn:microsoft.com/office/officeart/2005/8/layout/hierarchy1"/>
    <dgm:cxn modelId="{188325D8-C077-4C31-9180-57B4692A4571}" type="presParOf" srcId="{C03ED9CA-13F5-47D5-A9DC-E5B68E9090E5}" destId="{D749FFBA-B158-4A26-B80C-7703521515D9}" srcOrd="0" destOrd="0" presId="urn:microsoft.com/office/officeart/2005/8/layout/hierarchy1"/>
    <dgm:cxn modelId="{F4A20A0B-B05A-427B-A62C-E1983F71027D}" type="presParOf" srcId="{D749FFBA-B158-4A26-B80C-7703521515D9}" destId="{8303D80B-489E-4226-9FF1-A68A73E3128A}" srcOrd="0" destOrd="0" presId="urn:microsoft.com/office/officeart/2005/8/layout/hierarchy1"/>
    <dgm:cxn modelId="{9914C8B4-6D0D-478E-8546-FC6F24F9D8E3}" type="presParOf" srcId="{D749FFBA-B158-4A26-B80C-7703521515D9}" destId="{B32819DB-3735-402E-ACF0-48593673F3EE}" srcOrd="1" destOrd="0" presId="urn:microsoft.com/office/officeart/2005/8/layout/hierarchy1"/>
    <dgm:cxn modelId="{B9981AF4-7510-4CD4-A1B7-677AFD2D5328}" type="presParOf" srcId="{C03ED9CA-13F5-47D5-A9DC-E5B68E9090E5}" destId="{A1B6CA67-E3E6-40DD-91B1-27713835B1E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DEFE4B-EB8E-41CC-BA28-A742714B58C2}">
      <dsp:nvSpPr>
        <dsp:cNvPr id="0" name=""/>
        <dsp:cNvSpPr/>
      </dsp:nvSpPr>
      <dsp:spPr>
        <a:xfrm>
          <a:off x="8067334" y="1162263"/>
          <a:ext cx="1707426" cy="1900629"/>
        </a:xfrm>
        <a:custGeom>
          <a:avLst/>
          <a:gdLst/>
          <a:ahLst/>
          <a:cxnLst/>
          <a:rect l="0" t="0" r="0" b="0"/>
          <a:pathLst>
            <a:path>
              <a:moveTo>
                <a:pt x="0" y="1900629"/>
              </a:moveTo>
              <a:lnTo>
                <a:pt x="1707426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131651-C9DC-44D7-9EAC-6DD6BC0F9892}">
      <dsp:nvSpPr>
        <dsp:cNvPr id="0" name=""/>
        <dsp:cNvSpPr/>
      </dsp:nvSpPr>
      <dsp:spPr>
        <a:xfrm>
          <a:off x="8067334" y="2241125"/>
          <a:ext cx="1660504" cy="821766"/>
        </a:xfrm>
        <a:custGeom>
          <a:avLst/>
          <a:gdLst/>
          <a:ahLst/>
          <a:cxnLst/>
          <a:rect l="0" t="0" r="0" b="0"/>
          <a:pathLst>
            <a:path>
              <a:moveTo>
                <a:pt x="0" y="821766"/>
              </a:moveTo>
              <a:lnTo>
                <a:pt x="166050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35EDA0-B988-4E4D-A918-7322C0FC1C79}">
      <dsp:nvSpPr>
        <dsp:cNvPr id="0" name=""/>
        <dsp:cNvSpPr/>
      </dsp:nvSpPr>
      <dsp:spPr>
        <a:xfrm>
          <a:off x="8067334" y="3062892"/>
          <a:ext cx="1695213" cy="582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520"/>
              </a:lnTo>
              <a:lnTo>
                <a:pt x="1695213" y="458520"/>
              </a:lnTo>
              <a:lnTo>
                <a:pt x="1695213" y="5822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9279A0-2E6D-4274-BCAA-EB815D7AC7C3}">
      <dsp:nvSpPr>
        <dsp:cNvPr id="0" name=""/>
        <dsp:cNvSpPr/>
      </dsp:nvSpPr>
      <dsp:spPr>
        <a:xfrm>
          <a:off x="3009056" y="1833555"/>
          <a:ext cx="5058277" cy="381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513"/>
              </a:lnTo>
              <a:lnTo>
                <a:pt x="5058277" y="257513"/>
              </a:lnTo>
              <a:lnTo>
                <a:pt x="5058277" y="3812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0BD89B-9F61-4653-806D-9FC61B5F5B68}">
      <dsp:nvSpPr>
        <dsp:cNvPr id="0" name=""/>
        <dsp:cNvSpPr/>
      </dsp:nvSpPr>
      <dsp:spPr>
        <a:xfrm>
          <a:off x="3009056" y="1833555"/>
          <a:ext cx="2328448" cy="1985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1737"/>
              </a:lnTo>
              <a:lnTo>
                <a:pt x="2328448" y="1861737"/>
              </a:lnTo>
              <a:lnTo>
                <a:pt x="2328448" y="19854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FC5FFC-FBC8-4910-8F19-174B434F4C70}">
      <dsp:nvSpPr>
        <dsp:cNvPr id="0" name=""/>
        <dsp:cNvSpPr/>
      </dsp:nvSpPr>
      <dsp:spPr>
        <a:xfrm>
          <a:off x="3009056" y="1833555"/>
          <a:ext cx="3971854" cy="1985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1737"/>
              </a:lnTo>
              <a:lnTo>
                <a:pt x="3971854" y="1861737"/>
              </a:lnTo>
              <a:lnTo>
                <a:pt x="3971854" y="19854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914356-248F-4805-87AC-69BF03C37D6D}">
      <dsp:nvSpPr>
        <dsp:cNvPr id="0" name=""/>
        <dsp:cNvSpPr/>
      </dsp:nvSpPr>
      <dsp:spPr>
        <a:xfrm>
          <a:off x="3009056" y="1833555"/>
          <a:ext cx="874872" cy="1985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1737"/>
              </a:lnTo>
              <a:lnTo>
                <a:pt x="874872" y="1861737"/>
              </a:lnTo>
              <a:lnTo>
                <a:pt x="874872" y="19854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99B4D5-5C13-43E5-BF4C-B6254F5F340C}">
      <dsp:nvSpPr>
        <dsp:cNvPr id="0" name=""/>
        <dsp:cNvSpPr/>
      </dsp:nvSpPr>
      <dsp:spPr>
        <a:xfrm>
          <a:off x="908271" y="1833555"/>
          <a:ext cx="2100784" cy="1985464"/>
        </a:xfrm>
        <a:custGeom>
          <a:avLst/>
          <a:gdLst/>
          <a:ahLst/>
          <a:cxnLst/>
          <a:rect l="0" t="0" r="0" b="0"/>
          <a:pathLst>
            <a:path>
              <a:moveTo>
                <a:pt x="2100784" y="0"/>
              </a:moveTo>
              <a:lnTo>
                <a:pt x="2100784" y="1861737"/>
              </a:lnTo>
              <a:lnTo>
                <a:pt x="0" y="1861737"/>
              </a:lnTo>
              <a:lnTo>
                <a:pt x="0" y="19854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DCF52E-AE4C-404C-8942-B906003AF882}">
      <dsp:nvSpPr>
        <dsp:cNvPr id="0" name=""/>
        <dsp:cNvSpPr/>
      </dsp:nvSpPr>
      <dsp:spPr>
        <a:xfrm>
          <a:off x="2478461" y="1833555"/>
          <a:ext cx="530594" cy="1985464"/>
        </a:xfrm>
        <a:custGeom>
          <a:avLst/>
          <a:gdLst/>
          <a:ahLst/>
          <a:cxnLst/>
          <a:rect l="0" t="0" r="0" b="0"/>
          <a:pathLst>
            <a:path>
              <a:moveTo>
                <a:pt x="530594" y="0"/>
              </a:moveTo>
              <a:lnTo>
                <a:pt x="530594" y="1861737"/>
              </a:lnTo>
              <a:lnTo>
                <a:pt x="0" y="1861737"/>
              </a:lnTo>
              <a:lnTo>
                <a:pt x="0" y="19854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4D294A-7EF0-475C-801D-2B5E8BD44321}">
      <dsp:nvSpPr>
        <dsp:cNvPr id="0" name=""/>
        <dsp:cNvSpPr/>
      </dsp:nvSpPr>
      <dsp:spPr>
        <a:xfrm>
          <a:off x="2341264" y="985460"/>
          <a:ext cx="1335583" cy="84809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CD954-348B-4C2D-A7FC-68EFAEF598AB}">
      <dsp:nvSpPr>
        <dsp:cNvPr id="0" name=""/>
        <dsp:cNvSpPr/>
      </dsp:nvSpPr>
      <dsp:spPr>
        <a:xfrm>
          <a:off x="2489662" y="1126438"/>
          <a:ext cx="1335583" cy="848095"/>
        </a:xfrm>
        <a:prstGeom prst="roundRect">
          <a:avLst>
            <a:gd name="adj" fmla="val 10000"/>
          </a:avLst>
        </a:prstGeom>
        <a:solidFill>
          <a:srgbClr val="00B05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data</a:t>
          </a:r>
          <a:endParaRPr lang="he-IL" sz="1800" b="1" kern="1200" dirty="0"/>
        </a:p>
      </dsp:txBody>
      <dsp:txXfrm>
        <a:off x="2514502" y="1151278"/>
        <a:ext cx="1285903" cy="798415"/>
      </dsp:txXfrm>
    </dsp:sp>
    <dsp:sp modelId="{238F4B04-DDBE-4D53-98DE-C537B294D7CD}">
      <dsp:nvSpPr>
        <dsp:cNvPr id="0" name=""/>
        <dsp:cNvSpPr/>
      </dsp:nvSpPr>
      <dsp:spPr>
        <a:xfrm>
          <a:off x="1845995" y="3819020"/>
          <a:ext cx="1264931" cy="846001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2DAB22-E3C1-4511-AE4B-B420C6267551}">
      <dsp:nvSpPr>
        <dsp:cNvPr id="0" name=""/>
        <dsp:cNvSpPr/>
      </dsp:nvSpPr>
      <dsp:spPr>
        <a:xfrm>
          <a:off x="1994393" y="3959998"/>
          <a:ext cx="1264931" cy="8460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currentPlayer</a:t>
          </a:r>
          <a:endParaRPr lang="he-IL" sz="1500" kern="1200" dirty="0"/>
        </a:p>
      </dsp:txBody>
      <dsp:txXfrm>
        <a:off x="2019172" y="3984777"/>
        <a:ext cx="1215373" cy="796443"/>
      </dsp:txXfrm>
    </dsp:sp>
    <dsp:sp modelId="{E646B5EB-8A0E-4F42-97AD-21D2A94FD4AA}">
      <dsp:nvSpPr>
        <dsp:cNvPr id="0" name=""/>
        <dsp:cNvSpPr/>
      </dsp:nvSpPr>
      <dsp:spPr>
        <a:xfrm>
          <a:off x="275805" y="3819020"/>
          <a:ext cx="1264931" cy="846001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29EAB-148A-417F-AE52-3BAF0DE39FC6}">
      <dsp:nvSpPr>
        <dsp:cNvPr id="0" name=""/>
        <dsp:cNvSpPr/>
      </dsp:nvSpPr>
      <dsp:spPr>
        <a:xfrm>
          <a:off x="424204" y="3959998"/>
          <a:ext cx="1264931" cy="8460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settings</a:t>
          </a:r>
          <a:endParaRPr lang="he-IL" sz="1500" kern="1200" dirty="0"/>
        </a:p>
      </dsp:txBody>
      <dsp:txXfrm>
        <a:off x="448983" y="3984777"/>
        <a:ext cx="1215373" cy="796443"/>
      </dsp:txXfrm>
    </dsp:sp>
    <dsp:sp modelId="{737293AB-E751-45F9-8683-79016277C6B6}">
      <dsp:nvSpPr>
        <dsp:cNvPr id="0" name=""/>
        <dsp:cNvSpPr/>
      </dsp:nvSpPr>
      <dsp:spPr>
        <a:xfrm>
          <a:off x="3251463" y="3819020"/>
          <a:ext cx="1264931" cy="846001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F5734D-CBF8-4A4E-9FDD-90B87FCEB6F2}">
      <dsp:nvSpPr>
        <dsp:cNvPr id="0" name=""/>
        <dsp:cNvSpPr/>
      </dsp:nvSpPr>
      <dsp:spPr>
        <a:xfrm>
          <a:off x="3399861" y="3959998"/>
          <a:ext cx="1264931" cy="8460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Combo</a:t>
          </a:r>
          <a:endParaRPr lang="he-IL" sz="1500" kern="1200" dirty="0"/>
        </a:p>
      </dsp:txBody>
      <dsp:txXfrm>
        <a:off x="3424640" y="3984777"/>
        <a:ext cx="1215373" cy="796443"/>
      </dsp:txXfrm>
    </dsp:sp>
    <dsp:sp modelId="{EF6182FB-C62C-473C-982F-01611A1D5886}">
      <dsp:nvSpPr>
        <dsp:cNvPr id="0" name=""/>
        <dsp:cNvSpPr/>
      </dsp:nvSpPr>
      <dsp:spPr>
        <a:xfrm>
          <a:off x="6348444" y="3819020"/>
          <a:ext cx="1264931" cy="846001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FEDDA8-38F1-4F83-8855-305B6F4CAB3B}">
      <dsp:nvSpPr>
        <dsp:cNvPr id="0" name=""/>
        <dsp:cNvSpPr/>
      </dsp:nvSpPr>
      <dsp:spPr>
        <a:xfrm>
          <a:off x="6496843" y="3959998"/>
          <a:ext cx="1264931" cy="8460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canEat</a:t>
          </a:r>
          <a:endParaRPr lang="he-IL" sz="1500" kern="1200" dirty="0"/>
        </a:p>
      </dsp:txBody>
      <dsp:txXfrm>
        <a:off x="6521622" y="3984777"/>
        <a:ext cx="1215373" cy="796443"/>
      </dsp:txXfrm>
    </dsp:sp>
    <dsp:sp modelId="{64BBD7E7-CD20-4C20-8C3C-D0980066B89E}">
      <dsp:nvSpPr>
        <dsp:cNvPr id="0" name=""/>
        <dsp:cNvSpPr/>
      </dsp:nvSpPr>
      <dsp:spPr>
        <a:xfrm>
          <a:off x="4705038" y="3819020"/>
          <a:ext cx="1264931" cy="846001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D07BB6-F29A-43EC-BFE6-776450E96F8B}">
      <dsp:nvSpPr>
        <dsp:cNvPr id="0" name=""/>
        <dsp:cNvSpPr/>
      </dsp:nvSpPr>
      <dsp:spPr>
        <a:xfrm>
          <a:off x="4853436" y="3959998"/>
          <a:ext cx="1264931" cy="8460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endGame</a:t>
          </a:r>
          <a:endParaRPr lang="he-IL" sz="1500" kern="1200" dirty="0"/>
        </a:p>
      </dsp:txBody>
      <dsp:txXfrm>
        <a:off x="4878215" y="3984777"/>
        <a:ext cx="1215373" cy="796443"/>
      </dsp:txXfrm>
    </dsp:sp>
    <dsp:sp modelId="{900C9740-87C2-4AAD-8E46-8849214422A8}">
      <dsp:nvSpPr>
        <dsp:cNvPr id="0" name=""/>
        <dsp:cNvSpPr/>
      </dsp:nvSpPr>
      <dsp:spPr>
        <a:xfrm>
          <a:off x="7399542" y="2214796"/>
          <a:ext cx="1335583" cy="848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BE37E1-1BBD-49E3-973E-DD1E89F69E97}">
      <dsp:nvSpPr>
        <dsp:cNvPr id="0" name=""/>
        <dsp:cNvSpPr/>
      </dsp:nvSpPr>
      <dsp:spPr>
        <a:xfrm>
          <a:off x="7547940" y="2355774"/>
          <a:ext cx="1335583" cy="848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Board</a:t>
          </a:r>
          <a:endParaRPr lang="he-IL" sz="1500" kern="1200" dirty="0"/>
        </a:p>
      </dsp:txBody>
      <dsp:txXfrm>
        <a:off x="7572780" y="2380614"/>
        <a:ext cx="1285903" cy="798415"/>
      </dsp:txXfrm>
    </dsp:sp>
    <dsp:sp modelId="{B747F315-8E1F-41CD-BE97-8CEC86B6E69A}">
      <dsp:nvSpPr>
        <dsp:cNvPr id="0" name=""/>
        <dsp:cNvSpPr/>
      </dsp:nvSpPr>
      <dsp:spPr>
        <a:xfrm>
          <a:off x="9094755" y="3645139"/>
          <a:ext cx="1335583" cy="848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AC3685-F895-4742-8CA9-EF1679BD1DD2}">
      <dsp:nvSpPr>
        <dsp:cNvPr id="0" name=""/>
        <dsp:cNvSpPr/>
      </dsp:nvSpPr>
      <dsp:spPr>
        <a:xfrm>
          <a:off x="9243154" y="3786118"/>
          <a:ext cx="1335583" cy="848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row[0]</a:t>
          </a:r>
          <a:endParaRPr lang="he-IL" sz="1500" kern="1200" dirty="0"/>
        </a:p>
      </dsp:txBody>
      <dsp:txXfrm>
        <a:off x="9267994" y="3810958"/>
        <a:ext cx="1285903" cy="798415"/>
      </dsp:txXfrm>
    </dsp:sp>
    <dsp:sp modelId="{C5A5B7CA-C0A2-4B23-BBDE-9A273B84939A}">
      <dsp:nvSpPr>
        <dsp:cNvPr id="0" name=""/>
        <dsp:cNvSpPr/>
      </dsp:nvSpPr>
      <dsp:spPr>
        <a:xfrm>
          <a:off x="9060046" y="2241125"/>
          <a:ext cx="1335583" cy="848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C1428-F71A-4824-ABD6-E109941FF7DB}">
      <dsp:nvSpPr>
        <dsp:cNvPr id="0" name=""/>
        <dsp:cNvSpPr/>
      </dsp:nvSpPr>
      <dsp:spPr>
        <a:xfrm>
          <a:off x="9208445" y="2382104"/>
          <a:ext cx="1335583" cy="848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row[…]</a:t>
          </a:r>
          <a:endParaRPr lang="he-IL" sz="1500" kern="1200" dirty="0"/>
        </a:p>
      </dsp:txBody>
      <dsp:txXfrm>
        <a:off x="9233285" y="2406944"/>
        <a:ext cx="1285903" cy="798415"/>
      </dsp:txXfrm>
    </dsp:sp>
    <dsp:sp modelId="{8303D80B-489E-4226-9FF1-A68A73E3128A}">
      <dsp:nvSpPr>
        <dsp:cNvPr id="0" name=""/>
        <dsp:cNvSpPr/>
      </dsp:nvSpPr>
      <dsp:spPr>
        <a:xfrm>
          <a:off x="9106969" y="1162263"/>
          <a:ext cx="1335583" cy="848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2819DB-3735-402E-ACF0-48593673F3EE}">
      <dsp:nvSpPr>
        <dsp:cNvPr id="0" name=""/>
        <dsp:cNvSpPr/>
      </dsp:nvSpPr>
      <dsp:spPr>
        <a:xfrm>
          <a:off x="9255367" y="1303241"/>
          <a:ext cx="1335583" cy="848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row[7]</a:t>
          </a:r>
          <a:endParaRPr lang="he-IL" sz="1500" kern="1200" dirty="0"/>
        </a:p>
      </dsp:txBody>
      <dsp:txXfrm>
        <a:off x="9280207" y="1328081"/>
        <a:ext cx="1285903" cy="7984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7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88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8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31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229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156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8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78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21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86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52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239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F45DDA1C-8043-B912-5552-5C9464EC8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3142"/>
            <a:ext cx="12192000" cy="5631715"/>
          </a:xfrm>
          <a:prstGeom prst="rect">
            <a:avLst/>
          </a:prstGeom>
        </p:spPr>
      </p:pic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9B40696A-0205-ECF0-0BD2-7841899B4300}"/>
              </a:ext>
            </a:extLst>
          </p:cNvPr>
          <p:cNvSpPr/>
          <p:nvPr/>
        </p:nvSpPr>
        <p:spPr>
          <a:xfrm>
            <a:off x="2132401" y="916078"/>
            <a:ext cx="1551963" cy="7466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Header</a:t>
            </a:r>
            <a:endParaRPr lang="he-IL" dirty="0"/>
          </a:p>
        </p:txBody>
      </p: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C840A39A-E0BF-D4FB-A2F0-D436C436774F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684364" y="1097280"/>
            <a:ext cx="452207" cy="192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B52E63AA-7326-D9A7-0943-6818C22512C6}"/>
              </a:ext>
            </a:extLst>
          </p:cNvPr>
          <p:cNvSpPr/>
          <p:nvPr/>
        </p:nvSpPr>
        <p:spPr>
          <a:xfrm>
            <a:off x="1083936" y="2432591"/>
            <a:ext cx="4077051" cy="3709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32000" tIns="0" rIns="36000" bIns="0" rtlCol="1" anchor="ctr">
            <a:noAutofit/>
          </a:bodyPr>
          <a:lstStyle/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initializeGame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()“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4A5706F4-B9AD-DB03-F10C-808C73B2E2F4}"/>
              </a:ext>
            </a:extLst>
          </p:cNvPr>
          <p:cNvSpPr/>
          <p:nvPr/>
        </p:nvSpPr>
        <p:spPr>
          <a:xfrm>
            <a:off x="8734697" y="2803521"/>
            <a:ext cx="3132000" cy="90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32000" tIns="0" rIns="36000" bIns="0" rtlCol="1" anchor="ctr">
            <a:noAutofit/>
          </a:bodyPr>
          <a:lstStyle/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comboCantGoBack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comboCantGoBack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3" name="מחבר חץ ישר 22">
            <a:extLst>
              <a:ext uri="{FF2B5EF4-FFF2-40B4-BE49-F238E27FC236}">
                <a16:creationId xmlns:a16="http://schemas.microsoft.com/office/drawing/2014/main" id="{9B57E8CD-22D1-9754-55D8-F573C8E3B7B5}"/>
              </a:ext>
            </a:extLst>
          </p:cNvPr>
          <p:cNvCxnSpPr>
            <a:stCxn id="14" idx="3"/>
          </p:cNvCxnSpPr>
          <p:nvPr/>
        </p:nvCxnSpPr>
        <p:spPr>
          <a:xfrm>
            <a:off x="5160987" y="2618056"/>
            <a:ext cx="569253" cy="11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מלבן: פינות מעוגלות 23">
            <a:extLst>
              <a:ext uri="{FF2B5EF4-FFF2-40B4-BE49-F238E27FC236}">
                <a16:creationId xmlns:a16="http://schemas.microsoft.com/office/drawing/2014/main" id="{00DDC9BA-6A7B-BAA7-43EA-23200F321370}"/>
              </a:ext>
            </a:extLst>
          </p:cNvPr>
          <p:cNvSpPr/>
          <p:nvPr/>
        </p:nvSpPr>
        <p:spPr>
          <a:xfrm>
            <a:off x="8734697" y="4074189"/>
            <a:ext cx="3204000" cy="90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32000" tIns="0" rIns="36000" bIns="0" rtlCol="1" anchor="ctr">
            <a:noAutofit/>
          </a:bodyPr>
          <a:lstStyle/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queenOnlyOneMove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queenOnlyOneMove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6" name="מחבר חץ ישר 25">
            <a:extLst>
              <a:ext uri="{FF2B5EF4-FFF2-40B4-BE49-F238E27FC236}">
                <a16:creationId xmlns:a16="http://schemas.microsoft.com/office/drawing/2014/main" id="{7FE2B7AD-1FA1-4B42-8816-6B04C137BC9A}"/>
              </a:ext>
            </a:extLst>
          </p:cNvPr>
          <p:cNvCxnSpPr>
            <a:cxnSpLocks/>
          </p:cNvCxnSpPr>
          <p:nvPr/>
        </p:nvCxnSpPr>
        <p:spPr>
          <a:xfrm flipH="1">
            <a:off x="8046720" y="3253521"/>
            <a:ext cx="687977" cy="459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חץ ישר 27">
            <a:extLst>
              <a:ext uri="{FF2B5EF4-FFF2-40B4-BE49-F238E27FC236}">
                <a16:creationId xmlns:a16="http://schemas.microsoft.com/office/drawing/2014/main" id="{D2E1C1DC-457C-9589-85FE-DF390A4994F2}"/>
              </a:ext>
            </a:extLst>
          </p:cNvPr>
          <p:cNvCxnSpPr>
            <a:stCxn id="24" idx="1"/>
          </p:cNvCxnSpPr>
          <p:nvPr/>
        </p:nvCxnSpPr>
        <p:spPr>
          <a:xfrm flipH="1" flipV="1">
            <a:off x="7802880" y="4162697"/>
            <a:ext cx="931817" cy="361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817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7248758D-1271-7671-6EDD-DF000BB5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6667"/>
            <a:ext cx="12192000" cy="5664665"/>
          </a:xfrm>
          <a:prstGeom prst="rect">
            <a:avLst/>
          </a:prstGeom>
        </p:spPr>
      </p:pic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9B40696A-0205-ECF0-0BD2-7841899B4300}"/>
              </a:ext>
            </a:extLst>
          </p:cNvPr>
          <p:cNvSpPr/>
          <p:nvPr/>
        </p:nvSpPr>
        <p:spPr>
          <a:xfrm>
            <a:off x="1463719" y="1225880"/>
            <a:ext cx="2275014" cy="7738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bIns="72000" rtlCol="1" anchor="ctr">
            <a:spAutoFit/>
          </a:bodyPr>
          <a:lstStyle/>
          <a:p>
            <a:pPr algn="ctr"/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gameBoard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B52E63AA-7326-D9A7-0943-6818C22512C6}"/>
              </a:ext>
            </a:extLst>
          </p:cNvPr>
          <p:cNvSpPr/>
          <p:nvPr/>
        </p:nvSpPr>
        <p:spPr>
          <a:xfrm>
            <a:off x="7545696" y="1099576"/>
            <a:ext cx="4077051" cy="3709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32000" tIns="0" rIns="36000" bIns="0" rtlCol="1" anchor="ctr">
            <a:noAutofit/>
          </a:bodyPr>
          <a:lstStyle/>
          <a:p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&lt;h2 id="turn-h" class="black-turn"&gt;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4A5706F4-B9AD-DB03-F10C-808C73B2E2F4}"/>
              </a:ext>
            </a:extLst>
          </p:cNvPr>
          <p:cNvSpPr/>
          <p:nvPr/>
        </p:nvSpPr>
        <p:spPr>
          <a:xfrm>
            <a:off x="8628788" y="1752221"/>
            <a:ext cx="2112268" cy="6927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32000" tIns="0" rIns="36000" bIns="0" rtlCol="1" anchor="ctr">
            <a:noAutofit/>
          </a:bodyPr>
          <a:lstStyle/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&lt;table&gt;&lt;/table&gt;</a:t>
            </a:r>
            <a:b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Element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מלבן: פינות מעוגלות 23">
            <a:extLst>
              <a:ext uri="{FF2B5EF4-FFF2-40B4-BE49-F238E27FC236}">
                <a16:creationId xmlns:a16="http://schemas.microsoft.com/office/drawing/2014/main" id="{00DDC9BA-6A7B-BAA7-43EA-23200F321370}"/>
              </a:ext>
            </a:extLst>
          </p:cNvPr>
          <p:cNvSpPr/>
          <p:nvPr/>
        </p:nvSpPr>
        <p:spPr>
          <a:xfrm>
            <a:off x="69668" y="3433557"/>
            <a:ext cx="4606835" cy="6327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32000" tIns="0" rIns="36000" bIns="0" rtlCol="1" anchor="ctr">
            <a:noAutofit/>
          </a:bodyPr>
          <a:lstStyle/>
          <a:p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paintBoard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() </a:t>
            </a:r>
            <a:b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tdElement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'dark-cell'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26" name="מחבר חץ ישר 25">
            <a:extLst>
              <a:ext uri="{FF2B5EF4-FFF2-40B4-BE49-F238E27FC236}">
                <a16:creationId xmlns:a16="http://schemas.microsoft.com/office/drawing/2014/main" id="{7FE2B7AD-1FA1-4B42-8816-6B04C137BC9A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7802880" y="2098615"/>
            <a:ext cx="825908" cy="5240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190F81BB-597C-8FC5-68F5-9624585BFF7C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6905897" y="1285041"/>
            <a:ext cx="639799" cy="39571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חץ ישר 24">
            <a:extLst>
              <a:ext uri="{FF2B5EF4-FFF2-40B4-BE49-F238E27FC236}">
                <a16:creationId xmlns:a16="http://schemas.microsoft.com/office/drawing/2014/main" id="{15E0DD30-F239-171E-F7EE-BB3402682F88}"/>
              </a:ext>
            </a:extLst>
          </p:cNvPr>
          <p:cNvCxnSpPr>
            <a:cxnSpLocks/>
          </p:cNvCxnSpPr>
          <p:nvPr/>
        </p:nvCxnSpPr>
        <p:spPr>
          <a:xfrm flipV="1">
            <a:off x="3738733" y="1285041"/>
            <a:ext cx="572010" cy="31086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מלבן: פינות מעוגלות 32">
            <a:extLst>
              <a:ext uri="{FF2B5EF4-FFF2-40B4-BE49-F238E27FC236}">
                <a16:creationId xmlns:a16="http://schemas.microsoft.com/office/drawing/2014/main" id="{D8024E34-17C2-6319-8879-AE3131CEB228}"/>
              </a:ext>
            </a:extLst>
          </p:cNvPr>
          <p:cNvSpPr/>
          <p:nvPr/>
        </p:nvSpPr>
        <p:spPr>
          <a:xfrm>
            <a:off x="7293431" y="3419513"/>
            <a:ext cx="4606835" cy="6327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32000" tIns="0" rIns="36000" bIns="0" rtlCol="1" anchor="ctr">
            <a:noAutofit/>
          </a:bodyPr>
          <a:lstStyle/>
          <a:p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paintBoard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() </a:t>
            </a:r>
            <a:b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tdElement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'white-piece'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41" name="מחבר חץ ישר 40">
            <a:extLst>
              <a:ext uri="{FF2B5EF4-FFF2-40B4-BE49-F238E27FC236}">
                <a16:creationId xmlns:a16="http://schemas.microsoft.com/office/drawing/2014/main" id="{860DC0D0-C215-4E1B-47CA-8D17003734F5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4676503" y="3749954"/>
            <a:ext cx="378823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חץ ישר 44">
            <a:extLst>
              <a:ext uri="{FF2B5EF4-FFF2-40B4-BE49-F238E27FC236}">
                <a16:creationId xmlns:a16="http://schemas.microsoft.com/office/drawing/2014/main" id="{3714A2BA-59DF-0DA5-2F87-2BA96C00678A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6557554" y="3021874"/>
            <a:ext cx="735877" cy="71403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023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תמונה 58">
            <a:extLst>
              <a:ext uri="{FF2B5EF4-FFF2-40B4-BE49-F238E27FC236}">
                <a16:creationId xmlns:a16="http://schemas.microsoft.com/office/drawing/2014/main" id="{25ED563B-BD61-1106-8B06-8D6A87BFF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589" y="3716700"/>
            <a:ext cx="1704697" cy="2504994"/>
          </a:xfrm>
          <a:prstGeom prst="rect">
            <a:avLst/>
          </a:prstGeom>
        </p:spPr>
      </p:pic>
      <p:pic>
        <p:nvPicPr>
          <p:cNvPr id="35" name="תמונה 34">
            <a:extLst>
              <a:ext uri="{FF2B5EF4-FFF2-40B4-BE49-F238E27FC236}">
                <a16:creationId xmlns:a16="http://schemas.microsoft.com/office/drawing/2014/main" id="{37F40291-73B2-ACCF-CE8D-7794CA7700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969"/>
          <a:stretch/>
        </p:blipFill>
        <p:spPr>
          <a:xfrm>
            <a:off x="7670756" y="452471"/>
            <a:ext cx="3057525" cy="3457676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79C8A939-AA97-9BD1-5A68-7C79F8CE46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7051"/>
          <a:stretch/>
        </p:blipFill>
        <p:spPr>
          <a:xfrm>
            <a:off x="1441944" y="308163"/>
            <a:ext cx="3186943" cy="5427421"/>
          </a:xfrm>
          <a:prstGeom prst="rect">
            <a:avLst/>
          </a:prstGeom>
        </p:spPr>
      </p:pic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9B40696A-0205-ECF0-0BD2-7841899B4300}"/>
              </a:ext>
            </a:extLst>
          </p:cNvPr>
          <p:cNvSpPr/>
          <p:nvPr/>
        </p:nvSpPr>
        <p:spPr>
          <a:xfrm>
            <a:off x="138432" y="5371450"/>
            <a:ext cx="3562709" cy="10802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72000" bIns="72000" rtlCol="1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When a cell is clicked:</a:t>
            </a:r>
            <a:b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cellClick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 )</a:t>
            </a:r>
            <a:b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Class “selected”</a:t>
            </a:r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4A5706F4-B9AD-DB03-F10C-808C73B2E2F4}"/>
              </a:ext>
            </a:extLst>
          </p:cNvPr>
          <p:cNvSpPr/>
          <p:nvPr/>
        </p:nvSpPr>
        <p:spPr>
          <a:xfrm>
            <a:off x="5793705" y="452471"/>
            <a:ext cx="2043539" cy="7960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32000" tIns="0" rIns="36000" bIns="0" rtlCol="1" anchor="ctr">
            <a:noAutofit/>
          </a:bodyPr>
          <a:lstStyle/>
          <a:p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Swords mean</a:t>
            </a:r>
            <a:b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one of your pieces can eat</a:t>
            </a:r>
          </a:p>
        </p:txBody>
      </p:sp>
      <p:cxnSp>
        <p:nvCxnSpPr>
          <p:cNvPr id="25" name="מחבר חץ ישר 24">
            <a:extLst>
              <a:ext uri="{FF2B5EF4-FFF2-40B4-BE49-F238E27FC236}">
                <a16:creationId xmlns:a16="http://schemas.microsoft.com/office/drawing/2014/main" id="{15E0DD30-F239-171E-F7EE-BB3402682F88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7837244" y="850502"/>
            <a:ext cx="934634" cy="39803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חץ ישר 44">
            <a:extLst>
              <a:ext uri="{FF2B5EF4-FFF2-40B4-BE49-F238E27FC236}">
                <a16:creationId xmlns:a16="http://schemas.microsoft.com/office/drawing/2014/main" id="{3714A2BA-59DF-0DA5-2F87-2BA96C00678A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7532193" y="2112721"/>
            <a:ext cx="639799" cy="3371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חץ ישר 21">
            <a:extLst>
              <a:ext uri="{FF2B5EF4-FFF2-40B4-BE49-F238E27FC236}">
                <a16:creationId xmlns:a16="http://schemas.microsoft.com/office/drawing/2014/main" id="{2F7B5B80-EB87-3D09-009E-E7A6B3AF47C1}"/>
              </a:ext>
            </a:extLst>
          </p:cNvPr>
          <p:cNvCxnSpPr>
            <a:cxnSpLocks/>
          </p:cNvCxnSpPr>
          <p:nvPr/>
        </p:nvCxnSpPr>
        <p:spPr>
          <a:xfrm>
            <a:off x="1976845" y="3309257"/>
            <a:ext cx="0" cy="47423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חץ ישר 26">
            <a:extLst>
              <a:ext uri="{FF2B5EF4-FFF2-40B4-BE49-F238E27FC236}">
                <a16:creationId xmlns:a16="http://schemas.microsoft.com/office/drawing/2014/main" id="{78EC992B-E32A-4E6B-F4F9-251CC00D4E10}"/>
              </a:ext>
            </a:extLst>
          </p:cNvPr>
          <p:cNvCxnSpPr>
            <a:cxnSpLocks/>
          </p:cNvCxnSpPr>
          <p:nvPr/>
        </p:nvCxnSpPr>
        <p:spPr>
          <a:xfrm>
            <a:off x="2691433" y="3117669"/>
            <a:ext cx="116646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חץ ישר 27">
            <a:extLst>
              <a:ext uri="{FF2B5EF4-FFF2-40B4-BE49-F238E27FC236}">
                <a16:creationId xmlns:a16="http://schemas.microsoft.com/office/drawing/2014/main" id="{0EAC1219-30FE-3F29-01DA-9C7C20AD8C34}"/>
              </a:ext>
            </a:extLst>
          </p:cNvPr>
          <p:cNvCxnSpPr>
            <a:cxnSpLocks/>
          </p:cNvCxnSpPr>
          <p:nvPr/>
        </p:nvCxnSpPr>
        <p:spPr>
          <a:xfrm flipV="1">
            <a:off x="2262185" y="4807131"/>
            <a:ext cx="0" cy="56797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מלבן: פינות מעוגלות 41">
            <a:extLst>
              <a:ext uri="{FF2B5EF4-FFF2-40B4-BE49-F238E27FC236}">
                <a16:creationId xmlns:a16="http://schemas.microsoft.com/office/drawing/2014/main" id="{BD7E6BA4-8BBB-5E2F-7396-E425AD5295E8}"/>
              </a:ext>
            </a:extLst>
          </p:cNvPr>
          <p:cNvSpPr/>
          <p:nvPr/>
        </p:nvSpPr>
        <p:spPr>
          <a:xfrm>
            <a:off x="5488654" y="2051874"/>
            <a:ext cx="2043539" cy="7960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32000" tIns="0" rIns="36000" bIns="0" rtlCol="1" anchor="ctr"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Red background means this piece can eat</a:t>
            </a:r>
            <a:endParaRPr lang="en-US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6" name="מלבן: פינות מעוגלות 45">
            <a:extLst>
              <a:ext uri="{FF2B5EF4-FFF2-40B4-BE49-F238E27FC236}">
                <a16:creationId xmlns:a16="http://schemas.microsoft.com/office/drawing/2014/main" id="{123DE0D7-361C-B0ED-A601-F09B5866A596}"/>
              </a:ext>
            </a:extLst>
          </p:cNvPr>
          <p:cNvSpPr/>
          <p:nvPr/>
        </p:nvSpPr>
        <p:spPr>
          <a:xfrm>
            <a:off x="9574053" y="2665055"/>
            <a:ext cx="2308455" cy="14976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32000" tIns="0" rIns="36000" bIns="0" rtlCol="1" anchor="ctr"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If one of your units can eat,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getAllMoves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only finds eat moves</a:t>
            </a:r>
            <a:endParaRPr lang="en-US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9" name="מלבן: פינות מעוגלות 48">
            <a:extLst>
              <a:ext uri="{FF2B5EF4-FFF2-40B4-BE49-F238E27FC236}">
                <a16:creationId xmlns:a16="http://schemas.microsoft.com/office/drawing/2014/main" id="{093F4005-2A31-19A3-E0F5-D75EF30EF3AA}"/>
              </a:ext>
            </a:extLst>
          </p:cNvPr>
          <p:cNvSpPr/>
          <p:nvPr/>
        </p:nvSpPr>
        <p:spPr>
          <a:xfrm>
            <a:off x="7087432" y="5370881"/>
            <a:ext cx="2308455" cy="8371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32000" tIns="0" rIns="36000" bIns="0" rtlCol="1" anchor="ctr"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More than one piece can have a red background</a:t>
            </a:r>
            <a:endParaRPr lang="en-US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FA8A3743-793E-BAC3-8009-A220D9D2F4F1}"/>
              </a:ext>
            </a:extLst>
          </p:cNvPr>
          <p:cNvSpPr/>
          <p:nvPr/>
        </p:nvSpPr>
        <p:spPr>
          <a:xfrm>
            <a:off x="171770" y="2290413"/>
            <a:ext cx="2519663" cy="10802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72000" bIns="72000" rtlCol="1" anchor="ctr">
            <a:spAutoFit/>
          </a:bodyPr>
          <a:lstStyle/>
          <a:p>
            <a:pPr algn="ctr"/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showAllOptions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 )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marks with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class = “option”</a:t>
            </a:r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22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42" grpId="0" animBg="1"/>
      <p:bldP spid="46" grpId="0" animBg="1"/>
      <p:bldP spid="49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350BBFC2-3C35-6403-6CBE-3CF173F66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860" y="464511"/>
            <a:ext cx="5486400" cy="5562600"/>
          </a:xfrm>
          <a:prstGeom prst="rect">
            <a:avLst/>
          </a:prstGeom>
        </p:spPr>
      </p:pic>
      <p:cxnSp>
        <p:nvCxnSpPr>
          <p:cNvPr id="45" name="מחבר חץ ישר 44">
            <a:extLst>
              <a:ext uri="{FF2B5EF4-FFF2-40B4-BE49-F238E27FC236}">
                <a16:creationId xmlns:a16="http://schemas.microsoft.com/office/drawing/2014/main" id="{3714A2BA-59DF-0DA5-2F87-2BA96C00678A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3504149" y="2686978"/>
            <a:ext cx="80043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FA8A3743-793E-BAC3-8009-A220D9D2F4F1}"/>
              </a:ext>
            </a:extLst>
          </p:cNvPr>
          <p:cNvSpPr/>
          <p:nvPr/>
        </p:nvSpPr>
        <p:spPr>
          <a:xfrm>
            <a:off x="5562553" y="77606"/>
            <a:ext cx="2275014" cy="7738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bIns="72000" rtlCol="1" anchor="ctr">
            <a:spAutoFit/>
          </a:bodyPr>
          <a:lstStyle/>
          <a:p>
            <a:r>
              <a:rPr lang="en-US" dirty="0"/>
              <a:t>&lt;/div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id=“white-win”</a:t>
            </a:r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8" name="מחבר חץ ישר 27">
            <a:extLst>
              <a:ext uri="{FF2B5EF4-FFF2-40B4-BE49-F238E27FC236}">
                <a16:creationId xmlns:a16="http://schemas.microsoft.com/office/drawing/2014/main" id="{0EAC1219-30FE-3F29-01DA-9C7C20AD8C34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3926844" y="4534970"/>
            <a:ext cx="58543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מלבן: פינות מעוגלות 41">
            <a:extLst>
              <a:ext uri="{FF2B5EF4-FFF2-40B4-BE49-F238E27FC236}">
                <a16:creationId xmlns:a16="http://schemas.microsoft.com/office/drawing/2014/main" id="{BD7E6BA4-8BBB-5E2F-7396-E425AD5295E8}"/>
              </a:ext>
            </a:extLst>
          </p:cNvPr>
          <p:cNvSpPr/>
          <p:nvPr/>
        </p:nvSpPr>
        <p:spPr>
          <a:xfrm>
            <a:off x="1460610" y="2193017"/>
            <a:ext cx="2043539" cy="9879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32000" tIns="0" rIns="36000" bIns="0" rtlCol="1" anchor="ctr">
            <a:noAutofit/>
          </a:bodyPr>
          <a:lstStyle/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"white-win-condition-text"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9" name="מלבן: פינות מעוגלות 48">
            <a:extLst>
              <a:ext uri="{FF2B5EF4-FFF2-40B4-BE49-F238E27FC236}">
                <a16:creationId xmlns:a16="http://schemas.microsoft.com/office/drawing/2014/main" id="{093F4005-2A31-19A3-E0F5-D75EF30EF3AA}"/>
              </a:ext>
            </a:extLst>
          </p:cNvPr>
          <p:cNvSpPr/>
          <p:nvPr/>
        </p:nvSpPr>
        <p:spPr>
          <a:xfrm>
            <a:off x="7717503" y="5332542"/>
            <a:ext cx="2587167" cy="9839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32000" tIns="0" rIns="36000" bIns="0" rtlCol="1" anchor="ctr">
            <a:no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cellClick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Is disab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led</a:t>
            </a:r>
            <a:endParaRPr lang="en-US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מלבן: פינות מעוגלות 22">
            <a:extLst>
              <a:ext uri="{FF2B5EF4-FFF2-40B4-BE49-F238E27FC236}">
                <a16:creationId xmlns:a16="http://schemas.microsoft.com/office/drawing/2014/main" id="{3F47AA7F-DB44-9972-0974-FA4AA4B61114}"/>
              </a:ext>
            </a:extLst>
          </p:cNvPr>
          <p:cNvSpPr/>
          <p:nvPr/>
        </p:nvSpPr>
        <p:spPr>
          <a:xfrm>
            <a:off x="693650" y="4127892"/>
            <a:ext cx="3233194" cy="814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32000" tIns="0" rIns="36000" bIns="0" rtlCol="1" anchor="ctr">
            <a:noAutofit/>
          </a:bodyPr>
          <a:lstStyle/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initializeGame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()“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6" name="מלבן: פינות מעוגלות 35">
            <a:extLst>
              <a:ext uri="{FF2B5EF4-FFF2-40B4-BE49-F238E27FC236}">
                <a16:creationId xmlns:a16="http://schemas.microsoft.com/office/drawing/2014/main" id="{EEA2F8C0-0C6C-5649-0129-FF616ED08AAB}"/>
              </a:ext>
            </a:extLst>
          </p:cNvPr>
          <p:cNvSpPr/>
          <p:nvPr/>
        </p:nvSpPr>
        <p:spPr>
          <a:xfrm>
            <a:off x="8611427" y="3804807"/>
            <a:ext cx="3132000" cy="90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32000" tIns="0" rIns="36000" bIns="0" rtlCol="1" anchor="ctr">
            <a:noAutofit/>
          </a:bodyPr>
          <a:lstStyle/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"comboCantGoBack1"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"comboCantGoBack1"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8" name="מלבן: פינות מעוגלות 37">
            <a:extLst>
              <a:ext uri="{FF2B5EF4-FFF2-40B4-BE49-F238E27FC236}">
                <a16:creationId xmlns:a16="http://schemas.microsoft.com/office/drawing/2014/main" id="{68EC978A-585F-3D8D-ECAC-5C4E7D1A2AE5}"/>
              </a:ext>
            </a:extLst>
          </p:cNvPr>
          <p:cNvSpPr/>
          <p:nvPr/>
        </p:nvSpPr>
        <p:spPr>
          <a:xfrm>
            <a:off x="8611427" y="2050931"/>
            <a:ext cx="3132000" cy="90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32000" tIns="0" rIns="36000" bIns="0" rtlCol="1" anchor="ctr">
            <a:noAutofit/>
          </a:bodyPr>
          <a:lstStyle/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"comboCantGoBack2"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"comboCantGoBack2"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9" name="מלבן: פינות מעוגלות 28">
            <a:extLst>
              <a:ext uri="{FF2B5EF4-FFF2-40B4-BE49-F238E27FC236}">
                <a16:creationId xmlns:a16="http://schemas.microsoft.com/office/drawing/2014/main" id="{70584395-B0E0-81AC-1174-A8DFAE88FD4D}"/>
              </a:ext>
            </a:extLst>
          </p:cNvPr>
          <p:cNvSpPr/>
          <p:nvPr/>
        </p:nvSpPr>
        <p:spPr>
          <a:xfrm>
            <a:off x="9877950" y="2904807"/>
            <a:ext cx="853440" cy="624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Show inputs</a:t>
            </a:r>
            <a:endParaRPr lang="he-IL" dirty="0"/>
          </a:p>
        </p:txBody>
      </p:sp>
      <p:cxnSp>
        <p:nvCxnSpPr>
          <p:cNvPr id="50" name="מחבר חץ ישר 49">
            <a:extLst>
              <a:ext uri="{FF2B5EF4-FFF2-40B4-BE49-F238E27FC236}">
                <a16:creationId xmlns:a16="http://schemas.microsoft.com/office/drawing/2014/main" id="{7EC13566-F219-5AD3-B58E-6233CE224738}"/>
              </a:ext>
            </a:extLst>
          </p:cNvPr>
          <p:cNvCxnSpPr>
            <a:cxnSpLocks/>
          </p:cNvCxnSpPr>
          <p:nvPr/>
        </p:nvCxnSpPr>
        <p:spPr>
          <a:xfrm>
            <a:off x="6700060" y="851415"/>
            <a:ext cx="0" cy="7789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15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תמונה 12">
            <a:extLst>
              <a:ext uri="{FF2B5EF4-FFF2-40B4-BE49-F238E27FC236}">
                <a16:creationId xmlns:a16="http://schemas.microsoft.com/office/drawing/2014/main" id="{D09B6FA2-E031-B608-8A05-8135759681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0" r="31009" b="29007"/>
          <a:stretch/>
        </p:blipFill>
        <p:spPr>
          <a:xfrm>
            <a:off x="3630129" y="1064938"/>
            <a:ext cx="7856473" cy="4728123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F65C97A1-2046-B642-2615-B13226281A92}"/>
              </a:ext>
            </a:extLst>
          </p:cNvPr>
          <p:cNvSpPr txBox="1"/>
          <p:nvPr/>
        </p:nvSpPr>
        <p:spPr>
          <a:xfrm>
            <a:off x="861591" y="332213"/>
            <a:ext cx="229758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u="sng" dirty="0"/>
              <a:t>File structure</a:t>
            </a:r>
            <a:endParaRPr lang="he-IL" sz="2800" u="sng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12553ACB-8D30-B703-3588-8B1F479C11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219"/>
          <a:stretch/>
        </p:blipFill>
        <p:spPr>
          <a:xfrm>
            <a:off x="485079" y="855433"/>
            <a:ext cx="2841594" cy="2855955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09FC754B-49E6-7ABB-16F1-A5950F20C8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0" r="31009"/>
          <a:stretch/>
        </p:blipFill>
        <p:spPr>
          <a:xfrm>
            <a:off x="485079" y="3711388"/>
            <a:ext cx="2841594" cy="2476500"/>
          </a:xfrm>
          <a:prstGeom prst="rect">
            <a:avLst/>
          </a:prstGeom>
        </p:spPr>
      </p:pic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id="{816CBC94-4A7D-94D8-ECFE-34112914D4B9}"/>
              </a:ext>
            </a:extLst>
          </p:cNvPr>
          <p:cNvSpPr/>
          <p:nvPr/>
        </p:nvSpPr>
        <p:spPr>
          <a:xfrm>
            <a:off x="8093753" y="3233653"/>
            <a:ext cx="3652766" cy="55018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0" rIns="72000" bIns="0" rtlCol="1" anchor="ctr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Called on “play’ button click. calls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boaredData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() and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paintboard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78CBB8C2-5F56-7B08-4FDA-989EE7817652}"/>
              </a:ext>
            </a:extLst>
          </p:cNvPr>
          <p:cNvSpPr/>
          <p:nvPr/>
        </p:nvSpPr>
        <p:spPr>
          <a:xfrm>
            <a:off x="7273433" y="2526983"/>
            <a:ext cx="3652766" cy="55018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0" rIns="72000" bIns="0" rtlCol="1" anchor="ctr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Called when I click on the board</a:t>
            </a:r>
            <a:endParaRPr lang="en-US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B693498C-C536-2F6D-9D78-AF122511FBA3}"/>
              </a:ext>
            </a:extLst>
          </p:cNvPr>
          <p:cNvSpPr/>
          <p:nvPr/>
        </p:nvSpPr>
        <p:spPr>
          <a:xfrm>
            <a:off x="7273432" y="1776770"/>
            <a:ext cx="4032889" cy="55018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0" rIns="72000" bIns="0" rtlCol="1" anchor="ctr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Class to hold 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All the game information</a:t>
            </a:r>
          </a:p>
        </p:txBody>
      </p:sp>
      <p:sp>
        <p:nvSpPr>
          <p:cNvPr id="22" name="מלבן: פינות מעוגלות 21">
            <a:extLst>
              <a:ext uri="{FF2B5EF4-FFF2-40B4-BE49-F238E27FC236}">
                <a16:creationId xmlns:a16="http://schemas.microsoft.com/office/drawing/2014/main" id="{BFB7C849-F201-E554-1CAA-6FBCAE537F76}"/>
              </a:ext>
            </a:extLst>
          </p:cNvPr>
          <p:cNvSpPr/>
          <p:nvPr/>
        </p:nvSpPr>
        <p:spPr>
          <a:xfrm>
            <a:off x="7273432" y="3945485"/>
            <a:ext cx="2689170" cy="55018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0" rIns="72000" bIns="0" rtlCol="1" anchor="ctr">
            <a:noAutofit/>
          </a:bodyPr>
          <a:lstStyle/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legalMoves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 ], and mark the board </a:t>
            </a:r>
          </a:p>
        </p:txBody>
      </p:sp>
      <p:sp>
        <p:nvSpPr>
          <p:cNvPr id="23" name="מלבן: פינות מעוגלות 22">
            <a:extLst>
              <a:ext uri="{FF2B5EF4-FFF2-40B4-BE49-F238E27FC236}">
                <a16:creationId xmlns:a16="http://schemas.microsoft.com/office/drawing/2014/main" id="{AA8F2DBF-47EE-98B7-E188-498F0ABE140A}"/>
              </a:ext>
            </a:extLst>
          </p:cNvPr>
          <p:cNvSpPr/>
          <p:nvPr/>
        </p:nvSpPr>
        <p:spPr>
          <a:xfrm>
            <a:off x="7273433" y="4624800"/>
            <a:ext cx="1922816" cy="55018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0" rIns="72000" bIns="0" rtlCol="1" anchor="ctr">
            <a:noAutofit/>
          </a:bodyPr>
          <a:lstStyle/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Creates the table </a:t>
            </a:r>
          </a:p>
        </p:txBody>
      </p:sp>
      <p:sp>
        <p:nvSpPr>
          <p:cNvPr id="24" name="מלבן: פינות מעוגלות 23">
            <a:extLst>
              <a:ext uri="{FF2B5EF4-FFF2-40B4-BE49-F238E27FC236}">
                <a16:creationId xmlns:a16="http://schemas.microsoft.com/office/drawing/2014/main" id="{42B6B376-51FD-97C8-AE3C-EFACCEB1DF5A}"/>
              </a:ext>
            </a:extLst>
          </p:cNvPr>
          <p:cNvSpPr/>
          <p:nvPr/>
        </p:nvSpPr>
        <p:spPr>
          <a:xfrm>
            <a:off x="7273431" y="5245881"/>
            <a:ext cx="2689171" cy="55018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0" rIns="72000" bIns="0" rtlCol="1" anchor="ctr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Called when a player won</a:t>
            </a:r>
            <a:endParaRPr lang="en-US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28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0" grpId="0" animBg="1"/>
      <p:bldP spid="22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דיאגרמה 3">
            <a:extLst>
              <a:ext uri="{FF2B5EF4-FFF2-40B4-BE49-F238E27FC236}">
                <a16:creationId xmlns:a16="http://schemas.microsoft.com/office/drawing/2014/main" id="{3D9C7414-0934-A03C-0320-BFFA1DB2C4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8504682"/>
              </p:ext>
            </p:extLst>
          </p:nvPr>
        </p:nvGraphicFramePr>
        <p:xfrm>
          <a:off x="727969" y="630889"/>
          <a:ext cx="1093235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F65C97A1-2046-B642-2615-B13226281A92}"/>
              </a:ext>
            </a:extLst>
          </p:cNvPr>
          <p:cNvSpPr txBox="1"/>
          <p:nvPr/>
        </p:nvSpPr>
        <p:spPr>
          <a:xfrm>
            <a:off x="1786740" y="610924"/>
            <a:ext cx="440740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u="sng" dirty="0"/>
              <a:t>Object </a:t>
            </a:r>
            <a:r>
              <a:rPr lang="en-US" sz="2800" u="sng" dirty="0"/>
              <a:t>data</a:t>
            </a:r>
            <a:r>
              <a:rPr lang="en-US" sz="2400" u="sng" dirty="0"/>
              <a:t> of class </a:t>
            </a:r>
            <a:r>
              <a:rPr lang="en-US" sz="2400" u="sng" dirty="0" err="1"/>
              <a:t>BoardData</a:t>
            </a:r>
            <a:r>
              <a:rPr lang="en-US" sz="2400" u="sng" dirty="0"/>
              <a:t>()</a:t>
            </a:r>
            <a:endParaRPr lang="he-IL" sz="2400" u="sng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FD21D578-ABCF-14C3-EF35-9DA9A0FA860F}"/>
              </a:ext>
            </a:extLst>
          </p:cNvPr>
          <p:cNvSpPr txBox="1"/>
          <p:nvPr/>
        </p:nvSpPr>
        <p:spPr>
          <a:xfrm>
            <a:off x="7217357" y="5498862"/>
            <a:ext cx="151840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Can any of</a:t>
            </a:r>
            <a:br>
              <a:rPr lang="en-US" dirty="0"/>
            </a:br>
            <a:r>
              <a:rPr lang="en-US" dirty="0"/>
              <a:t>my units </a:t>
            </a:r>
            <a:br>
              <a:rPr lang="en-US" dirty="0"/>
            </a:br>
            <a:r>
              <a:rPr lang="en-US" dirty="0"/>
              <a:t>eat an enemy?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070C970B-4B04-2862-BB3B-D97FC873B001}"/>
              </a:ext>
            </a:extLst>
          </p:cNvPr>
          <p:cNvSpPr txBox="1"/>
          <p:nvPr/>
        </p:nvSpPr>
        <p:spPr>
          <a:xfrm>
            <a:off x="4146119" y="5580369"/>
            <a:ext cx="15184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Did I just eat an enemy?</a:t>
            </a:r>
            <a:endParaRPr lang="he-IL" dirty="0"/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E434A63B-B3DE-7EC7-22D4-5C5DD205F6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4408" y="897473"/>
            <a:ext cx="1744381" cy="1489863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4F2C34AA-FA16-FB4B-5EF6-34E6867D6714}"/>
              </a:ext>
            </a:extLst>
          </p:cNvPr>
          <p:cNvSpPr txBox="1"/>
          <p:nvPr/>
        </p:nvSpPr>
        <p:spPr>
          <a:xfrm>
            <a:off x="820261" y="5552417"/>
            <a:ext cx="177302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Do I have optional moves?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96527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מלבן: פינות מעוגלות 55">
            <a:extLst>
              <a:ext uri="{FF2B5EF4-FFF2-40B4-BE49-F238E27FC236}">
                <a16:creationId xmlns:a16="http://schemas.microsoft.com/office/drawing/2014/main" id="{695C1800-AA7B-2F48-9F52-46286C66CBBB}"/>
              </a:ext>
            </a:extLst>
          </p:cNvPr>
          <p:cNvSpPr/>
          <p:nvPr/>
        </p:nvSpPr>
        <p:spPr>
          <a:xfrm>
            <a:off x="3595787" y="4841632"/>
            <a:ext cx="1817296" cy="36933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Did I Win?</a:t>
            </a:r>
            <a:endParaRPr lang="he-IL" sz="1600" dirty="0"/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CC27475A-1256-5B88-1BB5-361BA83A2B3F}"/>
              </a:ext>
            </a:extLst>
          </p:cNvPr>
          <p:cNvSpPr/>
          <p:nvPr/>
        </p:nvSpPr>
        <p:spPr>
          <a:xfrm>
            <a:off x="3995638" y="98299"/>
            <a:ext cx="3074214" cy="42760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CellClick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Clicked on a cell</a:t>
            </a:r>
            <a:endParaRPr lang="he-IL" sz="1600" dirty="0">
              <a:solidFill>
                <a:schemeClr val="tx1"/>
              </a:solidFill>
            </a:endParaRP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62887B4B-0D61-E653-73C3-964E14C91B70}"/>
              </a:ext>
            </a:extLst>
          </p:cNvPr>
          <p:cNvSpPr/>
          <p:nvPr/>
        </p:nvSpPr>
        <p:spPr>
          <a:xfrm>
            <a:off x="877825" y="2886206"/>
            <a:ext cx="2308370" cy="6337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Select this cell</a:t>
            </a:r>
            <a:br>
              <a:rPr lang="en-US" sz="1600" dirty="0"/>
            </a:br>
            <a:r>
              <a:rPr lang="en-US" sz="1600" dirty="0"/>
              <a:t>&amp; show it’s moves</a:t>
            </a:r>
            <a:endParaRPr lang="he-IL" sz="1600" dirty="0"/>
          </a:p>
        </p:txBody>
      </p:sp>
      <p:sp>
        <p:nvSpPr>
          <p:cNvPr id="8" name="חץ: מכופף למעלה 7">
            <a:extLst>
              <a:ext uri="{FF2B5EF4-FFF2-40B4-BE49-F238E27FC236}">
                <a16:creationId xmlns:a16="http://schemas.microsoft.com/office/drawing/2014/main" id="{853947AA-DD60-7C1A-D0AF-A019C2B60040}"/>
              </a:ext>
            </a:extLst>
          </p:cNvPr>
          <p:cNvSpPr/>
          <p:nvPr/>
        </p:nvSpPr>
        <p:spPr>
          <a:xfrm rot="10800000">
            <a:off x="2275258" y="1644793"/>
            <a:ext cx="2159137" cy="40120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4E21D828-97A5-6947-6237-85010F83A4FF}"/>
              </a:ext>
            </a:extLst>
          </p:cNvPr>
          <p:cNvSpPr/>
          <p:nvPr/>
        </p:nvSpPr>
        <p:spPr>
          <a:xfrm>
            <a:off x="4434395" y="1368641"/>
            <a:ext cx="2201663" cy="5590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Do I have </a:t>
            </a:r>
            <a:br>
              <a:rPr lang="en-US" sz="1600" dirty="0"/>
            </a:br>
            <a:r>
              <a:rPr lang="en-US" sz="1600" dirty="0"/>
              <a:t>something selected?</a:t>
            </a:r>
            <a:endParaRPr lang="he-IL" sz="1600" dirty="0"/>
          </a:p>
        </p:txBody>
      </p:sp>
      <p:sp>
        <p:nvSpPr>
          <p:cNvPr id="10" name="חץ: למטה 9">
            <a:extLst>
              <a:ext uri="{FF2B5EF4-FFF2-40B4-BE49-F238E27FC236}">
                <a16:creationId xmlns:a16="http://schemas.microsoft.com/office/drawing/2014/main" id="{ACBCD4D5-BC0B-CD77-0610-8F4A9704143B}"/>
              </a:ext>
            </a:extLst>
          </p:cNvPr>
          <p:cNvSpPr/>
          <p:nvPr/>
        </p:nvSpPr>
        <p:spPr>
          <a:xfrm>
            <a:off x="5375428" y="1124212"/>
            <a:ext cx="319596" cy="2444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11" name="חץ: למטה 10">
            <a:extLst>
              <a:ext uri="{FF2B5EF4-FFF2-40B4-BE49-F238E27FC236}">
                <a16:creationId xmlns:a16="http://schemas.microsoft.com/office/drawing/2014/main" id="{0FAC395B-A4C4-59C2-FE62-25BFB8E9EFE4}"/>
              </a:ext>
            </a:extLst>
          </p:cNvPr>
          <p:cNvSpPr/>
          <p:nvPr/>
        </p:nvSpPr>
        <p:spPr>
          <a:xfrm>
            <a:off x="5065565" y="1905513"/>
            <a:ext cx="319596" cy="307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845AF81B-0AC3-313F-4043-7FD393E835A3}"/>
              </a:ext>
            </a:extLst>
          </p:cNvPr>
          <p:cNvSpPr txBox="1"/>
          <p:nvPr/>
        </p:nvSpPr>
        <p:spPr>
          <a:xfrm>
            <a:off x="5339006" y="1912093"/>
            <a:ext cx="92771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YES</a:t>
            </a:r>
            <a:endParaRPr lang="he-IL" sz="1600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7A4713A8-B75F-4B4B-A91E-C58965507A4F}"/>
              </a:ext>
            </a:extLst>
          </p:cNvPr>
          <p:cNvSpPr txBox="1"/>
          <p:nvPr/>
        </p:nvSpPr>
        <p:spPr>
          <a:xfrm>
            <a:off x="3568821" y="1368641"/>
            <a:ext cx="73684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NO</a:t>
            </a:r>
            <a:endParaRPr lang="he-IL" sz="1600" dirty="0"/>
          </a:p>
        </p:txBody>
      </p: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365009F5-0793-3D35-9782-0B4394B8B864}"/>
              </a:ext>
            </a:extLst>
          </p:cNvPr>
          <p:cNvSpPr/>
          <p:nvPr/>
        </p:nvSpPr>
        <p:spPr>
          <a:xfrm>
            <a:off x="6071031" y="3519956"/>
            <a:ext cx="1095737" cy="46630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Move the piece</a:t>
            </a:r>
            <a:endParaRPr lang="he-IL" sz="1600" dirty="0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6B0695BF-2AFA-5124-4030-B912981B06AF}"/>
              </a:ext>
            </a:extLst>
          </p:cNvPr>
          <p:cNvSpPr/>
          <p:nvPr/>
        </p:nvSpPr>
        <p:spPr>
          <a:xfrm>
            <a:off x="3384613" y="3834230"/>
            <a:ext cx="2201663" cy="6110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Is the cell valid move?</a:t>
            </a:r>
            <a:endParaRPr lang="he-IL" sz="1600" dirty="0"/>
          </a:p>
        </p:txBody>
      </p:sp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id="{F868998D-73C9-3555-FF76-75B86ECD278D}"/>
              </a:ext>
            </a:extLst>
          </p:cNvPr>
          <p:cNvSpPr/>
          <p:nvPr/>
        </p:nvSpPr>
        <p:spPr>
          <a:xfrm>
            <a:off x="7268043" y="3314756"/>
            <a:ext cx="1025384" cy="67672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If unit reached the end</a:t>
            </a:r>
            <a:endParaRPr lang="he-IL" sz="1600" dirty="0"/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EC4E143F-27BA-0B63-52E2-417EE026C139}"/>
              </a:ext>
            </a:extLst>
          </p:cNvPr>
          <p:cNvSpPr/>
          <p:nvPr/>
        </p:nvSpPr>
        <p:spPr>
          <a:xfrm>
            <a:off x="7092193" y="5180940"/>
            <a:ext cx="1812760" cy="3693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Can I eat another?</a:t>
            </a:r>
            <a:endParaRPr lang="he-IL" sz="1600" dirty="0"/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6E9527EA-A04B-CA5E-E93F-1FACA10EAFFF}"/>
              </a:ext>
            </a:extLst>
          </p:cNvPr>
          <p:cNvSpPr/>
          <p:nvPr/>
        </p:nvSpPr>
        <p:spPr>
          <a:xfrm>
            <a:off x="9257189" y="5915688"/>
            <a:ext cx="1795335" cy="46270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Continue the combo</a:t>
            </a:r>
            <a:endParaRPr lang="he-IL" sz="1600" dirty="0"/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2BF03638-CF16-8F93-46FE-15623A2FFC13}"/>
              </a:ext>
            </a:extLst>
          </p:cNvPr>
          <p:cNvSpPr/>
          <p:nvPr/>
        </p:nvSpPr>
        <p:spPr>
          <a:xfrm>
            <a:off x="4523041" y="6014326"/>
            <a:ext cx="2201664" cy="52712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Change player &amp; End turn</a:t>
            </a:r>
            <a:endParaRPr lang="he-IL" sz="1600" dirty="0"/>
          </a:p>
        </p:txBody>
      </p:sp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EAA0F557-14EE-E922-9783-3372DA4EBDF0}"/>
              </a:ext>
            </a:extLst>
          </p:cNvPr>
          <p:cNvSpPr/>
          <p:nvPr/>
        </p:nvSpPr>
        <p:spPr>
          <a:xfrm>
            <a:off x="3035355" y="5218902"/>
            <a:ext cx="2730481" cy="38603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Change player &amp; End turn</a:t>
            </a:r>
            <a:endParaRPr lang="he-IL" sz="1600" dirty="0"/>
          </a:p>
        </p:txBody>
      </p:sp>
      <p:sp>
        <p:nvSpPr>
          <p:cNvPr id="24" name="חץ: מכופף 23">
            <a:extLst>
              <a:ext uri="{FF2B5EF4-FFF2-40B4-BE49-F238E27FC236}">
                <a16:creationId xmlns:a16="http://schemas.microsoft.com/office/drawing/2014/main" id="{AD3F5D7B-82B5-E655-8EFA-4188A3CF5029}"/>
              </a:ext>
            </a:extLst>
          </p:cNvPr>
          <p:cNvSpPr/>
          <p:nvPr/>
        </p:nvSpPr>
        <p:spPr>
          <a:xfrm rot="10800000">
            <a:off x="6761919" y="5544408"/>
            <a:ext cx="1216242" cy="87259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>
              <a:solidFill>
                <a:schemeClr val="tx1"/>
              </a:solidFill>
            </a:endParaRPr>
          </a:p>
        </p:txBody>
      </p:sp>
      <p:sp>
        <p:nvSpPr>
          <p:cNvPr id="25" name="חץ: מכופף למעלה 24">
            <a:extLst>
              <a:ext uri="{FF2B5EF4-FFF2-40B4-BE49-F238E27FC236}">
                <a16:creationId xmlns:a16="http://schemas.microsoft.com/office/drawing/2014/main" id="{8780844F-922A-C2AD-3CA9-C481D6716E93}"/>
              </a:ext>
            </a:extLst>
          </p:cNvPr>
          <p:cNvSpPr/>
          <p:nvPr/>
        </p:nvSpPr>
        <p:spPr>
          <a:xfrm rot="5400000">
            <a:off x="8552926" y="5209211"/>
            <a:ext cx="338555" cy="103720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26" name="מלבן: פינות מעוגלות 25">
            <a:extLst>
              <a:ext uri="{FF2B5EF4-FFF2-40B4-BE49-F238E27FC236}">
                <a16:creationId xmlns:a16="http://schemas.microsoft.com/office/drawing/2014/main" id="{39331CBC-0CED-576F-B120-82BDD48DB9D7}"/>
              </a:ext>
            </a:extLst>
          </p:cNvPr>
          <p:cNvSpPr/>
          <p:nvPr/>
        </p:nvSpPr>
        <p:spPr>
          <a:xfrm>
            <a:off x="4443272" y="794788"/>
            <a:ext cx="2201664" cy="3294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If the game is on</a:t>
            </a:r>
          </a:p>
        </p:txBody>
      </p:sp>
      <p:sp>
        <p:nvSpPr>
          <p:cNvPr id="27" name="חץ: למטה 26">
            <a:extLst>
              <a:ext uri="{FF2B5EF4-FFF2-40B4-BE49-F238E27FC236}">
                <a16:creationId xmlns:a16="http://schemas.microsoft.com/office/drawing/2014/main" id="{DCA8E1FB-2FAA-AB9B-E593-BA77130A224D}"/>
              </a:ext>
            </a:extLst>
          </p:cNvPr>
          <p:cNvSpPr/>
          <p:nvPr/>
        </p:nvSpPr>
        <p:spPr>
          <a:xfrm>
            <a:off x="5375428" y="522053"/>
            <a:ext cx="319596" cy="272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26F1B0D2-48F0-7A98-9717-4DEC305D74FA}"/>
              </a:ext>
            </a:extLst>
          </p:cNvPr>
          <p:cNvSpPr txBox="1"/>
          <p:nvPr/>
        </p:nvSpPr>
        <p:spPr>
          <a:xfrm>
            <a:off x="5623873" y="3694603"/>
            <a:ext cx="73684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YES</a:t>
            </a:r>
            <a:endParaRPr lang="he-IL" sz="1600" dirty="0"/>
          </a:p>
        </p:txBody>
      </p:sp>
      <p:sp>
        <p:nvSpPr>
          <p:cNvPr id="29" name="חץ: למטה 28">
            <a:extLst>
              <a:ext uri="{FF2B5EF4-FFF2-40B4-BE49-F238E27FC236}">
                <a16:creationId xmlns:a16="http://schemas.microsoft.com/office/drawing/2014/main" id="{9C744158-20ED-0C64-5B71-93BE69754B69}"/>
              </a:ext>
            </a:extLst>
          </p:cNvPr>
          <p:cNvSpPr/>
          <p:nvPr/>
        </p:nvSpPr>
        <p:spPr>
          <a:xfrm rot="5400000">
            <a:off x="2934346" y="3821938"/>
            <a:ext cx="319596" cy="6193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F68800B0-24A2-86A3-10C4-0214C7DF94D9}"/>
              </a:ext>
            </a:extLst>
          </p:cNvPr>
          <p:cNvSpPr txBox="1"/>
          <p:nvPr/>
        </p:nvSpPr>
        <p:spPr>
          <a:xfrm>
            <a:off x="2912170" y="3777736"/>
            <a:ext cx="92771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NO</a:t>
            </a:r>
            <a:endParaRPr lang="he-IL" sz="1600" dirty="0"/>
          </a:p>
        </p:txBody>
      </p:sp>
      <p:sp>
        <p:nvSpPr>
          <p:cNvPr id="31" name="מלבן: פינות מעוגלות 30">
            <a:extLst>
              <a:ext uri="{FF2B5EF4-FFF2-40B4-BE49-F238E27FC236}">
                <a16:creationId xmlns:a16="http://schemas.microsoft.com/office/drawing/2014/main" id="{418AE070-B26A-09D2-EC64-4AD80F8CF205}"/>
              </a:ext>
            </a:extLst>
          </p:cNvPr>
          <p:cNvSpPr/>
          <p:nvPr/>
        </p:nvSpPr>
        <p:spPr>
          <a:xfrm>
            <a:off x="1644031" y="3901819"/>
            <a:ext cx="1121660" cy="5434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Do</a:t>
            </a:r>
            <a:br>
              <a:rPr lang="en-US" sz="1600" dirty="0"/>
            </a:br>
            <a:r>
              <a:rPr lang="en-US" sz="1600" dirty="0"/>
              <a:t>Nothing</a:t>
            </a:r>
          </a:p>
        </p:txBody>
      </p:sp>
      <p:sp>
        <p:nvSpPr>
          <p:cNvPr id="33" name="מלבן: פינות מעוגלות 32">
            <a:extLst>
              <a:ext uri="{FF2B5EF4-FFF2-40B4-BE49-F238E27FC236}">
                <a16:creationId xmlns:a16="http://schemas.microsoft.com/office/drawing/2014/main" id="{E67A6933-5024-4F45-1897-98EAD1F264E6}"/>
              </a:ext>
            </a:extLst>
          </p:cNvPr>
          <p:cNvSpPr/>
          <p:nvPr/>
        </p:nvSpPr>
        <p:spPr>
          <a:xfrm>
            <a:off x="1922304" y="2040920"/>
            <a:ext cx="1010342" cy="50647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If it is my piece</a:t>
            </a:r>
            <a:endParaRPr lang="he-IL" sz="1600" dirty="0"/>
          </a:p>
        </p:txBody>
      </p:sp>
      <p:sp>
        <p:nvSpPr>
          <p:cNvPr id="35" name="חץ: למטה 34">
            <a:extLst>
              <a:ext uri="{FF2B5EF4-FFF2-40B4-BE49-F238E27FC236}">
                <a16:creationId xmlns:a16="http://schemas.microsoft.com/office/drawing/2014/main" id="{D0090CA8-F8A8-1254-217A-A790147BD938}"/>
              </a:ext>
            </a:extLst>
          </p:cNvPr>
          <p:cNvSpPr/>
          <p:nvPr/>
        </p:nvSpPr>
        <p:spPr>
          <a:xfrm>
            <a:off x="2258092" y="2554090"/>
            <a:ext cx="319596" cy="332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37" name="מלבן: פינות מעוגלות 36">
            <a:extLst>
              <a:ext uri="{FF2B5EF4-FFF2-40B4-BE49-F238E27FC236}">
                <a16:creationId xmlns:a16="http://schemas.microsoft.com/office/drawing/2014/main" id="{F8CE9DCC-4140-F45D-CFA4-531C938DB2BF}"/>
              </a:ext>
            </a:extLst>
          </p:cNvPr>
          <p:cNvSpPr/>
          <p:nvPr/>
        </p:nvSpPr>
        <p:spPr>
          <a:xfrm>
            <a:off x="7092193" y="1585626"/>
            <a:ext cx="1330827" cy="5590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Clicked on friendly cell</a:t>
            </a:r>
            <a:endParaRPr lang="he-IL" sz="1600" dirty="0"/>
          </a:p>
        </p:txBody>
      </p:sp>
      <p:sp>
        <p:nvSpPr>
          <p:cNvPr id="40" name="מלבן: פינות מעוגלות 39">
            <a:extLst>
              <a:ext uri="{FF2B5EF4-FFF2-40B4-BE49-F238E27FC236}">
                <a16:creationId xmlns:a16="http://schemas.microsoft.com/office/drawing/2014/main" id="{79A4D43A-B1CF-6CD2-8738-70CE71907768}"/>
              </a:ext>
            </a:extLst>
          </p:cNvPr>
          <p:cNvSpPr/>
          <p:nvPr/>
        </p:nvSpPr>
        <p:spPr>
          <a:xfrm>
            <a:off x="9053747" y="1383618"/>
            <a:ext cx="1479673" cy="10412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Select this cell</a:t>
            </a:r>
            <a:br>
              <a:rPr lang="en-US" sz="1600" dirty="0"/>
            </a:br>
            <a:r>
              <a:rPr lang="en-US" sz="1600" dirty="0"/>
              <a:t>&amp; show it’s moves</a:t>
            </a:r>
            <a:endParaRPr lang="he-IL" sz="1600" dirty="0"/>
          </a:p>
        </p:txBody>
      </p:sp>
      <p:sp>
        <p:nvSpPr>
          <p:cNvPr id="41" name="חץ: מכופף למעלה 40">
            <a:extLst>
              <a:ext uri="{FF2B5EF4-FFF2-40B4-BE49-F238E27FC236}">
                <a16:creationId xmlns:a16="http://schemas.microsoft.com/office/drawing/2014/main" id="{FF92FF2E-9517-176F-33B8-585358206AF0}"/>
              </a:ext>
            </a:extLst>
          </p:cNvPr>
          <p:cNvSpPr/>
          <p:nvPr/>
        </p:nvSpPr>
        <p:spPr>
          <a:xfrm>
            <a:off x="5899683" y="2147362"/>
            <a:ext cx="2005480" cy="37370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42" name="חץ: למטה 41">
            <a:extLst>
              <a:ext uri="{FF2B5EF4-FFF2-40B4-BE49-F238E27FC236}">
                <a16:creationId xmlns:a16="http://schemas.microsoft.com/office/drawing/2014/main" id="{9C4C015B-F654-93EE-855A-E0BC85A25E73}"/>
              </a:ext>
            </a:extLst>
          </p:cNvPr>
          <p:cNvSpPr/>
          <p:nvPr/>
        </p:nvSpPr>
        <p:spPr>
          <a:xfrm rot="16200000">
            <a:off x="8584294" y="1618058"/>
            <a:ext cx="319596" cy="6193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39" name="מקבילית 38">
            <a:extLst>
              <a:ext uri="{FF2B5EF4-FFF2-40B4-BE49-F238E27FC236}">
                <a16:creationId xmlns:a16="http://schemas.microsoft.com/office/drawing/2014/main" id="{268630F4-6390-42B7-403A-302C73FFC88C}"/>
              </a:ext>
            </a:extLst>
          </p:cNvPr>
          <p:cNvSpPr/>
          <p:nvPr/>
        </p:nvSpPr>
        <p:spPr>
          <a:xfrm>
            <a:off x="4412319" y="2213290"/>
            <a:ext cx="1602774" cy="50647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What cell was clicked?</a:t>
            </a:r>
            <a:endParaRPr lang="he-IL" sz="1600" dirty="0"/>
          </a:p>
        </p:txBody>
      </p:sp>
      <p:sp>
        <p:nvSpPr>
          <p:cNvPr id="44" name="חץ: מכופף 43">
            <a:extLst>
              <a:ext uri="{FF2B5EF4-FFF2-40B4-BE49-F238E27FC236}">
                <a16:creationId xmlns:a16="http://schemas.microsoft.com/office/drawing/2014/main" id="{8EB3D077-B1B7-2FD5-41BE-503A909DE20F}"/>
              </a:ext>
            </a:extLst>
          </p:cNvPr>
          <p:cNvSpPr/>
          <p:nvPr/>
        </p:nvSpPr>
        <p:spPr>
          <a:xfrm rot="5400000">
            <a:off x="6720389" y="2845432"/>
            <a:ext cx="383323" cy="263604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>
              <a:solidFill>
                <a:schemeClr val="tx1"/>
              </a:solidFill>
            </a:endParaRPr>
          </a:p>
        </p:txBody>
      </p:sp>
      <p:sp>
        <p:nvSpPr>
          <p:cNvPr id="45" name="חץ: מכופף למעלה 44">
            <a:extLst>
              <a:ext uri="{FF2B5EF4-FFF2-40B4-BE49-F238E27FC236}">
                <a16:creationId xmlns:a16="http://schemas.microsoft.com/office/drawing/2014/main" id="{FF2C6A1F-FD2E-0780-A1A0-4B52CB3F98BF}"/>
              </a:ext>
            </a:extLst>
          </p:cNvPr>
          <p:cNvSpPr/>
          <p:nvPr/>
        </p:nvSpPr>
        <p:spPr>
          <a:xfrm rot="10800000">
            <a:off x="4400596" y="4609949"/>
            <a:ext cx="2766172" cy="30382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46" name="תיבת טקסט 45">
            <a:extLst>
              <a:ext uri="{FF2B5EF4-FFF2-40B4-BE49-F238E27FC236}">
                <a16:creationId xmlns:a16="http://schemas.microsoft.com/office/drawing/2014/main" id="{6D88EEFF-5627-1F09-CEA1-0450B2411474}"/>
              </a:ext>
            </a:extLst>
          </p:cNvPr>
          <p:cNvSpPr txBox="1"/>
          <p:nvPr/>
        </p:nvSpPr>
        <p:spPr>
          <a:xfrm>
            <a:off x="5847953" y="4372433"/>
            <a:ext cx="114789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Didn’t eat</a:t>
            </a:r>
            <a:endParaRPr lang="he-IL" sz="1600" dirty="0"/>
          </a:p>
        </p:txBody>
      </p:sp>
      <p:sp>
        <p:nvSpPr>
          <p:cNvPr id="47" name="חץ: למטה 46">
            <a:extLst>
              <a:ext uri="{FF2B5EF4-FFF2-40B4-BE49-F238E27FC236}">
                <a16:creationId xmlns:a16="http://schemas.microsoft.com/office/drawing/2014/main" id="{BA0863FB-6102-E04E-1002-F7C3A2994D95}"/>
              </a:ext>
            </a:extLst>
          </p:cNvPr>
          <p:cNvSpPr/>
          <p:nvPr/>
        </p:nvSpPr>
        <p:spPr>
          <a:xfrm>
            <a:off x="7747302" y="4738439"/>
            <a:ext cx="319596" cy="3920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48" name="תיבת טקסט 47">
            <a:extLst>
              <a:ext uri="{FF2B5EF4-FFF2-40B4-BE49-F238E27FC236}">
                <a16:creationId xmlns:a16="http://schemas.microsoft.com/office/drawing/2014/main" id="{BAADA55B-21E0-5408-B392-6747BE719169}"/>
              </a:ext>
            </a:extLst>
          </p:cNvPr>
          <p:cNvSpPr txBox="1"/>
          <p:nvPr/>
        </p:nvSpPr>
        <p:spPr>
          <a:xfrm>
            <a:off x="8041236" y="4783804"/>
            <a:ext cx="103720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Ate a unit</a:t>
            </a:r>
            <a:endParaRPr lang="he-IL" sz="1600" dirty="0"/>
          </a:p>
        </p:txBody>
      </p:sp>
      <p:sp>
        <p:nvSpPr>
          <p:cNvPr id="49" name="תיבת טקסט 48">
            <a:extLst>
              <a:ext uri="{FF2B5EF4-FFF2-40B4-BE49-F238E27FC236}">
                <a16:creationId xmlns:a16="http://schemas.microsoft.com/office/drawing/2014/main" id="{A287DD3E-D067-6BA7-03CF-496C3620D907}"/>
              </a:ext>
            </a:extLst>
          </p:cNvPr>
          <p:cNvSpPr txBox="1"/>
          <p:nvPr/>
        </p:nvSpPr>
        <p:spPr>
          <a:xfrm>
            <a:off x="7087657" y="5619666"/>
            <a:ext cx="92771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NO</a:t>
            </a:r>
            <a:endParaRPr lang="he-IL" sz="1600" dirty="0"/>
          </a:p>
        </p:txBody>
      </p:sp>
      <p:sp>
        <p:nvSpPr>
          <p:cNvPr id="50" name="תיבת טקסט 49">
            <a:extLst>
              <a:ext uri="{FF2B5EF4-FFF2-40B4-BE49-F238E27FC236}">
                <a16:creationId xmlns:a16="http://schemas.microsoft.com/office/drawing/2014/main" id="{7ED5A171-2FE3-A8CB-B4F9-3FE250241B4E}"/>
              </a:ext>
            </a:extLst>
          </p:cNvPr>
          <p:cNvSpPr txBox="1"/>
          <p:nvPr/>
        </p:nvSpPr>
        <p:spPr>
          <a:xfrm>
            <a:off x="8474289" y="5845049"/>
            <a:ext cx="73684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YES</a:t>
            </a:r>
            <a:endParaRPr lang="he-IL" sz="1600" dirty="0"/>
          </a:p>
        </p:txBody>
      </p:sp>
      <p:sp>
        <p:nvSpPr>
          <p:cNvPr id="51" name="חץ: למטה 50">
            <a:extLst>
              <a:ext uri="{FF2B5EF4-FFF2-40B4-BE49-F238E27FC236}">
                <a16:creationId xmlns:a16="http://schemas.microsoft.com/office/drawing/2014/main" id="{3D78D457-8678-9B7F-8E08-5350AAD5028D}"/>
              </a:ext>
            </a:extLst>
          </p:cNvPr>
          <p:cNvSpPr/>
          <p:nvPr/>
        </p:nvSpPr>
        <p:spPr>
          <a:xfrm>
            <a:off x="4382437" y="3623912"/>
            <a:ext cx="319596" cy="2103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36" name="מלבן: פינות מעוגלות 35">
            <a:extLst>
              <a:ext uri="{FF2B5EF4-FFF2-40B4-BE49-F238E27FC236}">
                <a16:creationId xmlns:a16="http://schemas.microsoft.com/office/drawing/2014/main" id="{52102B89-8309-53A3-4EEC-09720A3256B1}"/>
              </a:ext>
            </a:extLst>
          </p:cNvPr>
          <p:cNvSpPr/>
          <p:nvPr/>
        </p:nvSpPr>
        <p:spPr>
          <a:xfrm>
            <a:off x="3937245" y="3032959"/>
            <a:ext cx="1237148" cy="61324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Clicked on empty cell</a:t>
            </a:r>
            <a:endParaRPr lang="he-IL" sz="1600" dirty="0"/>
          </a:p>
        </p:txBody>
      </p:sp>
      <p:sp>
        <p:nvSpPr>
          <p:cNvPr id="52" name="מלבן: פינות מעוגלות 51">
            <a:extLst>
              <a:ext uri="{FF2B5EF4-FFF2-40B4-BE49-F238E27FC236}">
                <a16:creationId xmlns:a16="http://schemas.microsoft.com/office/drawing/2014/main" id="{A97EF62A-3E83-7BFE-A49D-9D547C1E1CF9}"/>
              </a:ext>
            </a:extLst>
          </p:cNvPr>
          <p:cNvSpPr/>
          <p:nvPr/>
        </p:nvSpPr>
        <p:spPr>
          <a:xfrm>
            <a:off x="2275258" y="6078334"/>
            <a:ext cx="1817296" cy="36933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Did I Win?</a:t>
            </a:r>
            <a:endParaRPr lang="he-IL" sz="1600" dirty="0"/>
          </a:p>
        </p:txBody>
      </p:sp>
      <p:sp>
        <p:nvSpPr>
          <p:cNvPr id="53" name="חץ: למטה 52">
            <a:extLst>
              <a:ext uri="{FF2B5EF4-FFF2-40B4-BE49-F238E27FC236}">
                <a16:creationId xmlns:a16="http://schemas.microsoft.com/office/drawing/2014/main" id="{931DD972-AC5A-0193-D752-5ADDE71E6270}"/>
              </a:ext>
            </a:extLst>
          </p:cNvPr>
          <p:cNvSpPr/>
          <p:nvPr/>
        </p:nvSpPr>
        <p:spPr>
          <a:xfrm rot="5400000">
            <a:off x="4143348" y="6055920"/>
            <a:ext cx="319596" cy="4025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55" name="מקבילית 54">
            <a:extLst>
              <a:ext uri="{FF2B5EF4-FFF2-40B4-BE49-F238E27FC236}">
                <a16:creationId xmlns:a16="http://schemas.microsoft.com/office/drawing/2014/main" id="{32A0CA52-F8F6-97E8-FD07-87F84B768517}"/>
              </a:ext>
            </a:extLst>
          </p:cNvPr>
          <p:cNvSpPr/>
          <p:nvPr/>
        </p:nvSpPr>
        <p:spPr>
          <a:xfrm>
            <a:off x="6979347" y="4307739"/>
            <a:ext cx="1925605" cy="50647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Did I eat a unit?</a:t>
            </a:r>
            <a:endParaRPr lang="he-IL" sz="1600" dirty="0"/>
          </a:p>
        </p:txBody>
      </p:sp>
      <p:sp>
        <p:nvSpPr>
          <p:cNvPr id="43" name="חץ: למטה 42">
            <a:extLst>
              <a:ext uri="{FF2B5EF4-FFF2-40B4-BE49-F238E27FC236}">
                <a16:creationId xmlns:a16="http://schemas.microsoft.com/office/drawing/2014/main" id="{5553A020-11A0-5CC7-1B9E-8FC2F0FAFCCB}"/>
              </a:ext>
            </a:extLst>
          </p:cNvPr>
          <p:cNvSpPr/>
          <p:nvPr/>
        </p:nvSpPr>
        <p:spPr>
          <a:xfrm>
            <a:off x="4400596" y="2719769"/>
            <a:ext cx="319596" cy="3986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4C954332-7B21-964F-B03E-E986A176AD4F}"/>
              </a:ext>
            </a:extLst>
          </p:cNvPr>
          <p:cNvSpPr txBox="1"/>
          <p:nvPr/>
        </p:nvSpPr>
        <p:spPr>
          <a:xfrm>
            <a:off x="9359275" y="4282923"/>
            <a:ext cx="234061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To eat means to capture an enemy  unit</a:t>
            </a:r>
            <a:endParaRPr lang="he-IL" dirty="0"/>
          </a:p>
        </p:txBody>
      </p:sp>
      <p:sp>
        <p:nvSpPr>
          <p:cNvPr id="54" name="מלבן: פינות מעוגלות 53">
            <a:extLst>
              <a:ext uri="{FF2B5EF4-FFF2-40B4-BE49-F238E27FC236}">
                <a16:creationId xmlns:a16="http://schemas.microsoft.com/office/drawing/2014/main" id="{30938D4A-2A44-AA65-AE0E-10772F815A6A}"/>
              </a:ext>
            </a:extLst>
          </p:cNvPr>
          <p:cNvSpPr/>
          <p:nvPr/>
        </p:nvSpPr>
        <p:spPr>
          <a:xfrm>
            <a:off x="9235228" y="5544408"/>
            <a:ext cx="1817296" cy="36933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Did I Win?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4129424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מלבן: פינות מעוגלות 70">
            <a:extLst>
              <a:ext uri="{FF2B5EF4-FFF2-40B4-BE49-F238E27FC236}">
                <a16:creationId xmlns:a16="http://schemas.microsoft.com/office/drawing/2014/main" id="{1B82B0F7-A770-7532-2D32-F4E336F05B05}"/>
              </a:ext>
            </a:extLst>
          </p:cNvPr>
          <p:cNvSpPr/>
          <p:nvPr/>
        </p:nvSpPr>
        <p:spPr>
          <a:xfrm>
            <a:off x="7455746" y="5439559"/>
            <a:ext cx="3074214" cy="42760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Mark cells</a:t>
            </a:r>
            <a:endParaRPr lang="he-IL" sz="1600" dirty="0">
              <a:solidFill>
                <a:schemeClr val="tx1"/>
              </a:solidFill>
            </a:endParaRPr>
          </a:p>
        </p:txBody>
      </p:sp>
      <p:sp>
        <p:nvSpPr>
          <p:cNvPr id="80" name="חץ: למטה 79">
            <a:extLst>
              <a:ext uri="{FF2B5EF4-FFF2-40B4-BE49-F238E27FC236}">
                <a16:creationId xmlns:a16="http://schemas.microsoft.com/office/drawing/2014/main" id="{FAE17466-6112-33F5-C13B-EEF61B43EDAD}"/>
              </a:ext>
            </a:extLst>
          </p:cNvPr>
          <p:cNvSpPr/>
          <p:nvPr/>
        </p:nvSpPr>
        <p:spPr>
          <a:xfrm>
            <a:off x="7929042" y="5176006"/>
            <a:ext cx="319596" cy="3241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65" name="מלבן: פינות מעוגלות 64">
            <a:extLst>
              <a:ext uri="{FF2B5EF4-FFF2-40B4-BE49-F238E27FC236}">
                <a16:creationId xmlns:a16="http://schemas.microsoft.com/office/drawing/2014/main" id="{8D679559-E97F-8ABD-98C4-3C2D376227C3}"/>
              </a:ext>
            </a:extLst>
          </p:cNvPr>
          <p:cNvSpPr/>
          <p:nvPr/>
        </p:nvSpPr>
        <p:spPr>
          <a:xfrm>
            <a:off x="1695560" y="5439559"/>
            <a:ext cx="3074214" cy="42760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Mark cells</a:t>
            </a:r>
            <a:endParaRPr lang="he-IL" sz="1600" dirty="0">
              <a:solidFill>
                <a:schemeClr val="tx1"/>
              </a:solidFill>
            </a:endParaRP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CC27475A-1256-5B88-1BB5-361BA83A2B3F}"/>
              </a:ext>
            </a:extLst>
          </p:cNvPr>
          <p:cNvSpPr/>
          <p:nvPr/>
        </p:nvSpPr>
        <p:spPr>
          <a:xfrm>
            <a:off x="3611296" y="82920"/>
            <a:ext cx="3867325" cy="91145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getAllMoves</a:t>
            </a:r>
            <a:r>
              <a:rPr lang="en-US" sz="1600" dirty="0">
                <a:solidFill>
                  <a:schemeClr val="tx1"/>
                </a:solidFill>
              </a:rPr>
              <a:t>( )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Called possible moves and to check If a unit can eat</a:t>
            </a:r>
            <a:endParaRPr lang="he-IL" sz="1600" dirty="0">
              <a:solidFill>
                <a:schemeClr val="tx1"/>
              </a:solidFill>
            </a:endParaRPr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4E21D828-97A5-6947-6237-85010F83A4FF}"/>
              </a:ext>
            </a:extLst>
          </p:cNvPr>
          <p:cNvSpPr/>
          <p:nvPr/>
        </p:nvSpPr>
        <p:spPr>
          <a:xfrm>
            <a:off x="1811338" y="1690279"/>
            <a:ext cx="2201663" cy="5590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Normal piece</a:t>
            </a:r>
            <a:endParaRPr lang="he-IL" sz="1600" dirty="0"/>
          </a:p>
        </p:txBody>
      </p:sp>
      <p:sp>
        <p:nvSpPr>
          <p:cNvPr id="11" name="חץ: למטה 10">
            <a:extLst>
              <a:ext uri="{FF2B5EF4-FFF2-40B4-BE49-F238E27FC236}">
                <a16:creationId xmlns:a16="http://schemas.microsoft.com/office/drawing/2014/main" id="{0FAC395B-A4C4-59C2-FE62-25BFB8E9EFE4}"/>
              </a:ext>
            </a:extLst>
          </p:cNvPr>
          <p:cNvSpPr/>
          <p:nvPr/>
        </p:nvSpPr>
        <p:spPr>
          <a:xfrm>
            <a:off x="2275258" y="4318947"/>
            <a:ext cx="319596" cy="3833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845AF81B-0AC3-313F-4043-7FD393E835A3}"/>
              </a:ext>
            </a:extLst>
          </p:cNvPr>
          <p:cNvSpPr txBox="1"/>
          <p:nvPr/>
        </p:nvSpPr>
        <p:spPr>
          <a:xfrm>
            <a:off x="3862397" y="3562822"/>
            <a:ext cx="92771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YES</a:t>
            </a:r>
            <a:endParaRPr lang="he-IL" sz="1600" dirty="0"/>
          </a:p>
        </p:txBody>
      </p:sp>
      <p:sp>
        <p:nvSpPr>
          <p:cNvPr id="24" name="חץ: מכופף 23">
            <a:extLst>
              <a:ext uri="{FF2B5EF4-FFF2-40B4-BE49-F238E27FC236}">
                <a16:creationId xmlns:a16="http://schemas.microsoft.com/office/drawing/2014/main" id="{AD3F5D7B-82B5-E655-8EFA-4188A3CF5029}"/>
              </a:ext>
            </a:extLst>
          </p:cNvPr>
          <p:cNvSpPr/>
          <p:nvPr/>
        </p:nvSpPr>
        <p:spPr>
          <a:xfrm rot="5400000">
            <a:off x="3386083" y="4431044"/>
            <a:ext cx="1637205" cy="5967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>
              <a:solidFill>
                <a:schemeClr val="tx1"/>
              </a:solidFill>
            </a:endParaRPr>
          </a:p>
        </p:txBody>
      </p:sp>
      <p:sp>
        <p:nvSpPr>
          <p:cNvPr id="35" name="חץ: למטה 34">
            <a:extLst>
              <a:ext uri="{FF2B5EF4-FFF2-40B4-BE49-F238E27FC236}">
                <a16:creationId xmlns:a16="http://schemas.microsoft.com/office/drawing/2014/main" id="{D0090CA8-F8A8-1254-217A-A790147BD938}"/>
              </a:ext>
            </a:extLst>
          </p:cNvPr>
          <p:cNvSpPr/>
          <p:nvPr/>
        </p:nvSpPr>
        <p:spPr>
          <a:xfrm>
            <a:off x="2275258" y="2258303"/>
            <a:ext cx="319596" cy="241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43" name="חץ: למטה 42">
            <a:extLst>
              <a:ext uri="{FF2B5EF4-FFF2-40B4-BE49-F238E27FC236}">
                <a16:creationId xmlns:a16="http://schemas.microsoft.com/office/drawing/2014/main" id="{5553A020-11A0-5CC7-1B9E-8FC2F0FAFCCB}"/>
              </a:ext>
            </a:extLst>
          </p:cNvPr>
          <p:cNvSpPr/>
          <p:nvPr/>
        </p:nvSpPr>
        <p:spPr>
          <a:xfrm>
            <a:off x="2275258" y="3303597"/>
            <a:ext cx="319596" cy="307545"/>
          </a:xfrm>
          <a:prstGeom prst="downArrow">
            <a:avLst>
              <a:gd name="adj1" fmla="val 50000"/>
              <a:gd name="adj2" fmla="val 46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54" name="מלבן: פינות מעוגלות 53">
            <a:extLst>
              <a:ext uri="{FF2B5EF4-FFF2-40B4-BE49-F238E27FC236}">
                <a16:creationId xmlns:a16="http://schemas.microsoft.com/office/drawing/2014/main" id="{E04BA75E-9C4C-2D34-FB9A-BC52FF4ABD02}"/>
              </a:ext>
            </a:extLst>
          </p:cNvPr>
          <p:cNvSpPr/>
          <p:nvPr/>
        </p:nvSpPr>
        <p:spPr>
          <a:xfrm>
            <a:off x="3049528" y="1150896"/>
            <a:ext cx="2310315" cy="294916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err="1"/>
              <a:t>legalMoves</a:t>
            </a:r>
            <a:r>
              <a:rPr lang="en-US" sz="1600" dirty="0"/>
              <a:t> = [ ]</a:t>
            </a:r>
            <a:endParaRPr lang="he-IL" sz="1600" dirty="0"/>
          </a:p>
        </p:txBody>
      </p:sp>
      <p:sp>
        <p:nvSpPr>
          <p:cNvPr id="56" name="מלבן: פינות מעוגלות 55">
            <a:extLst>
              <a:ext uri="{FF2B5EF4-FFF2-40B4-BE49-F238E27FC236}">
                <a16:creationId xmlns:a16="http://schemas.microsoft.com/office/drawing/2014/main" id="{41C4EFFD-F98F-6F47-8951-5622329745FF}"/>
              </a:ext>
            </a:extLst>
          </p:cNvPr>
          <p:cNvSpPr/>
          <p:nvPr/>
        </p:nvSpPr>
        <p:spPr>
          <a:xfrm>
            <a:off x="5424235" y="1148035"/>
            <a:ext cx="3064262" cy="294916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direction white= 1 / black = -1</a:t>
            </a:r>
            <a:endParaRPr lang="he-IL" sz="1600" dirty="0"/>
          </a:p>
        </p:txBody>
      </p:sp>
      <p:sp>
        <p:nvSpPr>
          <p:cNvPr id="58" name="חץ: למטה 57">
            <a:extLst>
              <a:ext uri="{FF2B5EF4-FFF2-40B4-BE49-F238E27FC236}">
                <a16:creationId xmlns:a16="http://schemas.microsoft.com/office/drawing/2014/main" id="{910CA120-26D4-9E99-ABA6-8192C3430566}"/>
              </a:ext>
            </a:extLst>
          </p:cNvPr>
          <p:cNvSpPr/>
          <p:nvPr/>
        </p:nvSpPr>
        <p:spPr>
          <a:xfrm>
            <a:off x="5225363" y="995300"/>
            <a:ext cx="319596" cy="7557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59" name="מלבן: פינות מעוגלות 58">
            <a:extLst>
              <a:ext uri="{FF2B5EF4-FFF2-40B4-BE49-F238E27FC236}">
                <a16:creationId xmlns:a16="http://schemas.microsoft.com/office/drawing/2014/main" id="{E7FFB1F0-619E-5EEA-0D29-90FC87EC74D4}"/>
              </a:ext>
            </a:extLst>
          </p:cNvPr>
          <p:cNvSpPr/>
          <p:nvPr/>
        </p:nvSpPr>
        <p:spPr>
          <a:xfrm>
            <a:off x="7102769" y="1724399"/>
            <a:ext cx="2201663" cy="5590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Queen piece</a:t>
            </a:r>
            <a:endParaRPr lang="he-IL" sz="1600" dirty="0"/>
          </a:p>
        </p:txBody>
      </p:sp>
      <p:sp>
        <p:nvSpPr>
          <p:cNvPr id="60" name="מלבן: פינות מעוגלות 59">
            <a:extLst>
              <a:ext uri="{FF2B5EF4-FFF2-40B4-BE49-F238E27FC236}">
                <a16:creationId xmlns:a16="http://schemas.microsoft.com/office/drawing/2014/main" id="{02BA6A87-0D72-087E-C989-3B06EAE49298}"/>
              </a:ext>
            </a:extLst>
          </p:cNvPr>
          <p:cNvSpPr/>
          <p:nvPr/>
        </p:nvSpPr>
        <p:spPr>
          <a:xfrm>
            <a:off x="1811338" y="4685968"/>
            <a:ext cx="1817296" cy="36933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Add move forward</a:t>
            </a:r>
            <a:endParaRPr lang="he-IL" sz="1600" dirty="0"/>
          </a:p>
        </p:txBody>
      </p:sp>
      <p:sp>
        <p:nvSpPr>
          <p:cNvPr id="61" name="מלבן: פינות מעוגלות 60">
            <a:extLst>
              <a:ext uri="{FF2B5EF4-FFF2-40B4-BE49-F238E27FC236}">
                <a16:creationId xmlns:a16="http://schemas.microsoft.com/office/drawing/2014/main" id="{7D2CA133-2F77-B17A-B4EC-C2CEF69E6EC5}"/>
              </a:ext>
            </a:extLst>
          </p:cNvPr>
          <p:cNvSpPr/>
          <p:nvPr/>
        </p:nvSpPr>
        <p:spPr>
          <a:xfrm>
            <a:off x="1785726" y="2482147"/>
            <a:ext cx="1817296" cy="36933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Add eat forward</a:t>
            </a:r>
            <a:endParaRPr lang="he-IL" sz="1600" dirty="0"/>
          </a:p>
        </p:txBody>
      </p:sp>
      <p:sp>
        <p:nvSpPr>
          <p:cNvPr id="57" name="חץ: למטה 56">
            <a:extLst>
              <a:ext uri="{FF2B5EF4-FFF2-40B4-BE49-F238E27FC236}">
                <a16:creationId xmlns:a16="http://schemas.microsoft.com/office/drawing/2014/main" id="{66434810-5DF2-E480-D078-3C949E3AD1C6}"/>
              </a:ext>
            </a:extLst>
          </p:cNvPr>
          <p:cNvSpPr/>
          <p:nvPr/>
        </p:nvSpPr>
        <p:spPr>
          <a:xfrm rot="5400000">
            <a:off x="4205802" y="1559855"/>
            <a:ext cx="319596" cy="849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62" name="חץ: למטה 61">
            <a:extLst>
              <a:ext uri="{FF2B5EF4-FFF2-40B4-BE49-F238E27FC236}">
                <a16:creationId xmlns:a16="http://schemas.microsoft.com/office/drawing/2014/main" id="{14097303-2624-AC98-0B5E-5F9F7BE2EC5F}"/>
              </a:ext>
            </a:extLst>
          </p:cNvPr>
          <p:cNvSpPr/>
          <p:nvPr/>
        </p:nvSpPr>
        <p:spPr>
          <a:xfrm rot="16200000">
            <a:off x="6455097" y="1432496"/>
            <a:ext cx="319596" cy="11037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63" name="מלבן: פינות מעוגלות 62">
            <a:extLst>
              <a:ext uri="{FF2B5EF4-FFF2-40B4-BE49-F238E27FC236}">
                <a16:creationId xmlns:a16="http://schemas.microsoft.com/office/drawing/2014/main" id="{F4093F3A-BDBB-8282-4D6F-305F681C0339}"/>
              </a:ext>
            </a:extLst>
          </p:cNvPr>
          <p:cNvSpPr/>
          <p:nvPr/>
        </p:nvSpPr>
        <p:spPr>
          <a:xfrm>
            <a:off x="1835136" y="3581568"/>
            <a:ext cx="2084831" cy="7465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Can Any of my units eat an enemy?</a:t>
            </a:r>
            <a:endParaRPr lang="he-IL" sz="1600" dirty="0"/>
          </a:p>
        </p:txBody>
      </p:sp>
      <p:sp>
        <p:nvSpPr>
          <p:cNvPr id="39" name="מקבילית 38">
            <a:extLst>
              <a:ext uri="{FF2B5EF4-FFF2-40B4-BE49-F238E27FC236}">
                <a16:creationId xmlns:a16="http://schemas.microsoft.com/office/drawing/2014/main" id="{268630F4-6390-42B7-403A-302C73FFC88C}"/>
              </a:ext>
            </a:extLst>
          </p:cNvPr>
          <p:cNvSpPr/>
          <p:nvPr/>
        </p:nvSpPr>
        <p:spPr>
          <a:xfrm>
            <a:off x="4586341" y="1746753"/>
            <a:ext cx="1602774" cy="50647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What type was clicked?</a:t>
            </a:r>
            <a:endParaRPr lang="he-IL" sz="1600" dirty="0"/>
          </a:p>
        </p:txBody>
      </p:sp>
      <p:sp>
        <p:nvSpPr>
          <p:cNvPr id="66" name="מלבן: פינות מעוגלות 65">
            <a:extLst>
              <a:ext uri="{FF2B5EF4-FFF2-40B4-BE49-F238E27FC236}">
                <a16:creationId xmlns:a16="http://schemas.microsoft.com/office/drawing/2014/main" id="{AF46EA2D-7F2E-7F76-F235-852043FA6A56}"/>
              </a:ext>
            </a:extLst>
          </p:cNvPr>
          <p:cNvSpPr/>
          <p:nvPr/>
        </p:nvSpPr>
        <p:spPr>
          <a:xfrm>
            <a:off x="1695560" y="5876614"/>
            <a:ext cx="3074214" cy="42760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return </a:t>
            </a:r>
            <a:r>
              <a:rPr lang="en-US" sz="1600" dirty="0" err="1">
                <a:solidFill>
                  <a:schemeClr val="tx1"/>
                </a:solidFill>
              </a:rPr>
              <a:t>legalMoves</a:t>
            </a:r>
            <a:endParaRPr lang="he-IL" sz="1600" dirty="0">
              <a:solidFill>
                <a:schemeClr val="tx1"/>
              </a:solidFill>
            </a:endParaRPr>
          </a:p>
        </p:txBody>
      </p:sp>
      <p:sp>
        <p:nvSpPr>
          <p:cNvPr id="67" name="תיבת טקסט 66">
            <a:extLst>
              <a:ext uri="{FF2B5EF4-FFF2-40B4-BE49-F238E27FC236}">
                <a16:creationId xmlns:a16="http://schemas.microsoft.com/office/drawing/2014/main" id="{6C9E4C32-D391-B2D8-A96A-D817D13D7610}"/>
              </a:ext>
            </a:extLst>
          </p:cNvPr>
          <p:cNvSpPr txBox="1"/>
          <p:nvPr/>
        </p:nvSpPr>
        <p:spPr>
          <a:xfrm>
            <a:off x="2543744" y="4306376"/>
            <a:ext cx="73684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NO</a:t>
            </a:r>
            <a:endParaRPr lang="he-IL" sz="1600" dirty="0"/>
          </a:p>
        </p:txBody>
      </p:sp>
      <p:sp>
        <p:nvSpPr>
          <p:cNvPr id="68" name="חץ: למטה 67">
            <a:extLst>
              <a:ext uri="{FF2B5EF4-FFF2-40B4-BE49-F238E27FC236}">
                <a16:creationId xmlns:a16="http://schemas.microsoft.com/office/drawing/2014/main" id="{49E1DC47-98D3-C9F1-CDBC-BCE9F2492E57}"/>
              </a:ext>
            </a:extLst>
          </p:cNvPr>
          <p:cNvSpPr/>
          <p:nvPr/>
        </p:nvSpPr>
        <p:spPr>
          <a:xfrm>
            <a:off x="2277914" y="5070086"/>
            <a:ext cx="319596" cy="4300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70" name="מלבן: פינות מעוגלות 69">
            <a:extLst>
              <a:ext uri="{FF2B5EF4-FFF2-40B4-BE49-F238E27FC236}">
                <a16:creationId xmlns:a16="http://schemas.microsoft.com/office/drawing/2014/main" id="{B0BBE67E-7698-9B49-2ED5-AB097924E8E4}"/>
              </a:ext>
            </a:extLst>
          </p:cNvPr>
          <p:cNvSpPr/>
          <p:nvPr/>
        </p:nvSpPr>
        <p:spPr>
          <a:xfrm>
            <a:off x="1611627" y="2866542"/>
            <a:ext cx="2102145" cy="42760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If I just ate add eat backwards</a:t>
            </a:r>
            <a:endParaRPr lang="he-IL" sz="1600" dirty="0"/>
          </a:p>
        </p:txBody>
      </p:sp>
      <p:sp>
        <p:nvSpPr>
          <p:cNvPr id="72" name="חץ: למטה 71">
            <a:extLst>
              <a:ext uri="{FF2B5EF4-FFF2-40B4-BE49-F238E27FC236}">
                <a16:creationId xmlns:a16="http://schemas.microsoft.com/office/drawing/2014/main" id="{8577BDDB-DBA1-614D-E135-F6A09626670B}"/>
              </a:ext>
            </a:extLst>
          </p:cNvPr>
          <p:cNvSpPr/>
          <p:nvPr/>
        </p:nvSpPr>
        <p:spPr>
          <a:xfrm>
            <a:off x="7928483" y="4203927"/>
            <a:ext cx="319596" cy="3833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73" name="תיבת טקסט 72">
            <a:extLst>
              <a:ext uri="{FF2B5EF4-FFF2-40B4-BE49-F238E27FC236}">
                <a16:creationId xmlns:a16="http://schemas.microsoft.com/office/drawing/2014/main" id="{C6D30779-3969-DE33-2810-B8F30ADECE26}"/>
              </a:ext>
            </a:extLst>
          </p:cNvPr>
          <p:cNvSpPr txBox="1"/>
          <p:nvPr/>
        </p:nvSpPr>
        <p:spPr>
          <a:xfrm>
            <a:off x="9548086" y="3505827"/>
            <a:ext cx="92771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YES</a:t>
            </a:r>
            <a:endParaRPr lang="he-IL" sz="1600" dirty="0"/>
          </a:p>
        </p:txBody>
      </p:sp>
      <p:sp>
        <p:nvSpPr>
          <p:cNvPr id="74" name="חץ: מכופף 73">
            <a:extLst>
              <a:ext uri="{FF2B5EF4-FFF2-40B4-BE49-F238E27FC236}">
                <a16:creationId xmlns:a16="http://schemas.microsoft.com/office/drawing/2014/main" id="{30EE0317-7D68-E70B-BED7-74090C37CAFF}"/>
              </a:ext>
            </a:extLst>
          </p:cNvPr>
          <p:cNvSpPr/>
          <p:nvPr/>
        </p:nvSpPr>
        <p:spPr>
          <a:xfrm rot="5400000">
            <a:off x="8968577" y="4388115"/>
            <a:ext cx="1755784" cy="5967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>
              <a:solidFill>
                <a:schemeClr val="tx1"/>
              </a:solidFill>
            </a:endParaRPr>
          </a:p>
        </p:txBody>
      </p:sp>
      <p:sp>
        <p:nvSpPr>
          <p:cNvPr id="77" name="מלבן: פינות מעוגלות 76">
            <a:extLst>
              <a:ext uri="{FF2B5EF4-FFF2-40B4-BE49-F238E27FC236}">
                <a16:creationId xmlns:a16="http://schemas.microsoft.com/office/drawing/2014/main" id="{90CD9068-9711-D669-EDCA-D42082D8D943}"/>
              </a:ext>
            </a:extLst>
          </p:cNvPr>
          <p:cNvSpPr/>
          <p:nvPr/>
        </p:nvSpPr>
        <p:spPr>
          <a:xfrm>
            <a:off x="7463255" y="3451778"/>
            <a:ext cx="2084831" cy="7465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Can Any of my units eat an enemy?</a:t>
            </a:r>
            <a:endParaRPr lang="he-IL" sz="1600" dirty="0"/>
          </a:p>
        </p:txBody>
      </p:sp>
      <p:sp>
        <p:nvSpPr>
          <p:cNvPr id="75" name="חץ: למטה 74">
            <a:extLst>
              <a:ext uri="{FF2B5EF4-FFF2-40B4-BE49-F238E27FC236}">
                <a16:creationId xmlns:a16="http://schemas.microsoft.com/office/drawing/2014/main" id="{9EA81D74-1112-E6C2-46D1-60D8303073D7}"/>
              </a:ext>
            </a:extLst>
          </p:cNvPr>
          <p:cNvSpPr/>
          <p:nvPr/>
        </p:nvSpPr>
        <p:spPr>
          <a:xfrm>
            <a:off x="7926386" y="2995447"/>
            <a:ext cx="319596" cy="523013"/>
          </a:xfrm>
          <a:prstGeom prst="downArrow">
            <a:avLst>
              <a:gd name="adj1" fmla="val 50000"/>
              <a:gd name="adj2" fmla="val 46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76" name="מלבן: פינות מעוגלות 75">
            <a:extLst>
              <a:ext uri="{FF2B5EF4-FFF2-40B4-BE49-F238E27FC236}">
                <a16:creationId xmlns:a16="http://schemas.microsoft.com/office/drawing/2014/main" id="{55FCE645-15E9-928E-92E9-618A9E1BA7BC}"/>
              </a:ext>
            </a:extLst>
          </p:cNvPr>
          <p:cNvSpPr/>
          <p:nvPr/>
        </p:nvSpPr>
        <p:spPr>
          <a:xfrm>
            <a:off x="7024739" y="4576950"/>
            <a:ext cx="2279693" cy="59346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Add move all directions any distance </a:t>
            </a:r>
            <a:endParaRPr lang="he-IL" sz="1600" dirty="0"/>
          </a:p>
        </p:txBody>
      </p:sp>
      <p:sp>
        <p:nvSpPr>
          <p:cNvPr id="78" name="מלבן: פינות מעוגלות 77">
            <a:extLst>
              <a:ext uri="{FF2B5EF4-FFF2-40B4-BE49-F238E27FC236}">
                <a16:creationId xmlns:a16="http://schemas.microsoft.com/office/drawing/2014/main" id="{E3E3871F-8C14-1725-C432-C395BADD37B0}"/>
              </a:ext>
            </a:extLst>
          </p:cNvPr>
          <p:cNvSpPr/>
          <p:nvPr/>
        </p:nvSpPr>
        <p:spPr>
          <a:xfrm>
            <a:off x="7455746" y="5876614"/>
            <a:ext cx="3074214" cy="42760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return </a:t>
            </a:r>
            <a:r>
              <a:rPr lang="en-US" sz="1600" dirty="0" err="1">
                <a:solidFill>
                  <a:schemeClr val="tx1"/>
                </a:solidFill>
              </a:rPr>
              <a:t>legalMoves</a:t>
            </a:r>
            <a:endParaRPr lang="he-IL" sz="1600" dirty="0">
              <a:solidFill>
                <a:schemeClr val="tx1"/>
              </a:solidFill>
            </a:endParaRPr>
          </a:p>
        </p:txBody>
      </p:sp>
      <p:sp>
        <p:nvSpPr>
          <p:cNvPr id="79" name="תיבת טקסט 78">
            <a:extLst>
              <a:ext uri="{FF2B5EF4-FFF2-40B4-BE49-F238E27FC236}">
                <a16:creationId xmlns:a16="http://schemas.microsoft.com/office/drawing/2014/main" id="{78ACD7FD-2B56-8B3C-0529-8BC102AD2004}"/>
              </a:ext>
            </a:extLst>
          </p:cNvPr>
          <p:cNvSpPr txBox="1"/>
          <p:nvPr/>
        </p:nvSpPr>
        <p:spPr>
          <a:xfrm>
            <a:off x="8203600" y="4194480"/>
            <a:ext cx="73684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NO</a:t>
            </a:r>
            <a:endParaRPr lang="he-IL" sz="1600" dirty="0"/>
          </a:p>
        </p:txBody>
      </p:sp>
      <p:sp>
        <p:nvSpPr>
          <p:cNvPr id="81" name="חץ: למטה 80">
            <a:extLst>
              <a:ext uri="{FF2B5EF4-FFF2-40B4-BE49-F238E27FC236}">
                <a16:creationId xmlns:a16="http://schemas.microsoft.com/office/drawing/2014/main" id="{82A34502-898D-FD88-0809-7F8CEA100840}"/>
              </a:ext>
            </a:extLst>
          </p:cNvPr>
          <p:cNvSpPr/>
          <p:nvPr/>
        </p:nvSpPr>
        <p:spPr>
          <a:xfrm>
            <a:off x="7917343" y="2292917"/>
            <a:ext cx="319596" cy="241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69" name="מלבן: פינות מעוגלות 68">
            <a:extLst>
              <a:ext uri="{FF2B5EF4-FFF2-40B4-BE49-F238E27FC236}">
                <a16:creationId xmlns:a16="http://schemas.microsoft.com/office/drawing/2014/main" id="{73997586-1CD4-5CA3-72A5-DB41745EB858}"/>
              </a:ext>
            </a:extLst>
          </p:cNvPr>
          <p:cNvSpPr/>
          <p:nvPr/>
        </p:nvSpPr>
        <p:spPr>
          <a:xfrm>
            <a:off x="6995848" y="2564918"/>
            <a:ext cx="2460093" cy="52301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Add eat all directions any distance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334730419"/>
      </p:ext>
    </p:extLst>
  </p:cSld>
  <p:clrMapOvr>
    <a:masterClrMapping/>
  </p:clrMapOvr>
</p:sld>
</file>

<file path=ppt/theme/theme1.xml><?xml version="1.0" encoding="utf-8"?>
<a:theme xmlns:a="http://schemas.openxmlformats.org/drawingml/2006/main" name="חבילה">
  <a:themeElements>
    <a:clrScheme name="חבילה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חבילה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חבילה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TM10001115[[fn=חבילה]]</Template>
  <TotalTime>446</TotalTime>
  <Words>525</Words>
  <Application>Microsoft Office PowerPoint</Application>
  <PresentationFormat>מסך רחב</PresentationFormat>
  <Paragraphs>98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2" baseType="lpstr">
      <vt:lpstr>Arial</vt:lpstr>
      <vt:lpstr>Consolas</vt:lpstr>
      <vt:lpstr>Gill Sans MT</vt:lpstr>
      <vt:lpstr>חבילה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Noa Cohen</dc:creator>
  <cp:lastModifiedBy>איתי כהן</cp:lastModifiedBy>
  <cp:revision>4</cp:revision>
  <dcterms:created xsi:type="dcterms:W3CDTF">2022-05-02T17:23:52Z</dcterms:created>
  <dcterms:modified xsi:type="dcterms:W3CDTF">2022-05-03T08:39:35Z</dcterms:modified>
</cp:coreProperties>
</file>