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1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4C061-2F63-4F2B-B330-F248B5ECA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91F10EC-D682-4093-AECC-16D99797BE79}">
      <dgm:prSet phldrT="[טקסט]" custT="1"/>
      <dgm:spPr>
        <a:solidFill>
          <a:srgbClr val="00B050">
            <a:alpha val="90000"/>
          </a:srgbClr>
        </a:solidFill>
      </dgm:spPr>
      <dgm:t>
        <a:bodyPr/>
        <a:lstStyle/>
        <a:p>
          <a:pPr rtl="1"/>
          <a:r>
            <a:rPr lang="en-US" sz="4000" b="1" dirty="0"/>
            <a:t>data</a:t>
          </a:r>
          <a:endParaRPr lang="he-IL" sz="1800" b="1" dirty="0"/>
        </a:p>
      </dgm:t>
    </dgm:pt>
    <dgm:pt modelId="{DC12B167-C2D9-400E-AE30-F7615657BF8E}" type="par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DC964FF8-34EF-42E6-878B-27B0E5E4A07A}" type="sib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5CFEF2BE-8FE3-4923-957A-C92D8384EBCE}">
      <dgm:prSet phldrT="[טקסט]"/>
      <dgm:spPr/>
      <dgm:t>
        <a:bodyPr/>
        <a:lstStyle/>
        <a:p>
          <a:pPr rtl="1"/>
          <a:r>
            <a:rPr lang="en-US" dirty="0"/>
            <a:t>Board</a:t>
          </a:r>
          <a:endParaRPr lang="he-IL" dirty="0"/>
        </a:p>
      </dgm:t>
    </dgm:pt>
    <dgm:pt modelId="{1A2664DB-D548-445F-B5EF-14F9E211D57F}" type="par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15BD541F-98C1-4A17-9F2E-1B3F051A4575}" type="sib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DA487EAA-B28C-4DC9-85A7-0432B23EBDD8}">
      <dgm:prSet phldrT="[טקסט]"/>
      <dgm:spPr/>
      <dgm:t>
        <a:bodyPr/>
        <a:lstStyle/>
        <a:p>
          <a:pPr rtl="1"/>
          <a:r>
            <a:rPr lang="en-US" dirty="0"/>
            <a:t>row[0]</a:t>
          </a:r>
          <a:endParaRPr lang="he-IL" dirty="0"/>
        </a:p>
      </dgm:t>
    </dgm:pt>
    <dgm:pt modelId="{6CB46B23-4078-4EF8-A191-992E8F025A97}" type="par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79A38640-67EE-41C3-B243-81A63736036A}" type="sib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B1733035-18CE-423E-BD4E-BD7BACE44329}">
      <dgm:prSet phldrT="[טקסט]"/>
      <dgm:spPr/>
      <dgm:t>
        <a:bodyPr/>
        <a:lstStyle/>
        <a:p>
          <a:pPr rtl="1"/>
          <a:r>
            <a:rPr lang="en-US" dirty="0"/>
            <a:t>row[…]</a:t>
          </a:r>
          <a:endParaRPr lang="he-IL" dirty="0"/>
        </a:p>
      </dgm:t>
    </dgm:pt>
    <dgm:pt modelId="{7836AECE-D769-4ED9-A8C0-A74E06588333}" type="par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18472BE0-639B-48EB-9590-B3ABE10D7341}" type="sib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F36D7BD8-2C7D-4853-9176-F5D8560B01AC}">
      <dgm:prSet phldrT="[טקסט]"/>
      <dgm:spPr/>
      <dgm:t>
        <a:bodyPr/>
        <a:lstStyle/>
        <a:p>
          <a:pPr rtl="1"/>
          <a:r>
            <a:rPr lang="en-US" dirty="0"/>
            <a:t>row[7]</a:t>
          </a:r>
          <a:endParaRPr lang="he-IL" dirty="0"/>
        </a:p>
      </dgm:t>
    </dgm:pt>
    <dgm:pt modelId="{D3EBCD05-1A10-42FF-B26A-E4532D4DBEEE}" type="par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A0C67F1B-9136-483A-93FE-12FF7EDC42B5}" type="sib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0BE9C46A-AF7D-4764-805E-F6CEDE2CD447}">
      <dgm:prSet phldrT="[טקסט]"/>
      <dgm:spPr/>
      <dgm:t>
        <a:bodyPr/>
        <a:lstStyle/>
        <a:p>
          <a:pPr rtl="1"/>
          <a:r>
            <a:rPr lang="en-US" dirty="0" err="1"/>
            <a:t>currentPlayer</a:t>
          </a:r>
          <a:endParaRPr lang="he-IL" dirty="0"/>
        </a:p>
      </dgm:t>
    </dgm:pt>
    <dgm:pt modelId="{3CC0849C-F8DD-4B00-9793-02BA409B67F8}" type="par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5676E4B9-B85F-4687-8B2F-40644079D369}" type="sib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9EC0159F-5232-4D33-9612-BA51EBF4BB51}">
      <dgm:prSet phldrT="[טקסט]"/>
      <dgm:spPr/>
      <dgm:t>
        <a:bodyPr/>
        <a:lstStyle/>
        <a:p>
          <a:pPr rtl="1"/>
          <a:r>
            <a:rPr lang="en-US" dirty="0"/>
            <a:t>Combo</a:t>
          </a:r>
          <a:endParaRPr lang="he-IL" dirty="0"/>
        </a:p>
      </dgm:t>
    </dgm:pt>
    <dgm:pt modelId="{4E8B23C2-5D26-428F-AF4E-EE061825C3BE}" type="par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E3335000-D16A-4AC2-8BA0-48B5FA0A8570}" type="sib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B0E681AA-8415-420F-815A-0DB9058D654A}">
      <dgm:prSet phldrT="[טקסט]"/>
      <dgm:spPr/>
      <dgm:t>
        <a:bodyPr/>
        <a:lstStyle/>
        <a:p>
          <a:pPr rtl="1"/>
          <a:r>
            <a:rPr lang="en-US" dirty="0" err="1"/>
            <a:t>canEat</a:t>
          </a:r>
          <a:endParaRPr lang="he-IL" dirty="0"/>
        </a:p>
      </dgm:t>
    </dgm:pt>
    <dgm:pt modelId="{7E285B3E-CF7B-4B33-A8F4-A5E4BD07210A}" type="par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EBF3F6F0-85CB-45C9-83F4-7D49BC9ECA1B}" type="sib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7E20D712-3E03-4381-8184-4F68211A9B50}">
      <dgm:prSet phldrT="[טקסט]"/>
      <dgm:spPr/>
      <dgm:t>
        <a:bodyPr/>
        <a:lstStyle/>
        <a:p>
          <a:pPr rtl="1"/>
          <a:r>
            <a:rPr lang="en-US" dirty="0" err="1"/>
            <a:t>endGame</a:t>
          </a:r>
          <a:endParaRPr lang="he-IL" dirty="0"/>
        </a:p>
      </dgm:t>
    </dgm:pt>
    <dgm:pt modelId="{0CA398FF-E96B-4CD2-A4C0-68D2BE54CCC1}" type="par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CD73F864-BE0C-4F49-88A9-3163CEE6E695}" type="sib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DDA40F46-09AC-4F33-A5DF-92F74824E22A}" type="pres">
      <dgm:prSet presAssocID="{A6C4C061-2F63-4F2B-B330-F248B5ECA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8A2902-6D66-44BB-B9F3-FD559F72C952}" type="pres">
      <dgm:prSet presAssocID="{391F10EC-D682-4093-AECC-16D99797BE79}" presName="hierRoot1" presStyleCnt="0"/>
      <dgm:spPr/>
    </dgm:pt>
    <dgm:pt modelId="{A23B8F96-96A1-44F8-A12E-772D8DA5AE7D}" type="pres">
      <dgm:prSet presAssocID="{391F10EC-D682-4093-AECC-16D99797BE79}" presName="composite" presStyleCnt="0"/>
      <dgm:spPr/>
    </dgm:pt>
    <dgm:pt modelId="{7F4D294A-7EF0-475C-801D-2B5E8BD44321}" type="pres">
      <dgm:prSet presAssocID="{391F10EC-D682-4093-AECC-16D99797BE79}" presName="background" presStyleLbl="node0" presStyleIdx="0" presStyleCnt="1"/>
      <dgm:spPr>
        <a:noFill/>
      </dgm:spPr>
    </dgm:pt>
    <dgm:pt modelId="{479CD954-348B-4C2D-A7FC-68EFAEF598AB}" type="pres">
      <dgm:prSet presAssocID="{391F10EC-D682-4093-AECC-16D99797BE79}" presName="text" presStyleLbl="fgAcc0" presStyleIdx="0" presStyleCnt="1">
        <dgm:presLayoutVars>
          <dgm:chPref val="3"/>
        </dgm:presLayoutVars>
      </dgm:prSet>
      <dgm:spPr/>
    </dgm:pt>
    <dgm:pt modelId="{6F7AD983-B516-4B58-9766-AA3BBC1DF7A7}" type="pres">
      <dgm:prSet presAssocID="{391F10EC-D682-4093-AECC-16D99797BE79}" presName="hierChild2" presStyleCnt="0"/>
      <dgm:spPr/>
    </dgm:pt>
    <dgm:pt modelId="{23DCF52E-AE4C-404C-8942-B906003AF882}" type="pres">
      <dgm:prSet presAssocID="{3CC0849C-F8DD-4B00-9793-02BA409B67F8}" presName="Name10" presStyleLbl="parChTrans1D2" presStyleIdx="0" presStyleCnt="5"/>
      <dgm:spPr/>
    </dgm:pt>
    <dgm:pt modelId="{9D8B8683-F12E-496E-A729-B49FEBB23B19}" type="pres">
      <dgm:prSet presAssocID="{0BE9C46A-AF7D-4764-805E-F6CEDE2CD447}" presName="hierRoot2" presStyleCnt="0"/>
      <dgm:spPr/>
    </dgm:pt>
    <dgm:pt modelId="{D5CC83BE-5DE0-430C-BACD-2273DBECF585}" type="pres">
      <dgm:prSet presAssocID="{0BE9C46A-AF7D-4764-805E-F6CEDE2CD447}" presName="composite2" presStyleCnt="0"/>
      <dgm:spPr/>
    </dgm:pt>
    <dgm:pt modelId="{238F4B04-DDBE-4D53-98DE-C537B294D7CD}" type="pres">
      <dgm:prSet presAssocID="{0BE9C46A-AF7D-4764-805E-F6CEDE2CD447}" presName="background2" presStyleLbl="node2" presStyleIdx="0" presStyleCnt="5"/>
      <dgm:spPr>
        <a:noFill/>
      </dgm:spPr>
    </dgm:pt>
    <dgm:pt modelId="{8D2DAB22-E3C1-4511-AE4B-B420C6267551}" type="pres">
      <dgm:prSet presAssocID="{0BE9C46A-AF7D-4764-805E-F6CEDE2CD447}" presName="text2" presStyleLbl="fgAcc2" presStyleIdx="0" presStyleCnt="5" custScaleX="94553" custLinFactNeighborX="12589" custLinFactNeighborY="96910">
        <dgm:presLayoutVars>
          <dgm:chPref val="3"/>
        </dgm:presLayoutVars>
      </dgm:prSet>
      <dgm:spPr/>
    </dgm:pt>
    <dgm:pt modelId="{6AC64EED-017A-44B4-9E74-2192BF46689A}" type="pres">
      <dgm:prSet presAssocID="{0BE9C46A-AF7D-4764-805E-F6CEDE2CD447}" presName="hierChild3" presStyleCnt="0"/>
      <dgm:spPr/>
    </dgm:pt>
    <dgm:pt modelId="{60914356-248F-4805-87AC-69BF03C37D6D}" type="pres">
      <dgm:prSet presAssocID="{4E8B23C2-5D26-428F-AF4E-EE061825C3BE}" presName="Name10" presStyleLbl="parChTrans1D2" presStyleIdx="1" presStyleCnt="5"/>
      <dgm:spPr/>
    </dgm:pt>
    <dgm:pt modelId="{2317E98D-467E-45FF-B6FF-2978754FFE11}" type="pres">
      <dgm:prSet presAssocID="{9EC0159F-5232-4D33-9612-BA51EBF4BB51}" presName="hierRoot2" presStyleCnt="0"/>
      <dgm:spPr/>
    </dgm:pt>
    <dgm:pt modelId="{BB873D79-4DF6-43AE-BDA7-96ECBC80B381}" type="pres">
      <dgm:prSet presAssocID="{9EC0159F-5232-4D33-9612-BA51EBF4BB51}" presName="composite2" presStyleCnt="0"/>
      <dgm:spPr/>
    </dgm:pt>
    <dgm:pt modelId="{737293AB-E751-45F9-8683-79016277C6B6}" type="pres">
      <dgm:prSet presAssocID="{9EC0159F-5232-4D33-9612-BA51EBF4BB51}" presName="background2" presStyleLbl="node2" presStyleIdx="1" presStyleCnt="5"/>
      <dgm:spPr>
        <a:noFill/>
      </dgm:spPr>
    </dgm:pt>
    <dgm:pt modelId="{1EF5734D-CBF8-4A4E-9FDD-90B87FCEB6F2}" type="pres">
      <dgm:prSet presAssocID="{9EC0159F-5232-4D33-9612-BA51EBF4BB51}" presName="text2" presStyleLbl="fgAcc2" presStyleIdx="1" presStyleCnt="5" custScaleX="94553" custLinFactNeighborX="9309" custLinFactNeighborY="96910">
        <dgm:presLayoutVars>
          <dgm:chPref val="3"/>
        </dgm:presLayoutVars>
      </dgm:prSet>
      <dgm:spPr/>
    </dgm:pt>
    <dgm:pt modelId="{209591D3-E8CA-48D2-94E0-4065C49A821F}" type="pres">
      <dgm:prSet presAssocID="{9EC0159F-5232-4D33-9612-BA51EBF4BB51}" presName="hierChild3" presStyleCnt="0"/>
      <dgm:spPr/>
    </dgm:pt>
    <dgm:pt modelId="{F8FC5FFC-FBC8-4910-8F19-174B434F4C70}" type="pres">
      <dgm:prSet presAssocID="{7E285B3E-CF7B-4B33-A8F4-A5E4BD07210A}" presName="Name10" presStyleLbl="parChTrans1D2" presStyleIdx="2" presStyleCnt="5"/>
      <dgm:spPr/>
    </dgm:pt>
    <dgm:pt modelId="{EC1DBDA5-D19D-49C8-B2BC-D1C84C6BB187}" type="pres">
      <dgm:prSet presAssocID="{B0E681AA-8415-420F-815A-0DB9058D654A}" presName="hierRoot2" presStyleCnt="0"/>
      <dgm:spPr/>
    </dgm:pt>
    <dgm:pt modelId="{70688425-7AAF-4FB4-ADEA-711B70E9C676}" type="pres">
      <dgm:prSet presAssocID="{B0E681AA-8415-420F-815A-0DB9058D654A}" presName="composite2" presStyleCnt="0"/>
      <dgm:spPr/>
    </dgm:pt>
    <dgm:pt modelId="{EF6182FB-C62C-473C-982F-01611A1D5886}" type="pres">
      <dgm:prSet presAssocID="{B0E681AA-8415-420F-815A-0DB9058D654A}" presName="background2" presStyleLbl="node2" presStyleIdx="2" presStyleCnt="5"/>
      <dgm:spPr>
        <a:noFill/>
      </dgm:spPr>
    </dgm:pt>
    <dgm:pt modelId="{64FEDDA8-38F1-4F83-8855-305B6F4CAB3B}" type="pres">
      <dgm:prSet presAssocID="{B0E681AA-8415-420F-815A-0DB9058D654A}" presName="text2" presStyleLbl="fgAcc2" presStyleIdx="2" presStyleCnt="5" custScaleX="94553" custLinFactNeighborX="-3487" custLinFactNeighborY="96910">
        <dgm:presLayoutVars>
          <dgm:chPref val="3"/>
        </dgm:presLayoutVars>
      </dgm:prSet>
      <dgm:spPr/>
    </dgm:pt>
    <dgm:pt modelId="{D35A6667-AB94-4E05-9087-C683AA5C993D}" type="pres">
      <dgm:prSet presAssocID="{B0E681AA-8415-420F-815A-0DB9058D654A}" presName="hierChild3" presStyleCnt="0"/>
      <dgm:spPr/>
    </dgm:pt>
    <dgm:pt modelId="{6D0BD89B-9F61-4653-806D-9FC61B5F5B68}" type="pres">
      <dgm:prSet presAssocID="{0CA398FF-E96B-4CD2-A4C0-68D2BE54CCC1}" presName="Name10" presStyleLbl="parChTrans1D2" presStyleIdx="3" presStyleCnt="5"/>
      <dgm:spPr/>
    </dgm:pt>
    <dgm:pt modelId="{17B05B5C-C4A6-4B58-9552-7650998F7D8A}" type="pres">
      <dgm:prSet presAssocID="{7E20D712-3E03-4381-8184-4F68211A9B50}" presName="hierRoot2" presStyleCnt="0"/>
      <dgm:spPr/>
    </dgm:pt>
    <dgm:pt modelId="{BF74751B-3997-4F45-A296-DD18DAF9BDCC}" type="pres">
      <dgm:prSet presAssocID="{7E20D712-3E03-4381-8184-4F68211A9B50}" presName="composite2" presStyleCnt="0"/>
      <dgm:spPr/>
    </dgm:pt>
    <dgm:pt modelId="{64BBD7E7-CD20-4C20-8C3C-D0980066B89E}" type="pres">
      <dgm:prSet presAssocID="{7E20D712-3E03-4381-8184-4F68211A9B50}" presName="background2" presStyleLbl="node2" presStyleIdx="3" presStyleCnt="5"/>
      <dgm:spPr>
        <a:noFill/>
      </dgm:spPr>
    </dgm:pt>
    <dgm:pt modelId="{93D07BB6-F29A-43EC-BFE6-776450E96F8B}" type="pres">
      <dgm:prSet presAssocID="{7E20D712-3E03-4381-8184-4F68211A9B50}" presName="text2" presStyleLbl="fgAcc2" presStyleIdx="3" presStyleCnt="5" custScaleX="94553" custLinFactNeighborX="-21040" custLinFactNeighborY="96910">
        <dgm:presLayoutVars>
          <dgm:chPref val="3"/>
        </dgm:presLayoutVars>
      </dgm:prSet>
      <dgm:spPr/>
    </dgm:pt>
    <dgm:pt modelId="{9B4D8BD9-3523-4676-8940-FB0511125213}" type="pres">
      <dgm:prSet presAssocID="{7E20D712-3E03-4381-8184-4F68211A9B50}" presName="hierChild3" presStyleCnt="0"/>
      <dgm:spPr/>
    </dgm:pt>
    <dgm:pt modelId="{779279A0-2E6D-4274-BCAA-EB815D7AC7C3}" type="pres">
      <dgm:prSet presAssocID="{1A2664DB-D548-445F-B5EF-14F9E211D57F}" presName="Name10" presStyleLbl="parChTrans1D2" presStyleIdx="4" presStyleCnt="5"/>
      <dgm:spPr/>
    </dgm:pt>
    <dgm:pt modelId="{A5304FDE-2C3A-457E-82D3-A9A67DB3907A}" type="pres">
      <dgm:prSet presAssocID="{5CFEF2BE-8FE3-4923-957A-C92D8384EBCE}" presName="hierRoot2" presStyleCnt="0"/>
      <dgm:spPr/>
    </dgm:pt>
    <dgm:pt modelId="{A279D275-A01C-4809-8B92-3DD405E068CF}" type="pres">
      <dgm:prSet presAssocID="{5CFEF2BE-8FE3-4923-957A-C92D8384EBCE}" presName="composite2" presStyleCnt="0"/>
      <dgm:spPr/>
    </dgm:pt>
    <dgm:pt modelId="{900C9740-87C2-4AAD-8E46-8849214422A8}" type="pres">
      <dgm:prSet presAssocID="{5CFEF2BE-8FE3-4923-957A-C92D8384EBCE}" presName="background2" presStyleLbl="node2" presStyleIdx="4" presStyleCnt="5"/>
      <dgm:spPr/>
    </dgm:pt>
    <dgm:pt modelId="{B1BE37E1-1BBD-49E3-973E-DD1E89F69E97}" type="pres">
      <dgm:prSet presAssocID="{5CFEF2BE-8FE3-4923-957A-C92D8384EBCE}" presName="text2" presStyleLbl="fgAcc2" presStyleIdx="4" presStyleCnt="5" custLinFactNeighborX="-30906">
        <dgm:presLayoutVars>
          <dgm:chPref val="3"/>
        </dgm:presLayoutVars>
      </dgm:prSet>
      <dgm:spPr/>
    </dgm:pt>
    <dgm:pt modelId="{7248F98B-11B5-4F5B-86E6-8E0A31B1E615}" type="pres">
      <dgm:prSet presAssocID="{5CFEF2BE-8FE3-4923-957A-C92D8384EBCE}" presName="hierChild3" presStyleCnt="0"/>
      <dgm:spPr/>
    </dgm:pt>
    <dgm:pt modelId="{FB35EDA0-B988-4E4D-A918-7322C0FC1C79}" type="pres">
      <dgm:prSet presAssocID="{6CB46B23-4078-4EF8-A191-992E8F025A97}" presName="Name17" presStyleLbl="parChTrans1D3" presStyleIdx="0" presStyleCnt="3"/>
      <dgm:spPr/>
    </dgm:pt>
    <dgm:pt modelId="{B3FAD5E3-3D1A-4B0D-BE38-B117FD8DD745}" type="pres">
      <dgm:prSet presAssocID="{DA487EAA-B28C-4DC9-85A7-0432B23EBDD8}" presName="hierRoot3" presStyleCnt="0"/>
      <dgm:spPr/>
    </dgm:pt>
    <dgm:pt modelId="{EAEAECBE-1544-4DA6-9A69-14B3C8D70248}" type="pres">
      <dgm:prSet presAssocID="{DA487EAA-B28C-4DC9-85A7-0432B23EBDD8}" presName="composite3" presStyleCnt="0"/>
      <dgm:spPr/>
    </dgm:pt>
    <dgm:pt modelId="{B747F315-8E1F-41CD-BE97-8CEC86B6E69A}" type="pres">
      <dgm:prSet presAssocID="{DA487EAA-B28C-4DC9-85A7-0432B23EBDD8}" presName="background3" presStyleLbl="node3" presStyleIdx="0" presStyleCnt="3"/>
      <dgm:spPr/>
    </dgm:pt>
    <dgm:pt modelId="{AAAC3685-F895-4742-8CA9-EF1679BD1DD2}" type="pres">
      <dgm:prSet presAssocID="{DA487EAA-B28C-4DC9-85A7-0432B23EBDD8}" presName="text3" presStyleLbl="fgAcc3" presStyleIdx="0" presStyleCnt="3" custLinFactX="100000" custLinFactNeighborX="119857" custLinFactNeighborY="-18805">
        <dgm:presLayoutVars>
          <dgm:chPref val="3"/>
        </dgm:presLayoutVars>
      </dgm:prSet>
      <dgm:spPr/>
    </dgm:pt>
    <dgm:pt modelId="{1ACE947E-843B-4AE5-83F1-8A964A4E7CDB}" type="pres">
      <dgm:prSet presAssocID="{DA487EAA-B28C-4DC9-85A7-0432B23EBDD8}" presName="hierChild4" presStyleCnt="0"/>
      <dgm:spPr/>
    </dgm:pt>
    <dgm:pt modelId="{30131651-C9DC-44D7-9EAC-6DD6BC0F9892}" type="pres">
      <dgm:prSet presAssocID="{7836AECE-D769-4ED9-A8C0-A74E06588333}" presName="Name17" presStyleLbl="parChTrans1D3" presStyleIdx="1" presStyleCnt="3"/>
      <dgm:spPr/>
    </dgm:pt>
    <dgm:pt modelId="{4DFC0E92-713A-4994-BACE-CC6F8DD017AB}" type="pres">
      <dgm:prSet presAssocID="{B1733035-18CE-423E-BD4E-BD7BACE44329}" presName="hierRoot3" presStyleCnt="0"/>
      <dgm:spPr/>
    </dgm:pt>
    <dgm:pt modelId="{CC08F4F0-A58B-4E1B-A192-B1883A5CF6D0}" type="pres">
      <dgm:prSet presAssocID="{B1733035-18CE-423E-BD4E-BD7BACE44329}" presName="composite3" presStyleCnt="0"/>
      <dgm:spPr/>
    </dgm:pt>
    <dgm:pt modelId="{C5A5B7CA-C0A2-4B23-BBDE-9A273B84939A}" type="pres">
      <dgm:prSet presAssocID="{B1733035-18CE-423E-BD4E-BD7BACE44329}" presName="background3" presStyleLbl="node3" presStyleIdx="1" presStyleCnt="3"/>
      <dgm:spPr/>
    </dgm:pt>
    <dgm:pt modelId="{770C1428-F71A-4824-ABD6-E109941FF7DB}" type="pres">
      <dgm:prSet presAssocID="{B1733035-18CE-423E-BD4E-BD7BACE44329}" presName="text3" presStyleLbl="fgAcc3" presStyleIdx="1" presStyleCnt="3" custLinFactY="-42696" custLinFactNeighborX="93422" custLinFactNeighborY="-100000">
        <dgm:presLayoutVars>
          <dgm:chPref val="3"/>
        </dgm:presLayoutVars>
      </dgm:prSet>
      <dgm:spPr/>
    </dgm:pt>
    <dgm:pt modelId="{05BE12E4-6D0D-4F9E-A780-110A1ACE746C}" type="pres">
      <dgm:prSet presAssocID="{B1733035-18CE-423E-BD4E-BD7BACE44329}" presName="hierChild4" presStyleCnt="0"/>
      <dgm:spPr/>
    </dgm:pt>
    <dgm:pt modelId="{F9DEFE4B-EB8E-41CC-BA28-A742714B58C2}" type="pres">
      <dgm:prSet presAssocID="{D3EBCD05-1A10-42FF-B26A-E4532D4DBEEE}" presName="Name17" presStyleLbl="parChTrans1D3" presStyleIdx="2" presStyleCnt="3"/>
      <dgm:spPr/>
    </dgm:pt>
    <dgm:pt modelId="{C03ED9CA-13F5-47D5-A9DC-E5B68E9090E5}" type="pres">
      <dgm:prSet presAssocID="{F36D7BD8-2C7D-4853-9176-F5D8560B01AC}" presName="hierRoot3" presStyleCnt="0"/>
      <dgm:spPr/>
    </dgm:pt>
    <dgm:pt modelId="{D749FFBA-B158-4A26-B80C-7703521515D9}" type="pres">
      <dgm:prSet presAssocID="{F36D7BD8-2C7D-4853-9176-F5D8560B01AC}" presName="composite3" presStyleCnt="0"/>
      <dgm:spPr/>
    </dgm:pt>
    <dgm:pt modelId="{8303D80B-489E-4226-9FF1-A68A73E3128A}" type="pres">
      <dgm:prSet presAssocID="{F36D7BD8-2C7D-4853-9176-F5D8560B01AC}" presName="background3" presStyleLbl="node3" presStyleIdx="2" presStyleCnt="3"/>
      <dgm:spPr/>
    </dgm:pt>
    <dgm:pt modelId="{B32819DB-3735-402E-ACF0-48593673F3EE}" type="pres">
      <dgm:prSet presAssocID="{F36D7BD8-2C7D-4853-9176-F5D8560B01AC}" presName="text3" presStyleLbl="fgAcc3" presStyleIdx="2" presStyleCnt="3" custLinFactY="-100000" custLinFactNeighborX="-25287" custLinFactNeighborY="-169906">
        <dgm:presLayoutVars>
          <dgm:chPref val="3"/>
        </dgm:presLayoutVars>
      </dgm:prSet>
      <dgm:spPr/>
    </dgm:pt>
    <dgm:pt modelId="{A1B6CA67-E3E6-40DD-91B1-27713835B1ED}" type="pres">
      <dgm:prSet presAssocID="{F36D7BD8-2C7D-4853-9176-F5D8560B01AC}" presName="hierChild4" presStyleCnt="0"/>
      <dgm:spPr/>
    </dgm:pt>
  </dgm:ptLst>
  <dgm:cxnLst>
    <dgm:cxn modelId="{00836F08-D5E2-4890-AC30-0C4B684BAF12}" srcId="{391F10EC-D682-4093-AECC-16D99797BE79}" destId="{B0E681AA-8415-420F-815A-0DB9058D654A}" srcOrd="2" destOrd="0" parTransId="{7E285B3E-CF7B-4B33-A8F4-A5E4BD07210A}" sibTransId="{EBF3F6F0-85CB-45C9-83F4-7D49BC9ECA1B}"/>
    <dgm:cxn modelId="{0B7D9209-B45C-43ED-B56B-4AEC00EF824B}" srcId="{A6C4C061-2F63-4F2B-B330-F248B5ECA8E2}" destId="{391F10EC-D682-4093-AECC-16D99797BE79}" srcOrd="0" destOrd="0" parTransId="{DC12B167-C2D9-400E-AE30-F7615657BF8E}" sibTransId="{DC964FF8-34EF-42E6-878B-27B0E5E4A07A}"/>
    <dgm:cxn modelId="{825B3227-5B8C-4860-A579-2EB31AB7AD60}" srcId="{5CFEF2BE-8FE3-4923-957A-C92D8384EBCE}" destId="{DA487EAA-B28C-4DC9-85A7-0432B23EBDD8}" srcOrd="0" destOrd="0" parTransId="{6CB46B23-4078-4EF8-A191-992E8F025A97}" sibTransId="{79A38640-67EE-41C3-B243-81A63736036A}"/>
    <dgm:cxn modelId="{36988628-31F8-493B-B524-E16A12568580}" type="presOf" srcId="{5CFEF2BE-8FE3-4923-957A-C92D8384EBCE}" destId="{B1BE37E1-1BBD-49E3-973E-DD1E89F69E97}" srcOrd="0" destOrd="0" presId="urn:microsoft.com/office/officeart/2005/8/layout/hierarchy1"/>
    <dgm:cxn modelId="{F7987033-F671-4086-A3B3-CC2C4FAFAC00}" type="presOf" srcId="{B1733035-18CE-423E-BD4E-BD7BACE44329}" destId="{770C1428-F71A-4824-ABD6-E109941FF7DB}" srcOrd="0" destOrd="0" presId="urn:microsoft.com/office/officeart/2005/8/layout/hierarchy1"/>
    <dgm:cxn modelId="{00BAF135-4E86-4B14-8D21-3C6E8FF5C39C}" srcId="{391F10EC-D682-4093-AECC-16D99797BE79}" destId="{0BE9C46A-AF7D-4764-805E-F6CEDE2CD447}" srcOrd="0" destOrd="0" parTransId="{3CC0849C-F8DD-4B00-9793-02BA409B67F8}" sibTransId="{5676E4B9-B85F-4687-8B2F-40644079D369}"/>
    <dgm:cxn modelId="{8423243A-E11B-412F-8974-FBF1F1EF810F}" type="presOf" srcId="{B0E681AA-8415-420F-815A-0DB9058D654A}" destId="{64FEDDA8-38F1-4F83-8855-305B6F4CAB3B}" srcOrd="0" destOrd="0" presId="urn:microsoft.com/office/officeart/2005/8/layout/hierarchy1"/>
    <dgm:cxn modelId="{D20BE93D-AE23-47AB-8D75-DB98B01B1181}" type="presOf" srcId="{6CB46B23-4078-4EF8-A191-992E8F025A97}" destId="{FB35EDA0-B988-4E4D-A918-7322C0FC1C79}" srcOrd="0" destOrd="0" presId="urn:microsoft.com/office/officeart/2005/8/layout/hierarchy1"/>
    <dgm:cxn modelId="{BA0CC65C-4CFD-43BF-B800-0919AE732173}" srcId="{391F10EC-D682-4093-AECC-16D99797BE79}" destId="{7E20D712-3E03-4381-8184-4F68211A9B50}" srcOrd="3" destOrd="0" parTransId="{0CA398FF-E96B-4CD2-A4C0-68D2BE54CCC1}" sibTransId="{CD73F864-BE0C-4F49-88A9-3163CEE6E695}"/>
    <dgm:cxn modelId="{C7566961-BB88-4D74-AB2B-D6F014DB8941}" type="presOf" srcId="{DA487EAA-B28C-4DC9-85A7-0432B23EBDD8}" destId="{AAAC3685-F895-4742-8CA9-EF1679BD1DD2}" srcOrd="0" destOrd="0" presId="urn:microsoft.com/office/officeart/2005/8/layout/hierarchy1"/>
    <dgm:cxn modelId="{2BB21D63-82CB-4A85-AA9E-54C362A1C323}" srcId="{391F10EC-D682-4093-AECC-16D99797BE79}" destId="{5CFEF2BE-8FE3-4923-957A-C92D8384EBCE}" srcOrd="4" destOrd="0" parTransId="{1A2664DB-D548-445F-B5EF-14F9E211D57F}" sibTransId="{15BD541F-98C1-4A17-9F2E-1B3F051A4575}"/>
    <dgm:cxn modelId="{E78D8745-EB29-4BD2-8597-2A0A39EDF6E4}" type="presOf" srcId="{4E8B23C2-5D26-428F-AF4E-EE061825C3BE}" destId="{60914356-248F-4805-87AC-69BF03C37D6D}" srcOrd="0" destOrd="0" presId="urn:microsoft.com/office/officeart/2005/8/layout/hierarchy1"/>
    <dgm:cxn modelId="{B5002A47-4280-485A-9B8D-AFF8E0E30D04}" type="presOf" srcId="{A6C4C061-2F63-4F2B-B330-F248B5ECA8E2}" destId="{DDA40F46-09AC-4F33-A5DF-92F74824E22A}" srcOrd="0" destOrd="0" presId="urn:microsoft.com/office/officeart/2005/8/layout/hierarchy1"/>
    <dgm:cxn modelId="{CBDF1E48-4EF8-4092-A783-1DC1EF684761}" type="presOf" srcId="{9EC0159F-5232-4D33-9612-BA51EBF4BB51}" destId="{1EF5734D-CBF8-4A4E-9FDD-90B87FCEB6F2}" srcOrd="0" destOrd="0" presId="urn:microsoft.com/office/officeart/2005/8/layout/hierarchy1"/>
    <dgm:cxn modelId="{6C4B656E-7C83-4829-AD35-62635753F1F5}" srcId="{5CFEF2BE-8FE3-4923-957A-C92D8384EBCE}" destId="{F36D7BD8-2C7D-4853-9176-F5D8560B01AC}" srcOrd="2" destOrd="0" parTransId="{D3EBCD05-1A10-42FF-B26A-E4532D4DBEEE}" sibTransId="{A0C67F1B-9136-483A-93FE-12FF7EDC42B5}"/>
    <dgm:cxn modelId="{F3D00182-BABF-48FA-A92C-16CDE5DBAFAE}" type="presOf" srcId="{3CC0849C-F8DD-4B00-9793-02BA409B67F8}" destId="{23DCF52E-AE4C-404C-8942-B906003AF882}" srcOrd="0" destOrd="0" presId="urn:microsoft.com/office/officeart/2005/8/layout/hierarchy1"/>
    <dgm:cxn modelId="{B0D2F385-CEF3-4438-AD9D-82B881219E7E}" type="presOf" srcId="{D3EBCD05-1A10-42FF-B26A-E4532D4DBEEE}" destId="{F9DEFE4B-EB8E-41CC-BA28-A742714B58C2}" srcOrd="0" destOrd="0" presId="urn:microsoft.com/office/officeart/2005/8/layout/hierarchy1"/>
    <dgm:cxn modelId="{697E9893-E839-4140-8207-FF47CF395FA9}" type="presOf" srcId="{391F10EC-D682-4093-AECC-16D99797BE79}" destId="{479CD954-348B-4C2D-A7FC-68EFAEF598AB}" srcOrd="0" destOrd="0" presId="urn:microsoft.com/office/officeart/2005/8/layout/hierarchy1"/>
    <dgm:cxn modelId="{D7AAF895-4C54-4AC3-ADDF-D6F5502827B3}" type="presOf" srcId="{7E285B3E-CF7B-4B33-A8F4-A5E4BD07210A}" destId="{F8FC5FFC-FBC8-4910-8F19-174B434F4C70}" srcOrd="0" destOrd="0" presId="urn:microsoft.com/office/officeart/2005/8/layout/hierarchy1"/>
    <dgm:cxn modelId="{C0304699-BB5F-49FF-83FF-D96F1E73B774}" type="presOf" srcId="{1A2664DB-D548-445F-B5EF-14F9E211D57F}" destId="{779279A0-2E6D-4274-BCAA-EB815D7AC7C3}" srcOrd="0" destOrd="0" presId="urn:microsoft.com/office/officeart/2005/8/layout/hierarchy1"/>
    <dgm:cxn modelId="{26E18FA1-F21F-4E0B-B58A-4EADD04B59FE}" type="presOf" srcId="{7E20D712-3E03-4381-8184-4F68211A9B50}" destId="{93D07BB6-F29A-43EC-BFE6-776450E96F8B}" srcOrd="0" destOrd="0" presId="urn:microsoft.com/office/officeart/2005/8/layout/hierarchy1"/>
    <dgm:cxn modelId="{69E94CB1-243C-4258-BAA7-995B300F1C3C}" type="presOf" srcId="{0BE9C46A-AF7D-4764-805E-F6CEDE2CD447}" destId="{8D2DAB22-E3C1-4511-AE4B-B420C6267551}" srcOrd="0" destOrd="0" presId="urn:microsoft.com/office/officeart/2005/8/layout/hierarchy1"/>
    <dgm:cxn modelId="{938A99BB-DC5B-4162-9923-F9162E5EE165}" srcId="{5CFEF2BE-8FE3-4923-957A-C92D8384EBCE}" destId="{B1733035-18CE-423E-BD4E-BD7BACE44329}" srcOrd="1" destOrd="0" parTransId="{7836AECE-D769-4ED9-A8C0-A74E06588333}" sibTransId="{18472BE0-639B-48EB-9590-B3ABE10D7341}"/>
    <dgm:cxn modelId="{673E3AC0-9F6F-41BC-8A37-E88B89526E7B}" type="presOf" srcId="{F36D7BD8-2C7D-4853-9176-F5D8560B01AC}" destId="{B32819DB-3735-402E-ACF0-48593673F3EE}" srcOrd="0" destOrd="0" presId="urn:microsoft.com/office/officeart/2005/8/layout/hierarchy1"/>
    <dgm:cxn modelId="{B5A930C4-21C4-496C-8EDB-547AFA749FBE}" type="presOf" srcId="{7836AECE-D769-4ED9-A8C0-A74E06588333}" destId="{30131651-C9DC-44D7-9EAC-6DD6BC0F9892}" srcOrd="0" destOrd="0" presId="urn:microsoft.com/office/officeart/2005/8/layout/hierarchy1"/>
    <dgm:cxn modelId="{F7D37BE2-44A9-41B2-AA5E-5777228C69BB}" srcId="{391F10EC-D682-4093-AECC-16D99797BE79}" destId="{9EC0159F-5232-4D33-9612-BA51EBF4BB51}" srcOrd="1" destOrd="0" parTransId="{4E8B23C2-5D26-428F-AF4E-EE061825C3BE}" sibTransId="{E3335000-D16A-4AC2-8BA0-48B5FA0A8570}"/>
    <dgm:cxn modelId="{FDB7EEE2-DE7E-48E7-B949-E1C931C282A7}" type="presOf" srcId="{0CA398FF-E96B-4CD2-A4C0-68D2BE54CCC1}" destId="{6D0BD89B-9F61-4653-806D-9FC61B5F5B68}" srcOrd="0" destOrd="0" presId="urn:microsoft.com/office/officeart/2005/8/layout/hierarchy1"/>
    <dgm:cxn modelId="{0C7BB3CF-33F0-45C9-9772-72CF95F55EE5}" type="presParOf" srcId="{DDA40F46-09AC-4F33-A5DF-92F74824E22A}" destId="{E98A2902-6D66-44BB-B9F3-FD559F72C952}" srcOrd="0" destOrd="0" presId="urn:microsoft.com/office/officeart/2005/8/layout/hierarchy1"/>
    <dgm:cxn modelId="{4859710B-81C9-4624-A996-D7168F5A7D05}" type="presParOf" srcId="{E98A2902-6D66-44BB-B9F3-FD559F72C952}" destId="{A23B8F96-96A1-44F8-A12E-772D8DA5AE7D}" srcOrd="0" destOrd="0" presId="urn:microsoft.com/office/officeart/2005/8/layout/hierarchy1"/>
    <dgm:cxn modelId="{2F7F9484-5937-47DC-9EAB-D704A7CF9445}" type="presParOf" srcId="{A23B8F96-96A1-44F8-A12E-772D8DA5AE7D}" destId="{7F4D294A-7EF0-475C-801D-2B5E8BD44321}" srcOrd="0" destOrd="0" presId="urn:microsoft.com/office/officeart/2005/8/layout/hierarchy1"/>
    <dgm:cxn modelId="{D0D811FF-6637-472D-927E-ADA6A76FDF90}" type="presParOf" srcId="{A23B8F96-96A1-44F8-A12E-772D8DA5AE7D}" destId="{479CD954-348B-4C2D-A7FC-68EFAEF598AB}" srcOrd="1" destOrd="0" presId="urn:microsoft.com/office/officeart/2005/8/layout/hierarchy1"/>
    <dgm:cxn modelId="{A68DA5F2-9095-4B19-9158-2606655789EA}" type="presParOf" srcId="{E98A2902-6D66-44BB-B9F3-FD559F72C952}" destId="{6F7AD983-B516-4B58-9766-AA3BBC1DF7A7}" srcOrd="1" destOrd="0" presId="urn:microsoft.com/office/officeart/2005/8/layout/hierarchy1"/>
    <dgm:cxn modelId="{9AA31744-3E28-4749-BD25-55734A752657}" type="presParOf" srcId="{6F7AD983-B516-4B58-9766-AA3BBC1DF7A7}" destId="{23DCF52E-AE4C-404C-8942-B906003AF882}" srcOrd="0" destOrd="0" presId="urn:microsoft.com/office/officeart/2005/8/layout/hierarchy1"/>
    <dgm:cxn modelId="{57D1AB43-C7F9-41E4-B15D-19906BE9C715}" type="presParOf" srcId="{6F7AD983-B516-4B58-9766-AA3BBC1DF7A7}" destId="{9D8B8683-F12E-496E-A729-B49FEBB23B19}" srcOrd="1" destOrd="0" presId="urn:microsoft.com/office/officeart/2005/8/layout/hierarchy1"/>
    <dgm:cxn modelId="{DB1E3BD7-FD1E-44B1-BB02-383BA28D3F28}" type="presParOf" srcId="{9D8B8683-F12E-496E-A729-B49FEBB23B19}" destId="{D5CC83BE-5DE0-430C-BACD-2273DBECF585}" srcOrd="0" destOrd="0" presId="urn:microsoft.com/office/officeart/2005/8/layout/hierarchy1"/>
    <dgm:cxn modelId="{BE03CBBC-E66A-476F-BD2D-472335D386BD}" type="presParOf" srcId="{D5CC83BE-5DE0-430C-BACD-2273DBECF585}" destId="{238F4B04-DDBE-4D53-98DE-C537B294D7CD}" srcOrd="0" destOrd="0" presId="urn:microsoft.com/office/officeart/2005/8/layout/hierarchy1"/>
    <dgm:cxn modelId="{9E0A05E8-8DAC-4295-80DE-73DAE1859662}" type="presParOf" srcId="{D5CC83BE-5DE0-430C-BACD-2273DBECF585}" destId="{8D2DAB22-E3C1-4511-AE4B-B420C6267551}" srcOrd="1" destOrd="0" presId="urn:microsoft.com/office/officeart/2005/8/layout/hierarchy1"/>
    <dgm:cxn modelId="{71A66AD8-38AC-4936-BE22-44C92F55DD74}" type="presParOf" srcId="{9D8B8683-F12E-496E-A729-B49FEBB23B19}" destId="{6AC64EED-017A-44B4-9E74-2192BF46689A}" srcOrd="1" destOrd="0" presId="urn:microsoft.com/office/officeart/2005/8/layout/hierarchy1"/>
    <dgm:cxn modelId="{2BCC4307-CD4E-4FD9-B41C-826D035E6F82}" type="presParOf" srcId="{6F7AD983-B516-4B58-9766-AA3BBC1DF7A7}" destId="{60914356-248F-4805-87AC-69BF03C37D6D}" srcOrd="2" destOrd="0" presId="urn:microsoft.com/office/officeart/2005/8/layout/hierarchy1"/>
    <dgm:cxn modelId="{F4341BCE-3D2A-4C38-B51A-3E9885CE1258}" type="presParOf" srcId="{6F7AD983-B516-4B58-9766-AA3BBC1DF7A7}" destId="{2317E98D-467E-45FF-B6FF-2978754FFE11}" srcOrd="3" destOrd="0" presId="urn:microsoft.com/office/officeart/2005/8/layout/hierarchy1"/>
    <dgm:cxn modelId="{132BABA9-C8C2-43BC-8E4B-9CD789FD79F3}" type="presParOf" srcId="{2317E98D-467E-45FF-B6FF-2978754FFE11}" destId="{BB873D79-4DF6-43AE-BDA7-96ECBC80B381}" srcOrd="0" destOrd="0" presId="urn:microsoft.com/office/officeart/2005/8/layout/hierarchy1"/>
    <dgm:cxn modelId="{299DB95E-4FEE-47AA-8804-AB336B9E35C8}" type="presParOf" srcId="{BB873D79-4DF6-43AE-BDA7-96ECBC80B381}" destId="{737293AB-E751-45F9-8683-79016277C6B6}" srcOrd="0" destOrd="0" presId="urn:microsoft.com/office/officeart/2005/8/layout/hierarchy1"/>
    <dgm:cxn modelId="{898DD1A2-DB1A-4791-AB24-0B9F56B8E0C5}" type="presParOf" srcId="{BB873D79-4DF6-43AE-BDA7-96ECBC80B381}" destId="{1EF5734D-CBF8-4A4E-9FDD-90B87FCEB6F2}" srcOrd="1" destOrd="0" presId="urn:microsoft.com/office/officeart/2005/8/layout/hierarchy1"/>
    <dgm:cxn modelId="{86503C00-0634-4A0A-8D55-12CEB1A1043B}" type="presParOf" srcId="{2317E98D-467E-45FF-B6FF-2978754FFE11}" destId="{209591D3-E8CA-48D2-94E0-4065C49A821F}" srcOrd="1" destOrd="0" presId="urn:microsoft.com/office/officeart/2005/8/layout/hierarchy1"/>
    <dgm:cxn modelId="{48B9952E-9ED2-47A5-9964-FC125AE05ED8}" type="presParOf" srcId="{6F7AD983-B516-4B58-9766-AA3BBC1DF7A7}" destId="{F8FC5FFC-FBC8-4910-8F19-174B434F4C70}" srcOrd="4" destOrd="0" presId="urn:microsoft.com/office/officeart/2005/8/layout/hierarchy1"/>
    <dgm:cxn modelId="{7351EA4E-CBD2-4ABB-B369-0AB0B7704F1A}" type="presParOf" srcId="{6F7AD983-B516-4B58-9766-AA3BBC1DF7A7}" destId="{EC1DBDA5-D19D-49C8-B2BC-D1C84C6BB187}" srcOrd="5" destOrd="0" presId="urn:microsoft.com/office/officeart/2005/8/layout/hierarchy1"/>
    <dgm:cxn modelId="{551B5580-8BFD-45B9-BB05-C58FECC484A1}" type="presParOf" srcId="{EC1DBDA5-D19D-49C8-B2BC-D1C84C6BB187}" destId="{70688425-7AAF-4FB4-ADEA-711B70E9C676}" srcOrd="0" destOrd="0" presId="urn:microsoft.com/office/officeart/2005/8/layout/hierarchy1"/>
    <dgm:cxn modelId="{F85F71F5-80B0-4829-AD7C-F9AB1127E259}" type="presParOf" srcId="{70688425-7AAF-4FB4-ADEA-711B70E9C676}" destId="{EF6182FB-C62C-473C-982F-01611A1D5886}" srcOrd="0" destOrd="0" presId="urn:microsoft.com/office/officeart/2005/8/layout/hierarchy1"/>
    <dgm:cxn modelId="{17FCC3CF-9AFF-46CF-AE84-C8F62BB7F482}" type="presParOf" srcId="{70688425-7AAF-4FB4-ADEA-711B70E9C676}" destId="{64FEDDA8-38F1-4F83-8855-305B6F4CAB3B}" srcOrd="1" destOrd="0" presId="urn:microsoft.com/office/officeart/2005/8/layout/hierarchy1"/>
    <dgm:cxn modelId="{145B80C5-2D27-4B12-A3CE-B7A33F09CB02}" type="presParOf" srcId="{EC1DBDA5-D19D-49C8-B2BC-D1C84C6BB187}" destId="{D35A6667-AB94-4E05-9087-C683AA5C993D}" srcOrd="1" destOrd="0" presId="urn:microsoft.com/office/officeart/2005/8/layout/hierarchy1"/>
    <dgm:cxn modelId="{762E8E1B-CC18-493A-B1C1-FD3D61231178}" type="presParOf" srcId="{6F7AD983-B516-4B58-9766-AA3BBC1DF7A7}" destId="{6D0BD89B-9F61-4653-806D-9FC61B5F5B68}" srcOrd="6" destOrd="0" presId="urn:microsoft.com/office/officeart/2005/8/layout/hierarchy1"/>
    <dgm:cxn modelId="{5AA7E26C-53D8-4E6E-A086-BDAEC7D5A9AC}" type="presParOf" srcId="{6F7AD983-B516-4B58-9766-AA3BBC1DF7A7}" destId="{17B05B5C-C4A6-4B58-9552-7650998F7D8A}" srcOrd="7" destOrd="0" presId="urn:microsoft.com/office/officeart/2005/8/layout/hierarchy1"/>
    <dgm:cxn modelId="{2F4ECA73-18F1-43DD-AD31-E39CF606103F}" type="presParOf" srcId="{17B05B5C-C4A6-4B58-9552-7650998F7D8A}" destId="{BF74751B-3997-4F45-A296-DD18DAF9BDCC}" srcOrd="0" destOrd="0" presId="urn:microsoft.com/office/officeart/2005/8/layout/hierarchy1"/>
    <dgm:cxn modelId="{F0DD696B-D7DF-40B1-9F24-E7821C2E58A4}" type="presParOf" srcId="{BF74751B-3997-4F45-A296-DD18DAF9BDCC}" destId="{64BBD7E7-CD20-4C20-8C3C-D0980066B89E}" srcOrd="0" destOrd="0" presId="urn:microsoft.com/office/officeart/2005/8/layout/hierarchy1"/>
    <dgm:cxn modelId="{93B2D4B9-7FDC-425A-8F14-B165F8366F58}" type="presParOf" srcId="{BF74751B-3997-4F45-A296-DD18DAF9BDCC}" destId="{93D07BB6-F29A-43EC-BFE6-776450E96F8B}" srcOrd="1" destOrd="0" presId="urn:microsoft.com/office/officeart/2005/8/layout/hierarchy1"/>
    <dgm:cxn modelId="{2E71EA39-26B1-4FA9-A52C-733B0B5A02A3}" type="presParOf" srcId="{17B05B5C-C4A6-4B58-9552-7650998F7D8A}" destId="{9B4D8BD9-3523-4676-8940-FB0511125213}" srcOrd="1" destOrd="0" presId="urn:microsoft.com/office/officeart/2005/8/layout/hierarchy1"/>
    <dgm:cxn modelId="{1C1CCC6E-4E9D-4E28-AE03-E24D09D4BC22}" type="presParOf" srcId="{6F7AD983-B516-4B58-9766-AA3BBC1DF7A7}" destId="{779279A0-2E6D-4274-BCAA-EB815D7AC7C3}" srcOrd="8" destOrd="0" presId="urn:microsoft.com/office/officeart/2005/8/layout/hierarchy1"/>
    <dgm:cxn modelId="{B5FC7BDB-AE30-4591-A60B-BB79F4E04348}" type="presParOf" srcId="{6F7AD983-B516-4B58-9766-AA3BBC1DF7A7}" destId="{A5304FDE-2C3A-457E-82D3-A9A67DB3907A}" srcOrd="9" destOrd="0" presId="urn:microsoft.com/office/officeart/2005/8/layout/hierarchy1"/>
    <dgm:cxn modelId="{D9CCCACD-AE8A-4814-850A-EF0AA5D8BF52}" type="presParOf" srcId="{A5304FDE-2C3A-457E-82D3-A9A67DB3907A}" destId="{A279D275-A01C-4809-8B92-3DD405E068CF}" srcOrd="0" destOrd="0" presId="urn:microsoft.com/office/officeart/2005/8/layout/hierarchy1"/>
    <dgm:cxn modelId="{BA2B4CAA-0910-43DB-B15C-9CC42CBA2B01}" type="presParOf" srcId="{A279D275-A01C-4809-8B92-3DD405E068CF}" destId="{900C9740-87C2-4AAD-8E46-8849214422A8}" srcOrd="0" destOrd="0" presId="urn:microsoft.com/office/officeart/2005/8/layout/hierarchy1"/>
    <dgm:cxn modelId="{D2D5976B-A70D-4726-84BB-5649B63F3BFE}" type="presParOf" srcId="{A279D275-A01C-4809-8B92-3DD405E068CF}" destId="{B1BE37E1-1BBD-49E3-973E-DD1E89F69E97}" srcOrd="1" destOrd="0" presId="urn:microsoft.com/office/officeart/2005/8/layout/hierarchy1"/>
    <dgm:cxn modelId="{08DD84BC-D2A7-4649-B076-3801ECAEB020}" type="presParOf" srcId="{A5304FDE-2C3A-457E-82D3-A9A67DB3907A}" destId="{7248F98B-11B5-4F5B-86E6-8E0A31B1E615}" srcOrd="1" destOrd="0" presId="urn:microsoft.com/office/officeart/2005/8/layout/hierarchy1"/>
    <dgm:cxn modelId="{953ABD54-2D05-4D6B-919C-122DC11332CA}" type="presParOf" srcId="{7248F98B-11B5-4F5B-86E6-8E0A31B1E615}" destId="{FB35EDA0-B988-4E4D-A918-7322C0FC1C79}" srcOrd="0" destOrd="0" presId="urn:microsoft.com/office/officeart/2005/8/layout/hierarchy1"/>
    <dgm:cxn modelId="{6DD3EDBD-E725-4F92-B2A6-8121B2433F78}" type="presParOf" srcId="{7248F98B-11B5-4F5B-86E6-8E0A31B1E615}" destId="{B3FAD5E3-3D1A-4B0D-BE38-B117FD8DD745}" srcOrd="1" destOrd="0" presId="urn:microsoft.com/office/officeart/2005/8/layout/hierarchy1"/>
    <dgm:cxn modelId="{13757BB3-5068-4708-9DE2-1778FB0707F5}" type="presParOf" srcId="{B3FAD5E3-3D1A-4B0D-BE38-B117FD8DD745}" destId="{EAEAECBE-1544-4DA6-9A69-14B3C8D70248}" srcOrd="0" destOrd="0" presId="urn:microsoft.com/office/officeart/2005/8/layout/hierarchy1"/>
    <dgm:cxn modelId="{48B0638F-4EF3-4198-AC71-E320ADE0BB45}" type="presParOf" srcId="{EAEAECBE-1544-4DA6-9A69-14B3C8D70248}" destId="{B747F315-8E1F-41CD-BE97-8CEC86B6E69A}" srcOrd="0" destOrd="0" presId="urn:microsoft.com/office/officeart/2005/8/layout/hierarchy1"/>
    <dgm:cxn modelId="{DCBEB030-DE40-4050-9EEF-B40DD517A23D}" type="presParOf" srcId="{EAEAECBE-1544-4DA6-9A69-14B3C8D70248}" destId="{AAAC3685-F895-4742-8CA9-EF1679BD1DD2}" srcOrd="1" destOrd="0" presId="urn:microsoft.com/office/officeart/2005/8/layout/hierarchy1"/>
    <dgm:cxn modelId="{BFB6C4FC-DFB7-4F44-A5F9-2DB6CB7AB3F3}" type="presParOf" srcId="{B3FAD5E3-3D1A-4B0D-BE38-B117FD8DD745}" destId="{1ACE947E-843B-4AE5-83F1-8A964A4E7CDB}" srcOrd="1" destOrd="0" presId="urn:microsoft.com/office/officeart/2005/8/layout/hierarchy1"/>
    <dgm:cxn modelId="{45E920F1-BEC4-442B-B1CD-958FB5C24184}" type="presParOf" srcId="{7248F98B-11B5-4F5B-86E6-8E0A31B1E615}" destId="{30131651-C9DC-44D7-9EAC-6DD6BC0F9892}" srcOrd="2" destOrd="0" presId="urn:microsoft.com/office/officeart/2005/8/layout/hierarchy1"/>
    <dgm:cxn modelId="{8DB909E7-500F-4569-BA80-DC7255B633A5}" type="presParOf" srcId="{7248F98B-11B5-4F5B-86E6-8E0A31B1E615}" destId="{4DFC0E92-713A-4994-BACE-CC6F8DD017AB}" srcOrd="3" destOrd="0" presId="urn:microsoft.com/office/officeart/2005/8/layout/hierarchy1"/>
    <dgm:cxn modelId="{EFB7D779-3230-4759-91BC-F78C8C51A486}" type="presParOf" srcId="{4DFC0E92-713A-4994-BACE-CC6F8DD017AB}" destId="{CC08F4F0-A58B-4E1B-A192-B1883A5CF6D0}" srcOrd="0" destOrd="0" presId="urn:microsoft.com/office/officeart/2005/8/layout/hierarchy1"/>
    <dgm:cxn modelId="{1FA2F2D6-8B09-4F29-9D85-59891C4AB552}" type="presParOf" srcId="{CC08F4F0-A58B-4E1B-A192-B1883A5CF6D0}" destId="{C5A5B7CA-C0A2-4B23-BBDE-9A273B84939A}" srcOrd="0" destOrd="0" presId="urn:microsoft.com/office/officeart/2005/8/layout/hierarchy1"/>
    <dgm:cxn modelId="{1E143723-2733-4D0C-9F4A-DDA139C002B6}" type="presParOf" srcId="{CC08F4F0-A58B-4E1B-A192-B1883A5CF6D0}" destId="{770C1428-F71A-4824-ABD6-E109941FF7DB}" srcOrd="1" destOrd="0" presId="urn:microsoft.com/office/officeart/2005/8/layout/hierarchy1"/>
    <dgm:cxn modelId="{54E0DFC4-D3E9-48A9-B40A-521D2A7100E6}" type="presParOf" srcId="{4DFC0E92-713A-4994-BACE-CC6F8DD017AB}" destId="{05BE12E4-6D0D-4F9E-A780-110A1ACE746C}" srcOrd="1" destOrd="0" presId="urn:microsoft.com/office/officeart/2005/8/layout/hierarchy1"/>
    <dgm:cxn modelId="{CA8D3EFA-C353-48DC-B6BA-7C42B28A04B6}" type="presParOf" srcId="{7248F98B-11B5-4F5B-86E6-8E0A31B1E615}" destId="{F9DEFE4B-EB8E-41CC-BA28-A742714B58C2}" srcOrd="4" destOrd="0" presId="urn:microsoft.com/office/officeart/2005/8/layout/hierarchy1"/>
    <dgm:cxn modelId="{AB22D181-4E8D-4785-AA4A-C52C2CBED3BE}" type="presParOf" srcId="{7248F98B-11B5-4F5B-86E6-8E0A31B1E615}" destId="{C03ED9CA-13F5-47D5-A9DC-E5B68E9090E5}" srcOrd="5" destOrd="0" presId="urn:microsoft.com/office/officeart/2005/8/layout/hierarchy1"/>
    <dgm:cxn modelId="{188325D8-C077-4C31-9180-57B4692A4571}" type="presParOf" srcId="{C03ED9CA-13F5-47D5-A9DC-E5B68E9090E5}" destId="{D749FFBA-B158-4A26-B80C-7703521515D9}" srcOrd="0" destOrd="0" presId="urn:microsoft.com/office/officeart/2005/8/layout/hierarchy1"/>
    <dgm:cxn modelId="{F4A20A0B-B05A-427B-A62C-E1983F71027D}" type="presParOf" srcId="{D749FFBA-B158-4A26-B80C-7703521515D9}" destId="{8303D80B-489E-4226-9FF1-A68A73E3128A}" srcOrd="0" destOrd="0" presId="urn:microsoft.com/office/officeart/2005/8/layout/hierarchy1"/>
    <dgm:cxn modelId="{9914C8B4-6D0D-478E-8546-FC6F24F9D8E3}" type="presParOf" srcId="{D749FFBA-B158-4A26-B80C-7703521515D9}" destId="{B32819DB-3735-402E-ACF0-48593673F3EE}" srcOrd="1" destOrd="0" presId="urn:microsoft.com/office/officeart/2005/8/layout/hierarchy1"/>
    <dgm:cxn modelId="{B9981AF4-7510-4CD4-A1B7-677AFD2D5328}" type="presParOf" srcId="{C03ED9CA-13F5-47D5-A9DC-E5B68E9090E5}" destId="{A1B6CA67-E3E6-40DD-91B1-27713835B1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FE4B-EB8E-41CC-BA28-A742714B58C2}">
      <dsp:nvSpPr>
        <dsp:cNvPr id="0" name=""/>
        <dsp:cNvSpPr/>
      </dsp:nvSpPr>
      <dsp:spPr>
        <a:xfrm>
          <a:off x="7586048" y="903490"/>
          <a:ext cx="1993021" cy="2218540"/>
        </a:xfrm>
        <a:custGeom>
          <a:avLst/>
          <a:gdLst/>
          <a:ahLst/>
          <a:cxnLst/>
          <a:rect l="0" t="0" r="0" b="0"/>
          <a:pathLst>
            <a:path>
              <a:moveTo>
                <a:pt x="0" y="2218540"/>
              </a:moveTo>
              <a:lnTo>
                <a:pt x="199302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1651-C9DC-44D7-9EAC-6DD6BC0F9892}">
      <dsp:nvSpPr>
        <dsp:cNvPr id="0" name=""/>
        <dsp:cNvSpPr/>
      </dsp:nvSpPr>
      <dsp:spPr>
        <a:xfrm>
          <a:off x="7586048" y="2162810"/>
          <a:ext cx="1938251" cy="959220"/>
        </a:xfrm>
        <a:custGeom>
          <a:avLst/>
          <a:gdLst/>
          <a:ahLst/>
          <a:cxnLst/>
          <a:rect l="0" t="0" r="0" b="0"/>
          <a:pathLst>
            <a:path>
              <a:moveTo>
                <a:pt x="0" y="959220"/>
              </a:moveTo>
              <a:lnTo>
                <a:pt x="193825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EDA0-B988-4E4D-A918-7322C0FC1C79}">
      <dsp:nvSpPr>
        <dsp:cNvPr id="0" name=""/>
        <dsp:cNvSpPr/>
      </dsp:nvSpPr>
      <dsp:spPr>
        <a:xfrm>
          <a:off x="7586048" y="3122030"/>
          <a:ext cx="2003927" cy="267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20"/>
              </a:lnTo>
              <a:lnTo>
                <a:pt x="2003927" y="122820"/>
              </a:lnTo>
              <a:lnTo>
                <a:pt x="2003927" y="2672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279A0-2E6D-4274-BCAA-EB815D7AC7C3}">
      <dsp:nvSpPr>
        <dsp:cNvPr id="0" name=""/>
        <dsp:cNvSpPr/>
      </dsp:nvSpPr>
      <dsp:spPr>
        <a:xfrm>
          <a:off x="4426857" y="1678673"/>
          <a:ext cx="3159190" cy="453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981"/>
              </a:lnTo>
              <a:lnTo>
                <a:pt x="3159190" y="308981"/>
              </a:lnTo>
              <a:lnTo>
                <a:pt x="3159190" y="4534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BD89B-9F61-4653-806D-9FC61B5F5B68}">
      <dsp:nvSpPr>
        <dsp:cNvPr id="0" name=""/>
        <dsp:cNvSpPr/>
      </dsp:nvSpPr>
      <dsp:spPr>
        <a:xfrm>
          <a:off x="4426857" y="1678673"/>
          <a:ext cx="1450036" cy="1412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345"/>
              </a:lnTo>
              <a:lnTo>
                <a:pt x="1450036" y="1268345"/>
              </a:lnTo>
              <a:lnTo>
                <a:pt x="1450036" y="1412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C5FFC-FBC8-4910-8F19-174B434F4C70}">
      <dsp:nvSpPr>
        <dsp:cNvPr id="0" name=""/>
        <dsp:cNvSpPr/>
      </dsp:nvSpPr>
      <dsp:spPr>
        <a:xfrm>
          <a:off x="4330037" y="1678673"/>
          <a:ext cx="96820" cy="1412767"/>
        </a:xfrm>
        <a:custGeom>
          <a:avLst/>
          <a:gdLst/>
          <a:ahLst/>
          <a:cxnLst/>
          <a:rect l="0" t="0" r="0" b="0"/>
          <a:pathLst>
            <a:path>
              <a:moveTo>
                <a:pt x="96820" y="0"/>
              </a:moveTo>
              <a:lnTo>
                <a:pt x="96820" y="1268345"/>
              </a:lnTo>
              <a:lnTo>
                <a:pt x="0" y="1268345"/>
              </a:lnTo>
              <a:lnTo>
                <a:pt x="0" y="1412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14356-248F-4805-87AC-69BF03C37D6D}">
      <dsp:nvSpPr>
        <dsp:cNvPr id="0" name=""/>
        <dsp:cNvSpPr/>
      </dsp:nvSpPr>
      <dsp:spPr>
        <a:xfrm>
          <a:off x="2709019" y="1678673"/>
          <a:ext cx="1717837" cy="1412767"/>
        </a:xfrm>
        <a:custGeom>
          <a:avLst/>
          <a:gdLst/>
          <a:ahLst/>
          <a:cxnLst/>
          <a:rect l="0" t="0" r="0" b="0"/>
          <a:pathLst>
            <a:path>
              <a:moveTo>
                <a:pt x="1717837" y="0"/>
              </a:moveTo>
              <a:lnTo>
                <a:pt x="1717837" y="1268345"/>
              </a:lnTo>
              <a:lnTo>
                <a:pt x="0" y="1268345"/>
              </a:lnTo>
              <a:lnTo>
                <a:pt x="0" y="1412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F52E-AE4C-404C-8942-B906003AF882}">
      <dsp:nvSpPr>
        <dsp:cNvPr id="0" name=""/>
        <dsp:cNvSpPr/>
      </dsp:nvSpPr>
      <dsp:spPr>
        <a:xfrm>
          <a:off x="939649" y="1678673"/>
          <a:ext cx="3487208" cy="1412767"/>
        </a:xfrm>
        <a:custGeom>
          <a:avLst/>
          <a:gdLst/>
          <a:ahLst/>
          <a:cxnLst/>
          <a:rect l="0" t="0" r="0" b="0"/>
          <a:pathLst>
            <a:path>
              <a:moveTo>
                <a:pt x="3487208" y="0"/>
              </a:moveTo>
              <a:lnTo>
                <a:pt x="3487208" y="1268345"/>
              </a:lnTo>
              <a:lnTo>
                <a:pt x="0" y="1268345"/>
              </a:lnTo>
              <a:lnTo>
                <a:pt x="0" y="1412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D294A-7EF0-475C-801D-2B5E8BD44321}">
      <dsp:nvSpPr>
        <dsp:cNvPr id="0" name=""/>
        <dsp:cNvSpPr/>
      </dsp:nvSpPr>
      <dsp:spPr>
        <a:xfrm>
          <a:off x="3647366" y="688719"/>
          <a:ext cx="1558982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CD954-348B-4C2D-A7FC-68EFAEF598AB}">
      <dsp:nvSpPr>
        <dsp:cNvPr id="0" name=""/>
        <dsp:cNvSpPr/>
      </dsp:nvSpPr>
      <dsp:spPr>
        <a:xfrm>
          <a:off x="3820586" y="853278"/>
          <a:ext cx="1558982" cy="989953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data</a:t>
          </a:r>
          <a:endParaRPr lang="he-IL" sz="1800" b="1" kern="1200" dirty="0"/>
        </a:p>
      </dsp:txBody>
      <dsp:txXfrm>
        <a:off x="3849581" y="882273"/>
        <a:ext cx="1500992" cy="931963"/>
      </dsp:txXfrm>
    </dsp:sp>
    <dsp:sp modelId="{238F4B04-DDBE-4D53-98DE-C537B294D7CD}">
      <dsp:nvSpPr>
        <dsp:cNvPr id="0" name=""/>
        <dsp:cNvSpPr/>
      </dsp:nvSpPr>
      <dsp:spPr>
        <a:xfrm>
          <a:off x="202617" y="3091441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DAB22-E3C1-4511-AE4B-B420C6267551}">
      <dsp:nvSpPr>
        <dsp:cNvPr id="0" name=""/>
        <dsp:cNvSpPr/>
      </dsp:nvSpPr>
      <dsp:spPr>
        <a:xfrm>
          <a:off x="375837" y="3256000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currentPlayer</a:t>
          </a:r>
          <a:endParaRPr lang="he-IL" sz="1800" kern="1200" dirty="0"/>
        </a:p>
      </dsp:txBody>
      <dsp:txXfrm>
        <a:off x="404832" y="3284995"/>
        <a:ext cx="1416074" cy="931963"/>
      </dsp:txXfrm>
    </dsp:sp>
    <dsp:sp modelId="{737293AB-E751-45F9-8683-79016277C6B6}">
      <dsp:nvSpPr>
        <dsp:cNvPr id="0" name=""/>
        <dsp:cNvSpPr/>
      </dsp:nvSpPr>
      <dsp:spPr>
        <a:xfrm>
          <a:off x="1971987" y="3091441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5734D-CBF8-4A4E-9FDD-90B87FCEB6F2}">
      <dsp:nvSpPr>
        <dsp:cNvPr id="0" name=""/>
        <dsp:cNvSpPr/>
      </dsp:nvSpPr>
      <dsp:spPr>
        <a:xfrm>
          <a:off x="2145207" y="3256000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Combo</a:t>
          </a:r>
          <a:endParaRPr lang="he-IL" sz="1800" kern="1200" dirty="0"/>
        </a:p>
      </dsp:txBody>
      <dsp:txXfrm>
        <a:off x="2174202" y="3284995"/>
        <a:ext cx="1416074" cy="931963"/>
      </dsp:txXfrm>
    </dsp:sp>
    <dsp:sp modelId="{EF6182FB-C62C-473C-982F-01611A1D5886}">
      <dsp:nvSpPr>
        <dsp:cNvPr id="0" name=""/>
        <dsp:cNvSpPr/>
      </dsp:nvSpPr>
      <dsp:spPr>
        <a:xfrm>
          <a:off x="3593004" y="3091441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DDA8-38F1-4F83-8855-305B6F4CAB3B}">
      <dsp:nvSpPr>
        <dsp:cNvPr id="0" name=""/>
        <dsp:cNvSpPr/>
      </dsp:nvSpPr>
      <dsp:spPr>
        <a:xfrm>
          <a:off x="3766225" y="3256000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canEat</a:t>
          </a:r>
          <a:endParaRPr lang="he-IL" sz="1800" kern="1200" dirty="0"/>
        </a:p>
      </dsp:txBody>
      <dsp:txXfrm>
        <a:off x="3795220" y="3284995"/>
        <a:ext cx="1416074" cy="931963"/>
      </dsp:txXfrm>
    </dsp:sp>
    <dsp:sp modelId="{64BBD7E7-CD20-4C20-8C3C-D0980066B89E}">
      <dsp:nvSpPr>
        <dsp:cNvPr id="0" name=""/>
        <dsp:cNvSpPr/>
      </dsp:nvSpPr>
      <dsp:spPr>
        <a:xfrm>
          <a:off x="5139861" y="3091441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7BB6-F29A-43EC-BFE6-776450E96F8B}">
      <dsp:nvSpPr>
        <dsp:cNvPr id="0" name=""/>
        <dsp:cNvSpPr/>
      </dsp:nvSpPr>
      <dsp:spPr>
        <a:xfrm>
          <a:off x="5313081" y="3256000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endGame</a:t>
          </a:r>
          <a:endParaRPr lang="he-IL" sz="1800" kern="1200" dirty="0"/>
        </a:p>
      </dsp:txBody>
      <dsp:txXfrm>
        <a:off x="5342076" y="3284995"/>
        <a:ext cx="1416074" cy="931963"/>
      </dsp:txXfrm>
    </dsp:sp>
    <dsp:sp modelId="{900C9740-87C2-4AAD-8E46-8849214422A8}">
      <dsp:nvSpPr>
        <dsp:cNvPr id="0" name=""/>
        <dsp:cNvSpPr/>
      </dsp:nvSpPr>
      <dsp:spPr>
        <a:xfrm>
          <a:off x="6806557" y="2132077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37E1-1BBD-49E3-973E-DD1E89F69E97}">
      <dsp:nvSpPr>
        <dsp:cNvPr id="0" name=""/>
        <dsp:cNvSpPr/>
      </dsp:nvSpPr>
      <dsp:spPr>
        <a:xfrm>
          <a:off x="6979777" y="2296636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Board</a:t>
          </a:r>
          <a:endParaRPr lang="he-IL" sz="1800" kern="1200" dirty="0"/>
        </a:p>
      </dsp:txBody>
      <dsp:txXfrm>
        <a:off x="7008772" y="2325631"/>
        <a:ext cx="1500992" cy="931963"/>
      </dsp:txXfrm>
    </dsp:sp>
    <dsp:sp modelId="{B747F315-8E1F-41CD-BE97-8CEC86B6E69A}">
      <dsp:nvSpPr>
        <dsp:cNvPr id="0" name=""/>
        <dsp:cNvSpPr/>
      </dsp:nvSpPr>
      <dsp:spPr>
        <a:xfrm>
          <a:off x="8810484" y="3389273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3685-F895-4742-8CA9-EF1679BD1DD2}">
      <dsp:nvSpPr>
        <dsp:cNvPr id="0" name=""/>
        <dsp:cNvSpPr/>
      </dsp:nvSpPr>
      <dsp:spPr>
        <a:xfrm>
          <a:off x="8983704" y="3553833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row[0]</a:t>
          </a:r>
          <a:endParaRPr lang="he-IL" sz="1800" kern="1200" dirty="0"/>
        </a:p>
      </dsp:txBody>
      <dsp:txXfrm>
        <a:off x="9012699" y="3582828"/>
        <a:ext cx="1500992" cy="931963"/>
      </dsp:txXfrm>
    </dsp:sp>
    <dsp:sp modelId="{C5A5B7CA-C0A2-4B23-BBDE-9A273B84939A}">
      <dsp:nvSpPr>
        <dsp:cNvPr id="0" name=""/>
        <dsp:cNvSpPr/>
      </dsp:nvSpPr>
      <dsp:spPr>
        <a:xfrm>
          <a:off x="8744808" y="2162810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C1428-F71A-4824-ABD6-E109941FF7DB}">
      <dsp:nvSpPr>
        <dsp:cNvPr id="0" name=""/>
        <dsp:cNvSpPr/>
      </dsp:nvSpPr>
      <dsp:spPr>
        <a:xfrm>
          <a:off x="8918028" y="2327369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row[…]</a:t>
          </a:r>
          <a:endParaRPr lang="he-IL" sz="1800" kern="1200" dirty="0"/>
        </a:p>
      </dsp:txBody>
      <dsp:txXfrm>
        <a:off x="8947023" y="2356364"/>
        <a:ext cx="1500992" cy="931963"/>
      </dsp:txXfrm>
    </dsp:sp>
    <dsp:sp modelId="{8303D80B-489E-4226-9FF1-A68A73E3128A}">
      <dsp:nvSpPr>
        <dsp:cNvPr id="0" name=""/>
        <dsp:cNvSpPr/>
      </dsp:nvSpPr>
      <dsp:spPr>
        <a:xfrm>
          <a:off x="8799578" y="903490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819DB-3735-402E-ACF0-48593673F3EE}">
      <dsp:nvSpPr>
        <dsp:cNvPr id="0" name=""/>
        <dsp:cNvSpPr/>
      </dsp:nvSpPr>
      <dsp:spPr>
        <a:xfrm>
          <a:off x="8972798" y="1068049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row[7]</a:t>
          </a:r>
          <a:endParaRPr lang="he-IL" sz="1800" kern="1200" dirty="0"/>
        </a:p>
      </dsp:txBody>
      <dsp:txXfrm>
        <a:off x="9001793" y="1097044"/>
        <a:ext cx="1500992" cy="931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995638" y="9829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CellClick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Clicked on a cell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2887B4B-0D61-E653-73C3-964E14C91B70}"/>
              </a:ext>
            </a:extLst>
          </p:cNvPr>
          <p:cNvSpPr/>
          <p:nvPr/>
        </p:nvSpPr>
        <p:spPr>
          <a:xfrm>
            <a:off x="877825" y="2886206"/>
            <a:ext cx="2308370" cy="6337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8" name="חץ: מכופף למעלה 7">
            <a:extLst>
              <a:ext uri="{FF2B5EF4-FFF2-40B4-BE49-F238E27FC236}">
                <a16:creationId xmlns:a16="http://schemas.microsoft.com/office/drawing/2014/main" id="{853947AA-DD60-7C1A-D0AF-A019C2B60040}"/>
              </a:ext>
            </a:extLst>
          </p:cNvPr>
          <p:cNvSpPr/>
          <p:nvPr/>
        </p:nvSpPr>
        <p:spPr>
          <a:xfrm rot="10800000">
            <a:off x="2275258" y="1644793"/>
            <a:ext cx="2159137" cy="4012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4434395" y="1368641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 I have </a:t>
            </a:r>
            <a:br>
              <a:rPr lang="en-US" sz="1600" dirty="0"/>
            </a:br>
            <a:r>
              <a:rPr lang="en-US" sz="1600" dirty="0"/>
              <a:t>something selected?</a:t>
            </a:r>
            <a:endParaRPr lang="he-IL" sz="1600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ACBCD4D5-BC0B-CD77-0610-8F4A9704143B}"/>
              </a:ext>
            </a:extLst>
          </p:cNvPr>
          <p:cNvSpPr/>
          <p:nvPr/>
        </p:nvSpPr>
        <p:spPr>
          <a:xfrm>
            <a:off x="5375428" y="1124212"/>
            <a:ext cx="319596" cy="244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5065565" y="1905513"/>
            <a:ext cx="31959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5339006" y="1912093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A4713A8-B75F-4B4B-A91E-C58965507A4F}"/>
              </a:ext>
            </a:extLst>
          </p:cNvPr>
          <p:cNvSpPr txBox="1"/>
          <p:nvPr/>
        </p:nvSpPr>
        <p:spPr>
          <a:xfrm>
            <a:off x="3568821" y="1368641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65009F5-0793-3D35-9782-0B4394B8B864}"/>
              </a:ext>
            </a:extLst>
          </p:cNvPr>
          <p:cNvSpPr/>
          <p:nvPr/>
        </p:nvSpPr>
        <p:spPr>
          <a:xfrm>
            <a:off x="6071031" y="3519956"/>
            <a:ext cx="1095737" cy="4663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Move the piece</a:t>
            </a:r>
            <a:endParaRPr lang="he-IL" sz="1600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6B0695BF-2AFA-5124-4030-B912981B06AF}"/>
              </a:ext>
            </a:extLst>
          </p:cNvPr>
          <p:cNvSpPr/>
          <p:nvPr/>
        </p:nvSpPr>
        <p:spPr>
          <a:xfrm>
            <a:off x="3384613" y="3834230"/>
            <a:ext cx="2201663" cy="6110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Is the cell valid move?</a:t>
            </a:r>
            <a:endParaRPr lang="he-IL" sz="16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68998D-73C9-3555-FF76-75B86ECD278D}"/>
              </a:ext>
            </a:extLst>
          </p:cNvPr>
          <p:cNvSpPr/>
          <p:nvPr/>
        </p:nvSpPr>
        <p:spPr>
          <a:xfrm>
            <a:off x="7268043" y="3314756"/>
            <a:ext cx="1025384" cy="6767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unit reached the end</a:t>
            </a:r>
            <a:endParaRPr lang="he-IL" sz="1600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C4E143F-27BA-0B63-52E2-417EE026C139}"/>
              </a:ext>
            </a:extLst>
          </p:cNvPr>
          <p:cNvSpPr/>
          <p:nvPr/>
        </p:nvSpPr>
        <p:spPr>
          <a:xfrm>
            <a:off x="7092193" y="5180940"/>
            <a:ext cx="1812760" cy="369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I eat another?</a:t>
            </a:r>
            <a:endParaRPr lang="he-IL" sz="1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E9527EA-A04B-CA5E-E93F-1FACA10EAFFF}"/>
              </a:ext>
            </a:extLst>
          </p:cNvPr>
          <p:cNvSpPr/>
          <p:nvPr/>
        </p:nvSpPr>
        <p:spPr>
          <a:xfrm>
            <a:off x="9240807" y="5715000"/>
            <a:ext cx="1564353" cy="4627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Continue the combo</a:t>
            </a:r>
            <a:endParaRPr lang="he-IL" sz="1600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BF03638-CF16-8F93-46FE-15623A2FFC13}"/>
              </a:ext>
            </a:extLst>
          </p:cNvPr>
          <p:cNvSpPr/>
          <p:nvPr/>
        </p:nvSpPr>
        <p:spPr>
          <a:xfrm>
            <a:off x="4523041" y="5744359"/>
            <a:ext cx="2201664" cy="5271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EAA0F557-14EE-E922-9783-3372DA4EBDF0}"/>
              </a:ext>
            </a:extLst>
          </p:cNvPr>
          <p:cNvSpPr/>
          <p:nvPr/>
        </p:nvSpPr>
        <p:spPr>
          <a:xfrm>
            <a:off x="3072384" y="4982282"/>
            <a:ext cx="2730481" cy="3860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10800000">
            <a:off x="6761919" y="5550274"/>
            <a:ext cx="1216242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25" name="חץ: מכופף למעלה 24">
            <a:extLst>
              <a:ext uri="{FF2B5EF4-FFF2-40B4-BE49-F238E27FC236}">
                <a16:creationId xmlns:a16="http://schemas.microsoft.com/office/drawing/2014/main" id="{8780844F-922A-C2AD-3CA9-C481D6716E93}"/>
              </a:ext>
            </a:extLst>
          </p:cNvPr>
          <p:cNvSpPr/>
          <p:nvPr/>
        </p:nvSpPr>
        <p:spPr>
          <a:xfrm rot="5400000">
            <a:off x="8427951" y="5334186"/>
            <a:ext cx="588506" cy="10372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39331CBC-0CED-576F-B120-82BDD48DB9D7}"/>
              </a:ext>
            </a:extLst>
          </p:cNvPr>
          <p:cNvSpPr/>
          <p:nvPr/>
        </p:nvSpPr>
        <p:spPr>
          <a:xfrm>
            <a:off x="4443272" y="794788"/>
            <a:ext cx="2201664" cy="3294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the game is on</a:t>
            </a:r>
            <a:endParaRPr lang="he-IL" sz="1600" dirty="0"/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DCA8E1FB-2FAA-AB9B-E593-BA77130A224D}"/>
              </a:ext>
            </a:extLst>
          </p:cNvPr>
          <p:cNvSpPr/>
          <p:nvPr/>
        </p:nvSpPr>
        <p:spPr>
          <a:xfrm>
            <a:off x="5375428" y="522053"/>
            <a:ext cx="319596" cy="2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6F1B0D2-48F0-7A98-9717-4DEC305D74FA}"/>
              </a:ext>
            </a:extLst>
          </p:cNvPr>
          <p:cNvSpPr txBox="1"/>
          <p:nvPr/>
        </p:nvSpPr>
        <p:spPr>
          <a:xfrm>
            <a:off x="5623873" y="3694603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9" name="חץ: למטה 28">
            <a:extLst>
              <a:ext uri="{FF2B5EF4-FFF2-40B4-BE49-F238E27FC236}">
                <a16:creationId xmlns:a16="http://schemas.microsoft.com/office/drawing/2014/main" id="{9C744158-20ED-0C64-5B71-93BE69754B69}"/>
              </a:ext>
            </a:extLst>
          </p:cNvPr>
          <p:cNvSpPr/>
          <p:nvPr/>
        </p:nvSpPr>
        <p:spPr>
          <a:xfrm rot="5400000">
            <a:off x="2934346" y="382193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8800B0-24A2-86A3-10C4-0214C7DF94D9}"/>
              </a:ext>
            </a:extLst>
          </p:cNvPr>
          <p:cNvSpPr txBox="1"/>
          <p:nvPr/>
        </p:nvSpPr>
        <p:spPr>
          <a:xfrm>
            <a:off x="2912170" y="377773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18AE070-B26A-09D2-EC64-4AD80F8CF205}"/>
              </a:ext>
            </a:extLst>
          </p:cNvPr>
          <p:cNvSpPr/>
          <p:nvPr/>
        </p:nvSpPr>
        <p:spPr>
          <a:xfrm>
            <a:off x="1644031" y="3901819"/>
            <a:ext cx="1121660" cy="543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</a:t>
            </a:r>
            <a:br>
              <a:rPr lang="en-US" sz="1600" dirty="0"/>
            </a:br>
            <a:r>
              <a:rPr lang="en-US" sz="1600" dirty="0"/>
              <a:t>Nothing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67A6933-5024-4F45-1897-98EAD1F264E6}"/>
              </a:ext>
            </a:extLst>
          </p:cNvPr>
          <p:cNvSpPr/>
          <p:nvPr/>
        </p:nvSpPr>
        <p:spPr>
          <a:xfrm>
            <a:off x="1922304" y="2040920"/>
            <a:ext cx="1010342" cy="506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it is my piece</a:t>
            </a:r>
            <a:endParaRPr lang="he-IL" sz="16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58092" y="2554090"/>
            <a:ext cx="319596" cy="33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F8CE9DCC-4140-F45D-CFA4-531C938DB2BF}"/>
              </a:ext>
            </a:extLst>
          </p:cNvPr>
          <p:cNvSpPr/>
          <p:nvPr/>
        </p:nvSpPr>
        <p:spPr>
          <a:xfrm>
            <a:off x="7092193" y="1585626"/>
            <a:ext cx="1330827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friendly cell</a:t>
            </a:r>
            <a:endParaRPr lang="he-IL" sz="1600" dirty="0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79A4D43A-B1CF-6CD2-8738-70CE71907768}"/>
              </a:ext>
            </a:extLst>
          </p:cNvPr>
          <p:cNvSpPr/>
          <p:nvPr/>
        </p:nvSpPr>
        <p:spPr>
          <a:xfrm>
            <a:off x="9053747" y="1383618"/>
            <a:ext cx="1479673" cy="1041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41" name="חץ: מכופף למעלה 40">
            <a:extLst>
              <a:ext uri="{FF2B5EF4-FFF2-40B4-BE49-F238E27FC236}">
                <a16:creationId xmlns:a16="http://schemas.microsoft.com/office/drawing/2014/main" id="{FF92FF2E-9517-176F-33B8-585358206AF0}"/>
              </a:ext>
            </a:extLst>
          </p:cNvPr>
          <p:cNvSpPr/>
          <p:nvPr/>
        </p:nvSpPr>
        <p:spPr>
          <a:xfrm>
            <a:off x="5899683" y="2147362"/>
            <a:ext cx="2005480" cy="3737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2" name="חץ: למטה 41">
            <a:extLst>
              <a:ext uri="{FF2B5EF4-FFF2-40B4-BE49-F238E27FC236}">
                <a16:creationId xmlns:a16="http://schemas.microsoft.com/office/drawing/2014/main" id="{9C4C015B-F654-93EE-855A-E0BC85A25E73}"/>
              </a:ext>
            </a:extLst>
          </p:cNvPr>
          <p:cNvSpPr/>
          <p:nvPr/>
        </p:nvSpPr>
        <p:spPr>
          <a:xfrm rot="16200000">
            <a:off x="8584294" y="161805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412319" y="2213290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cell was clicked?</a:t>
            </a:r>
            <a:endParaRPr lang="he-IL" sz="1600" dirty="0"/>
          </a:p>
        </p:txBody>
      </p:sp>
      <p:sp>
        <p:nvSpPr>
          <p:cNvPr id="44" name="חץ: מכופף 43">
            <a:extLst>
              <a:ext uri="{FF2B5EF4-FFF2-40B4-BE49-F238E27FC236}">
                <a16:creationId xmlns:a16="http://schemas.microsoft.com/office/drawing/2014/main" id="{8EB3D077-B1B7-2FD5-41BE-503A909DE20F}"/>
              </a:ext>
            </a:extLst>
          </p:cNvPr>
          <p:cNvSpPr/>
          <p:nvPr/>
        </p:nvSpPr>
        <p:spPr>
          <a:xfrm rot="5400000">
            <a:off x="6720389" y="2845432"/>
            <a:ext cx="383323" cy="26360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45" name="חץ: מכופף למעלה 44">
            <a:extLst>
              <a:ext uri="{FF2B5EF4-FFF2-40B4-BE49-F238E27FC236}">
                <a16:creationId xmlns:a16="http://schemas.microsoft.com/office/drawing/2014/main" id="{FF2C6A1F-FD2E-0780-A1A0-4B52CB3F98BF}"/>
              </a:ext>
            </a:extLst>
          </p:cNvPr>
          <p:cNvSpPr/>
          <p:nvPr/>
        </p:nvSpPr>
        <p:spPr>
          <a:xfrm rot="10800000">
            <a:off x="5062758" y="4609949"/>
            <a:ext cx="2104010" cy="3477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6D88EEFF-5627-1F09-CEA1-0450B2411474}"/>
              </a:ext>
            </a:extLst>
          </p:cNvPr>
          <p:cNvSpPr txBox="1"/>
          <p:nvPr/>
        </p:nvSpPr>
        <p:spPr>
          <a:xfrm>
            <a:off x="5847953" y="4372433"/>
            <a:ext cx="11478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Didn’t eat</a:t>
            </a:r>
            <a:endParaRPr lang="he-IL" sz="1600" dirty="0"/>
          </a:p>
        </p:txBody>
      </p:sp>
      <p:sp>
        <p:nvSpPr>
          <p:cNvPr id="47" name="חץ: למטה 46">
            <a:extLst>
              <a:ext uri="{FF2B5EF4-FFF2-40B4-BE49-F238E27FC236}">
                <a16:creationId xmlns:a16="http://schemas.microsoft.com/office/drawing/2014/main" id="{BA0863FB-6102-E04E-1002-F7C3A2994D95}"/>
              </a:ext>
            </a:extLst>
          </p:cNvPr>
          <p:cNvSpPr/>
          <p:nvPr/>
        </p:nvSpPr>
        <p:spPr>
          <a:xfrm>
            <a:off x="7747302" y="4738439"/>
            <a:ext cx="319596" cy="392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BAADA55B-21E0-5408-B392-6747BE719169}"/>
              </a:ext>
            </a:extLst>
          </p:cNvPr>
          <p:cNvSpPr txBox="1"/>
          <p:nvPr/>
        </p:nvSpPr>
        <p:spPr>
          <a:xfrm>
            <a:off x="8041236" y="4783804"/>
            <a:ext cx="10372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Ate a unit</a:t>
            </a:r>
            <a:endParaRPr lang="he-IL" sz="1600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A287DD3E-D067-6BA7-03CF-496C3620D907}"/>
              </a:ext>
            </a:extLst>
          </p:cNvPr>
          <p:cNvSpPr txBox="1"/>
          <p:nvPr/>
        </p:nvSpPr>
        <p:spPr>
          <a:xfrm>
            <a:off x="7087657" y="561966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ED5A171-2FE3-A8CB-B4F9-3FE250241B4E}"/>
              </a:ext>
            </a:extLst>
          </p:cNvPr>
          <p:cNvSpPr txBox="1"/>
          <p:nvPr/>
        </p:nvSpPr>
        <p:spPr>
          <a:xfrm>
            <a:off x="8434437" y="5619185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3D78D457-8678-9B7F-8E08-5350AAD5028D}"/>
              </a:ext>
            </a:extLst>
          </p:cNvPr>
          <p:cNvSpPr/>
          <p:nvPr/>
        </p:nvSpPr>
        <p:spPr>
          <a:xfrm>
            <a:off x="4382437" y="3623912"/>
            <a:ext cx="319596" cy="21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52102B89-8309-53A3-4EEC-09720A3256B1}"/>
              </a:ext>
            </a:extLst>
          </p:cNvPr>
          <p:cNvSpPr/>
          <p:nvPr/>
        </p:nvSpPr>
        <p:spPr>
          <a:xfrm>
            <a:off x="3937245" y="3032959"/>
            <a:ext cx="1237148" cy="6132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empty cell</a:t>
            </a:r>
            <a:endParaRPr lang="he-IL" sz="1600" dirty="0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97EF62A-3E83-7BFE-A49D-9D547C1E1CF9}"/>
              </a:ext>
            </a:extLst>
          </p:cNvPr>
          <p:cNvSpPr/>
          <p:nvPr/>
        </p:nvSpPr>
        <p:spPr>
          <a:xfrm>
            <a:off x="2275258" y="5808367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931DD972-AC5A-0193-D752-5ADDE71E6270}"/>
              </a:ext>
            </a:extLst>
          </p:cNvPr>
          <p:cNvSpPr/>
          <p:nvPr/>
        </p:nvSpPr>
        <p:spPr>
          <a:xfrm rot="5400000">
            <a:off x="4143348" y="5785953"/>
            <a:ext cx="319596" cy="402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55" name="מקבילית 54">
            <a:extLst>
              <a:ext uri="{FF2B5EF4-FFF2-40B4-BE49-F238E27FC236}">
                <a16:creationId xmlns:a16="http://schemas.microsoft.com/office/drawing/2014/main" id="{32A0CA52-F8F6-97E8-FD07-87F84B768517}"/>
              </a:ext>
            </a:extLst>
          </p:cNvPr>
          <p:cNvSpPr/>
          <p:nvPr/>
        </p:nvSpPr>
        <p:spPr>
          <a:xfrm>
            <a:off x="6979347" y="4307739"/>
            <a:ext cx="1925605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eat a unit?</a:t>
            </a:r>
            <a:endParaRPr lang="he-IL" sz="16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4400596" y="2719769"/>
            <a:ext cx="319596" cy="398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41294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995638" y="9829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getAllMoves</a:t>
            </a:r>
            <a:r>
              <a:rPr lang="en-US" sz="1600" dirty="0">
                <a:solidFill>
                  <a:schemeClr val="tx1"/>
                </a:solidFill>
              </a:rPr>
              <a:t>( )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1811338" y="1446998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Normal piece</a:t>
            </a:r>
            <a:endParaRPr lang="he-IL" sz="1600" dirty="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5385161" y="2577432"/>
            <a:ext cx="31959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5934190" y="2757313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65009F5-0793-3D35-9782-0B4394B8B864}"/>
              </a:ext>
            </a:extLst>
          </p:cNvPr>
          <p:cNvSpPr/>
          <p:nvPr/>
        </p:nvSpPr>
        <p:spPr>
          <a:xfrm>
            <a:off x="6071031" y="3519956"/>
            <a:ext cx="1095737" cy="4663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Move the piece</a:t>
            </a:r>
            <a:endParaRPr lang="he-IL" sz="16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68998D-73C9-3555-FF76-75B86ECD278D}"/>
              </a:ext>
            </a:extLst>
          </p:cNvPr>
          <p:cNvSpPr/>
          <p:nvPr/>
        </p:nvSpPr>
        <p:spPr>
          <a:xfrm>
            <a:off x="7268043" y="3314756"/>
            <a:ext cx="1025384" cy="6767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unit reached the end</a:t>
            </a:r>
            <a:endParaRPr lang="he-IL" sz="1600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C4E143F-27BA-0B63-52E2-417EE026C139}"/>
              </a:ext>
            </a:extLst>
          </p:cNvPr>
          <p:cNvSpPr/>
          <p:nvPr/>
        </p:nvSpPr>
        <p:spPr>
          <a:xfrm>
            <a:off x="7092193" y="5180940"/>
            <a:ext cx="1812760" cy="369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I eat another?</a:t>
            </a:r>
            <a:endParaRPr lang="he-IL" sz="1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E9527EA-A04B-CA5E-E93F-1FACA10EAFFF}"/>
              </a:ext>
            </a:extLst>
          </p:cNvPr>
          <p:cNvSpPr/>
          <p:nvPr/>
        </p:nvSpPr>
        <p:spPr>
          <a:xfrm>
            <a:off x="9240807" y="5715000"/>
            <a:ext cx="1564353" cy="4627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Continue the combo</a:t>
            </a:r>
            <a:endParaRPr lang="he-IL" sz="1600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BF03638-CF16-8F93-46FE-15623A2FFC13}"/>
              </a:ext>
            </a:extLst>
          </p:cNvPr>
          <p:cNvSpPr/>
          <p:nvPr/>
        </p:nvSpPr>
        <p:spPr>
          <a:xfrm>
            <a:off x="4523041" y="5744359"/>
            <a:ext cx="2201664" cy="5271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EAA0F557-14EE-E922-9783-3372DA4EBDF0}"/>
              </a:ext>
            </a:extLst>
          </p:cNvPr>
          <p:cNvSpPr/>
          <p:nvPr/>
        </p:nvSpPr>
        <p:spPr>
          <a:xfrm>
            <a:off x="3072384" y="4982282"/>
            <a:ext cx="2730481" cy="3860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10800000">
            <a:off x="6761919" y="5550274"/>
            <a:ext cx="1216242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25" name="חץ: מכופף למעלה 24">
            <a:extLst>
              <a:ext uri="{FF2B5EF4-FFF2-40B4-BE49-F238E27FC236}">
                <a16:creationId xmlns:a16="http://schemas.microsoft.com/office/drawing/2014/main" id="{8780844F-922A-C2AD-3CA9-C481D6716E93}"/>
              </a:ext>
            </a:extLst>
          </p:cNvPr>
          <p:cNvSpPr/>
          <p:nvPr/>
        </p:nvSpPr>
        <p:spPr>
          <a:xfrm rot="5400000">
            <a:off x="8427951" y="5334186"/>
            <a:ext cx="588506" cy="10372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6F1B0D2-48F0-7A98-9717-4DEC305D74FA}"/>
              </a:ext>
            </a:extLst>
          </p:cNvPr>
          <p:cNvSpPr txBox="1"/>
          <p:nvPr/>
        </p:nvSpPr>
        <p:spPr>
          <a:xfrm>
            <a:off x="5623873" y="3694603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9" name="חץ: למטה 28">
            <a:extLst>
              <a:ext uri="{FF2B5EF4-FFF2-40B4-BE49-F238E27FC236}">
                <a16:creationId xmlns:a16="http://schemas.microsoft.com/office/drawing/2014/main" id="{9C744158-20ED-0C64-5B71-93BE69754B69}"/>
              </a:ext>
            </a:extLst>
          </p:cNvPr>
          <p:cNvSpPr/>
          <p:nvPr/>
        </p:nvSpPr>
        <p:spPr>
          <a:xfrm rot="5400000">
            <a:off x="2934346" y="382193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8800B0-24A2-86A3-10C4-0214C7DF94D9}"/>
              </a:ext>
            </a:extLst>
          </p:cNvPr>
          <p:cNvSpPr txBox="1"/>
          <p:nvPr/>
        </p:nvSpPr>
        <p:spPr>
          <a:xfrm>
            <a:off x="2912170" y="377773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75258" y="2015022"/>
            <a:ext cx="319596" cy="559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79A4D43A-B1CF-6CD2-8738-70CE71907768}"/>
              </a:ext>
            </a:extLst>
          </p:cNvPr>
          <p:cNvSpPr/>
          <p:nvPr/>
        </p:nvSpPr>
        <p:spPr>
          <a:xfrm>
            <a:off x="9692940" y="1107975"/>
            <a:ext cx="1479673" cy="1041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41" name="חץ: מכופף למעלה 40">
            <a:extLst>
              <a:ext uri="{FF2B5EF4-FFF2-40B4-BE49-F238E27FC236}">
                <a16:creationId xmlns:a16="http://schemas.microsoft.com/office/drawing/2014/main" id="{FF92FF2E-9517-176F-33B8-585358206AF0}"/>
              </a:ext>
            </a:extLst>
          </p:cNvPr>
          <p:cNvSpPr/>
          <p:nvPr/>
        </p:nvSpPr>
        <p:spPr>
          <a:xfrm>
            <a:off x="7051543" y="2994155"/>
            <a:ext cx="2005480" cy="3737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2" name="חץ: למטה 41">
            <a:extLst>
              <a:ext uri="{FF2B5EF4-FFF2-40B4-BE49-F238E27FC236}">
                <a16:creationId xmlns:a16="http://schemas.microsoft.com/office/drawing/2014/main" id="{9C4C015B-F654-93EE-855A-E0BC85A25E73}"/>
              </a:ext>
            </a:extLst>
          </p:cNvPr>
          <p:cNvSpPr/>
          <p:nvPr/>
        </p:nvSpPr>
        <p:spPr>
          <a:xfrm rot="16200000">
            <a:off x="10172840" y="263249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586341" y="1478305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type was clicked?</a:t>
            </a:r>
            <a:endParaRPr lang="he-IL" sz="1600" dirty="0"/>
          </a:p>
        </p:txBody>
      </p:sp>
      <p:sp>
        <p:nvSpPr>
          <p:cNvPr id="44" name="חץ: מכופף 43">
            <a:extLst>
              <a:ext uri="{FF2B5EF4-FFF2-40B4-BE49-F238E27FC236}">
                <a16:creationId xmlns:a16="http://schemas.microsoft.com/office/drawing/2014/main" id="{8EB3D077-B1B7-2FD5-41BE-503A909DE20F}"/>
              </a:ext>
            </a:extLst>
          </p:cNvPr>
          <p:cNvSpPr/>
          <p:nvPr/>
        </p:nvSpPr>
        <p:spPr>
          <a:xfrm rot="5400000">
            <a:off x="6720389" y="2845432"/>
            <a:ext cx="383323" cy="26360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45" name="חץ: מכופף למעלה 44">
            <a:extLst>
              <a:ext uri="{FF2B5EF4-FFF2-40B4-BE49-F238E27FC236}">
                <a16:creationId xmlns:a16="http://schemas.microsoft.com/office/drawing/2014/main" id="{FF2C6A1F-FD2E-0780-A1A0-4B52CB3F98BF}"/>
              </a:ext>
            </a:extLst>
          </p:cNvPr>
          <p:cNvSpPr/>
          <p:nvPr/>
        </p:nvSpPr>
        <p:spPr>
          <a:xfrm rot="10800000">
            <a:off x="5062758" y="4609949"/>
            <a:ext cx="2104010" cy="3477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6D88EEFF-5627-1F09-CEA1-0450B2411474}"/>
              </a:ext>
            </a:extLst>
          </p:cNvPr>
          <p:cNvSpPr txBox="1"/>
          <p:nvPr/>
        </p:nvSpPr>
        <p:spPr>
          <a:xfrm>
            <a:off x="5847953" y="4372433"/>
            <a:ext cx="11478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Didn’t eat</a:t>
            </a:r>
            <a:endParaRPr lang="he-IL" sz="1600" dirty="0"/>
          </a:p>
        </p:txBody>
      </p:sp>
      <p:sp>
        <p:nvSpPr>
          <p:cNvPr id="47" name="חץ: למטה 46">
            <a:extLst>
              <a:ext uri="{FF2B5EF4-FFF2-40B4-BE49-F238E27FC236}">
                <a16:creationId xmlns:a16="http://schemas.microsoft.com/office/drawing/2014/main" id="{BA0863FB-6102-E04E-1002-F7C3A2994D95}"/>
              </a:ext>
            </a:extLst>
          </p:cNvPr>
          <p:cNvSpPr/>
          <p:nvPr/>
        </p:nvSpPr>
        <p:spPr>
          <a:xfrm>
            <a:off x="7747302" y="4738439"/>
            <a:ext cx="319596" cy="392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BAADA55B-21E0-5408-B392-6747BE719169}"/>
              </a:ext>
            </a:extLst>
          </p:cNvPr>
          <p:cNvSpPr txBox="1"/>
          <p:nvPr/>
        </p:nvSpPr>
        <p:spPr>
          <a:xfrm>
            <a:off x="8041236" y="4783804"/>
            <a:ext cx="10372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Ate a unit</a:t>
            </a:r>
            <a:endParaRPr lang="he-IL" sz="1600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A287DD3E-D067-6BA7-03CF-496C3620D907}"/>
              </a:ext>
            </a:extLst>
          </p:cNvPr>
          <p:cNvSpPr txBox="1"/>
          <p:nvPr/>
        </p:nvSpPr>
        <p:spPr>
          <a:xfrm>
            <a:off x="7087657" y="561966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ED5A171-2FE3-A8CB-B4F9-3FE250241B4E}"/>
              </a:ext>
            </a:extLst>
          </p:cNvPr>
          <p:cNvSpPr txBox="1"/>
          <p:nvPr/>
        </p:nvSpPr>
        <p:spPr>
          <a:xfrm>
            <a:off x="8434437" y="5619185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3D78D457-8678-9B7F-8E08-5350AAD5028D}"/>
              </a:ext>
            </a:extLst>
          </p:cNvPr>
          <p:cNvSpPr/>
          <p:nvPr/>
        </p:nvSpPr>
        <p:spPr>
          <a:xfrm>
            <a:off x="4382437" y="3623912"/>
            <a:ext cx="319596" cy="21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97EF62A-3E83-7BFE-A49D-9D547C1E1CF9}"/>
              </a:ext>
            </a:extLst>
          </p:cNvPr>
          <p:cNvSpPr/>
          <p:nvPr/>
        </p:nvSpPr>
        <p:spPr>
          <a:xfrm>
            <a:off x="2275258" y="5808367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931DD972-AC5A-0193-D752-5ADDE71E6270}"/>
              </a:ext>
            </a:extLst>
          </p:cNvPr>
          <p:cNvSpPr/>
          <p:nvPr/>
        </p:nvSpPr>
        <p:spPr>
          <a:xfrm rot="5400000">
            <a:off x="4143348" y="5785953"/>
            <a:ext cx="319596" cy="402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55" name="מקבילית 54">
            <a:extLst>
              <a:ext uri="{FF2B5EF4-FFF2-40B4-BE49-F238E27FC236}">
                <a16:creationId xmlns:a16="http://schemas.microsoft.com/office/drawing/2014/main" id="{32A0CA52-F8F6-97E8-FD07-87F84B768517}"/>
              </a:ext>
            </a:extLst>
          </p:cNvPr>
          <p:cNvSpPr/>
          <p:nvPr/>
        </p:nvSpPr>
        <p:spPr>
          <a:xfrm>
            <a:off x="6979347" y="4307739"/>
            <a:ext cx="1925605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eat a unit?</a:t>
            </a:r>
            <a:endParaRPr lang="he-IL" sz="16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4400596" y="2719769"/>
            <a:ext cx="319596" cy="398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E04BA75E-9C4C-2D34-FB9A-BC52FF4ABD02}"/>
              </a:ext>
            </a:extLst>
          </p:cNvPr>
          <p:cNvSpPr/>
          <p:nvPr/>
        </p:nvSpPr>
        <p:spPr>
          <a:xfrm>
            <a:off x="5802864" y="572891"/>
            <a:ext cx="2310315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legalMoves</a:t>
            </a:r>
            <a:r>
              <a:rPr lang="en-US" sz="1600" dirty="0"/>
              <a:t> = [ ]</a:t>
            </a:r>
            <a:endParaRPr lang="he-IL" sz="1600" dirty="0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41C4EFFD-F98F-6F47-8951-5622329745FF}"/>
              </a:ext>
            </a:extLst>
          </p:cNvPr>
          <p:cNvSpPr/>
          <p:nvPr/>
        </p:nvSpPr>
        <p:spPr>
          <a:xfrm>
            <a:off x="5837908" y="964506"/>
            <a:ext cx="3064262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direction white=1 / black = -1</a:t>
            </a:r>
            <a:endParaRPr lang="he-IL" sz="1600" dirty="0"/>
          </a:p>
        </p:txBody>
      </p:sp>
      <p:sp>
        <p:nvSpPr>
          <p:cNvPr id="58" name="חץ: למטה 57">
            <a:extLst>
              <a:ext uri="{FF2B5EF4-FFF2-40B4-BE49-F238E27FC236}">
                <a16:creationId xmlns:a16="http://schemas.microsoft.com/office/drawing/2014/main" id="{910CA120-26D4-9E99-ABA6-8192C3430566}"/>
              </a:ext>
            </a:extLst>
          </p:cNvPr>
          <p:cNvSpPr/>
          <p:nvPr/>
        </p:nvSpPr>
        <p:spPr>
          <a:xfrm>
            <a:off x="5225363" y="514537"/>
            <a:ext cx="319596" cy="959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E7FFB1F0-619E-5EEA-0D29-90FC87EC74D4}"/>
              </a:ext>
            </a:extLst>
          </p:cNvPr>
          <p:cNvSpPr/>
          <p:nvPr/>
        </p:nvSpPr>
        <p:spPr>
          <a:xfrm>
            <a:off x="7102769" y="1455951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Queen piece</a:t>
            </a:r>
            <a:endParaRPr lang="he-IL" sz="1600" dirty="0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02BA6A87-0D72-087E-C989-3B06EAE49298}"/>
              </a:ext>
            </a:extLst>
          </p:cNvPr>
          <p:cNvSpPr/>
          <p:nvPr/>
        </p:nvSpPr>
        <p:spPr>
          <a:xfrm>
            <a:off x="7755461" y="3921331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I eat?</a:t>
            </a:r>
            <a:endParaRPr lang="he-IL" sz="1600" dirty="0"/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7D2CA133-2F77-B17A-B4EC-C2CEF69E6EC5}"/>
              </a:ext>
            </a:extLst>
          </p:cNvPr>
          <p:cNvSpPr/>
          <p:nvPr/>
        </p:nvSpPr>
        <p:spPr>
          <a:xfrm>
            <a:off x="1811338" y="2572646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I eat?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3473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3D9C7414-0934-A03C-0320-BFFA1DB2C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632423"/>
              </p:ext>
            </p:extLst>
          </p:nvPr>
        </p:nvGraphicFramePr>
        <p:xfrm>
          <a:off x="727969" y="630889"/>
          <a:ext cx="109323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5C97A1-2046-B642-2615-B13226281A92}"/>
              </a:ext>
            </a:extLst>
          </p:cNvPr>
          <p:cNvSpPr txBox="1"/>
          <p:nvPr/>
        </p:nvSpPr>
        <p:spPr>
          <a:xfrm>
            <a:off x="3337560" y="793928"/>
            <a:ext cx="44074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Object data of class </a:t>
            </a:r>
            <a:r>
              <a:rPr lang="en-US" sz="2400" u="sng" dirty="0" err="1"/>
              <a:t>BoardData</a:t>
            </a:r>
            <a:r>
              <a:rPr lang="en-US" sz="2400" u="sng" dirty="0"/>
              <a:t>()</a:t>
            </a:r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3096527022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238</TotalTime>
  <Words>218</Words>
  <Application>Microsoft Office PowerPoint</Application>
  <PresentationFormat>מסך רחב</PresentationFormat>
  <Paragraphs>61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חבילה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 Cohen</dc:creator>
  <cp:lastModifiedBy>Noa Cohen</cp:lastModifiedBy>
  <cp:revision>1</cp:revision>
  <dcterms:created xsi:type="dcterms:W3CDTF">2022-05-02T17:23:52Z</dcterms:created>
  <dcterms:modified xsi:type="dcterms:W3CDTF">2022-05-02T21:21:55Z</dcterms:modified>
</cp:coreProperties>
</file>