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08" r:id="rId4"/>
    <p:sldId id="311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33"/>
    <a:srgbClr val="008C58"/>
    <a:srgbClr val="002033"/>
    <a:srgbClr val="2B323B"/>
    <a:srgbClr val="00B09B"/>
    <a:srgbClr val="F0EEEF"/>
    <a:srgbClr val="0D95BC"/>
    <a:srgbClr val="DF361F"/>
    <a:srgbClr val="6C2B43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4" autoAdjust="0"/>
    <p:restoredTop sz="96316" autoAdjust="0"/>
  </p:normalViewPr>
  <p:slideViewPr>
    <p:cSldViewPr snapToGrid="0" showGuides="1">
      <p:cViewPr>
        <p:scale>
          <a:sx n="66" d="100"/>
          <a:sy n="66" d="100"/>
        </p:scale>
        <p:origin x="1382" y="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0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4C250-509E-908D-C81A-39BFF14A5B92}"/>
              </a:ext>
            </a:extLst>
          </p:cNvPr>
          <p:cNvSpPr txBox="1"/>
          <p:nvPr userDrawn="1"/>
        </p:nvSpPr>
        <p:spPr>
          <a:xfrm>
            <a:off x="55557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4505A-5DDC-14EE-67AD-4B03CA56FD5E}"/>
              </a:ext>
            </a:extLst>
          </p:cNvPr>
          <p:cNvGrpSpPr/>
          <p:nvPr userDrawn="1"/>
        </p:nvGrpSpPr>
        <p:grpSpPr>
          <a:xfrm>
            <a:off x="64588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9501F8-710E-4D07-191D-A96E38245920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62170EA-1B34-6248-05C7-D3213905297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1" name="Shape">
            <a:extLst>
              <a:ext uri="{FF2B5EF4-FFF2-40B4-BE49-F238E27FC236}">
                <a16:creationId xmlns:a16="http://schemas.microsoft.com/office/drawing/2014/main" id="{E4034BC6-C2D3-C11D-D4EC-D91B6051416F}"/>
              </a:ext>
            </a:extLst>
          </p:cNvPr>
          <p:cNvSpPr/>
          <p:nvPr userDrawn="1"/>
        </p:nvSpPr>
        <p:spPr>
          <a:xfrm>
            <a:off x="199419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726ADB9-4B12-25E5-D0CB-F7BD29E51D7D}"/>
              </a:ext>
            </a:extLst>
          </p:cNvPr>
          <p:cNvSpPr/>
          <p:nvPr userDrawn="1"/>
        </p:nvSpPr>
        <p:spPr>
          <a:xfrm>
            <a:off x="4876102" y="3616960"/>
            <a:ext cx="4267898" cy="26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3034-CA84-5134-BBFF-E62332F74037}"/>
              </a:ext>
            </a:extLst>
          </p:cNvPr>
          <p:cNvSpPr txBox="1"/>
          <p:nvPr userDrawn="1"/>
        </p:nvSpPr>
        <p:spPr>
          <a:xfrm>
            <a:off x="55557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0B5A-597D-1AB4-4EF1-CA53E781C125}"/>
              </a:ext>
            </a:extLst>
          </p:cNvPr>
          <p:cNvSpPr txBox="1"/>
          <p:nvPr userDrawn="1"/>
        </p:nvSpPr>
        <p:spPr>
          <a:xfrm>
            <a:off x="55556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C05D-1E90-0602-49A1-8A1743452AE4}"/>
              </a:ext>
            </a:extLst>
          </p:cNvPr>
          <p:cNvSpPr txBox="1"/>
          <p:nvPr userDrawn="1"/>
        </p:nvSpPr>
        <p:spPr>
          <a:xfrm>
            <a:off x="586484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FB5436B4-6AFB-79CD-A9BB-A5BEC0E24117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FB4FB-1032-2A75-A140-55787D4904E8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527D4-AFBD-EF66-D18E-9701D6DA242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F0DE2A-9348-647F-72C6-9AB792876608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FE428A-C69C-E6D0-409C-478EB3CD65E0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DB18A-7015-9E44-A8F5-FF928E2FFE7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B222679E-976B-E14A-0E04-4F59D9BC0163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EE29ED1-4510-51AE-25F8-32BFE1CB8ED5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EF8E-97E1-4021-9FEC-5841BB6268C0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C71595B-2011-4FBF-6885-00E3C44825D6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C804CFE-AB66-52E2-E3D0-8FE90FA4F14B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942CCC9-76A3-1CF8-20F1-FFC1CCDE209A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20015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A5249-F57E-6BB2-9C60-8DA3D5F8041E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30D65-C7CA-4150-BB4F-596A1BF0AEFA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93375-4131-920B-199C-9B9451B77C09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DFD94-C2D4-9A17-E9D8-AB469FBBB797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E73377-BCED-C673-C01F-9532F37E976C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2D26CD19-AEB0-D1D8-FC32-DEBC17769B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AE3BC1E-D571-E9BB-6DA2-7C6D45EA96CE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8DB38-927E-6193-1DA7-9249611F70EA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6E8B842-F4D1-DE8D-38BD-AFE0066563ED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E0DED8A-65CF-9805-FB31-950C05DDAF58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go.com/fa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Hexagonal Header Blocks – Slide Template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3483700-D4B6-836F-A438-2F66724C38B2}"/>
              </a:ext>
            </a:extLst>
          </p:cNvPr>
          <p:cNvSpPr>
            <a:spLocks/>
          </p:cNvSpPr>
          <p:nvPr/>
        </p:nvSpPr>
        <p:spPr bwMode="auto">
          <a:xfrm>
            <a:off x="770194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550A4206-1B79-6D9E-93F3-A43C21254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0254" y="2052039"/>
            <a:ext cx="664951" cy="66495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DAC4B1C-3072-36FF-DFDF-CF24BBE95E58}"/>
              </a:ext>
            </a:extLst>
          </p:cNvPr>
          <p:cNvSpPr/>
          <p:nvPr/>
        </p:nvSpPr>
        <p:spPr>
          <a:xfrm>
            <a:off x="392107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5099AE-8AF9-6E77-6F99-A5597AE45E99}"/>
              </a:ext>
            </a:extLst>
          </p:cNvPr>
          <p:cNvGrpSpPr/>
          <p:nvPr/>
        </p:nvGrpSpPr>
        <p:grpSpPr>
          <a:xfrm>
            <a:off x="554334" y="3540672"/>
            <a:ext cx="1634531" cy="1475445"/>
            <a:chOff x="332936" y="2535433"/>
            <a:chExt cx="2926080" cy="19672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F524D7-4165-EDCE-8CBF-D9C761583D0B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5CE8E2-20F6-FBAD-46F8-6A48D1E327E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  <p:sp>
        <p:nvSpPr>
          <p:cNvPr id="11" name="Freeform 8">
            <a:extLst>
              <a:ext uri="{FF2B5EF4-FFF2-40B4-BE49-F238E27FC236}">
                <a16:creationId xmlns:a16="http://schemas.microsoft.com/office/drawing/2014/main" id="{7E2AB871-45B4-1602-B6E4-087FC3477B73}"/>
              </a:ext>
            </a:extLst>
          </p:cNvPr>
          <p:cNvSpPr>
            <a:spLocks/>
          </p:cNvSpPr>
          <p:nvPr/>
        </p:nvSpPr>
        <p:spPr bwMode="auto">
          <a:xfrm>
            <a:off x="2909707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12" name="Graphic 11" descr="Diamond with solid fill">
            <a:extLst>
              <a:ext uri="{FF2B5EF4-FFF2-40B4-BE49-F238E27FC236}">
                <a16:creationId xmlns:a16="http://schemas.microsoft.com/office/drawing/2014/main" id="{ECB8F805-F567-1C39-CF04-0FA3AF759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69767" y="2052039"/>
            <a:ext cx="664951" cy="66495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C82EFD-76B3-AF49-531F-1814FDD1FC3C}"/>
              </a:ext>
            </a:extLst>
          </p:cNvPr>
          <p:cNvSpPr/>
          <p:nvPr/>
        </p:nvSpPr>
        <p:spPr>
          <a:xfrm>
            <a:off x="2531620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02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BDE12A-2FDD-60ED-67C1-0A0A3D92E241}"/>
              </a:ext>
            </a:extLst>
          </p:cNvPr>
          <p:cNvGrpSpPr/>
          <p:nvPr/>
        </p:nvGrpSpPr>
        <p:grpSpPr>
          <a:xfrm>
            <a:off x="2693848" y="3540672"/>
            <a:ext cx="1634531" cy="1475445"/>
            <a:chOff x="332936" y="2535433"/>
            <a:chExt cx="2926080" cy="19672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DCB548-A03D-7756-920D-6B0B2DD5037E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AB1E4-7466-8757-A41D-B32C1DD6081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  <p:sp>
        <p:nvSpPr>
          <p:cNvPr id="18" name="Freeform 8">
            <a:extLst>
              <a:ext uri="{FF2B5EF4-FFF2-40B4-BE49-F238E27FC236}">
                <a16:creationId xmlns:a16="http://schemas.microsoft.com/office/drawing/2014/main" id="{73707F0E-2A00-848C-6AD7-A0858179B255}"/>
              </a:ext>
            </a:extLst>
          </p:cNvPr>
          <p:cNvSpPr>
            <a:spLocks/>
          </p:cNvSpPr>
          <p:nvPr/>
        </p:nvSpPr>
        <p:spPr bwMode="auto">
          <a:xfrm>
            <a:off x="5049221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19" name="Graphic 18" descr="Shield Tick with solid fill">
            <a:extLst>
              <a:ext uri="{FF2B5EF4-FFF2-40B4-BE49-F238E27FC236}">
                <a16:creationId xmlns:a16="http://schemas.microsoft.com/office/drawing/2014/main" id="{7FE209FF-929E-AF58-D643-1B71A5BA10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09281" y="2052039"/>
            <a:ext cx="664951" cy="66495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6AD3A6-5D6E-8AF9-8F58-C9F3C4F4E596}"/>
              </a:ext>
            </a:extLst>
          </p:cNvPr>
          <p:cNvSpPr/>
          <p:nvPr/>
        </p:nvSpPr>
        <p:spPr>
          <a:xfrm>
            <a:off x="4671134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4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03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B12914-963C-9D5B-A7CE-768135419CCE}"/>
              </a:ext>
            </a:extLst>
          </p:cNvPr>
          <p:cNvGrpSpPr/>
          <p:nvPr/>
        </p:nvGrpSpPr>
        <p:grpSpPr>
          <a:xfrm>
            <a:off x="4833361" y="3540672"/>
            <a:ext cx="1634531" cy="1475445"/>
            <a:chOff x="332936" y="2535433"/>
            <a:chExt cx="2926080" cy="19672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6FF653-02B2-7B7D-85C4-2FE6864D8378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5DBAA-D50E-647B-82DF-70B67F7D4A1A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  <p:sp>
        <p:nvSpPr>
          <p:cNvPr id="25" name="Freeform 8">
            <a:extLst>
              <a:ext uri="{FF2B5EF4-FFF2-40B4-BE49-F238E27FC236}">
                <a16:creationId xmlns:a16="http://schemas.microsoft.com/office/drawing/2014/main" id="{40CCB090-B462-D3F8-EA5E-E2F8240A26F5}"/>
              </a:ext>
            </a:extLst>
          </p:cNvPr>
          <p:cNvSpPr>
            <a:spLocks/>
          </p:cNvSpPr>
          <p:nvPr/>
        </p:nvSpPr>
        <p:spPr bwMode="auto">
          <a:xfrm>
            <a:off x="7188736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0E1A8E81-E5FF-B66B-C16A-ED0ED538F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448796" y="2052039"/>
            <a:ext cx="664951" cy="66495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5EE005-A4B4-6CF2-5F11-643182923C67}"/>
              </a:ext>
            </a:extLst>
          </p:cNvPr>
          <p:cNvSpPr/>
          <p:nvPr/>
        </p:nvSpPr>
        <p:spPr>
          <a:xfrm>
            <a:off x="6810649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5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B3166A-8703-218F-6E8A-BA19D0C1F232}"/>
              </a:ext>
            </a:extLst>
          </p:cNvPr>
          <p:cNvGrpSpPr/>
          <p:nvPr/>
        </p:nvGrpSpPr>
        <p:grpSpPr>
          <a:xfrm>
            <a:off x="6972876" y="3540672"/>
            <a:ext cx="1634531" cy="1475445"/>
            <a:chOff x="332936" y="2535433"/>
            <a:chExt cx="2926080" cy="19672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AC596A-CE09-AA29-BEFE-1849279364F1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A83970-4CE5-DFC1-6D44-C7C50A6F1CF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Hexagonal Header Blocks – Slide Template</a:t>
            </a: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C3483700-D4B6-836F-A438-2F66724C38B2}"/>
              </a:ext>
            </a:extLst>
          </p:cNvPr>
          <p:cNvSpPr>
            <a:spLocks/>
          </p:cNvSpPr>
          <p:nvPr/>
        </p:nvSpPr>
        <p:spPr bwMode="auto">
          <a:xfrm>
            <a:off x="770194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5" name="Graphic 4" descr="Eye with solid fill">
            <a:extLst>
              <a:ext uri="{FF2B5EF4-FFF2-40B4-BE49-F238E27FC236}">
                <a16:creationId xmlns:a16="http://schemas.microsoft.com/office/drawing/2014/main" id="{550A4206-1B79-6D9E-93F3-A43C21254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0254" y="2052039"/>
            <a:ext cx="664951" cy="66495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DAC4B1C-3072-36FF-DFDF-CF24BBE95E58}"/>
              </a:ext>
            </a:extLst>
          </p:cNvPr>
          <p:cNvSpPr/>
          <p:nvPr/>
        </p:nvSpPr>
        <p:spPr>
          <a:xfrm>
            <a:off x="392107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1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5099AE-8AF9-6E77-6F99-A5597AE45E99}"/>
              </a:ext>
            </a:extLst>
          </p:cNvPr>
          <p:cNvGrpSpPr/>
          <p:nvPr/>
        </p:nvGrpSpPr>
        <p:grpSpPr>
          <a:xfrm>
            <a:off x="554334" y="3540672"/>
            <a:ext cx="1634531" cy="1475445"/>
            <a:chOff x="332936" y="2535433"/>
            <a:chExt cx="2926080" cy="19672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F524D7-4165-EDCE-8CBF-D9C761583D0B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5CE8E2-20F6-FBAD-46F8-6A48D1E327EF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  <p:sp>
        <p:nvSpPr>
          <p:cNvPr id="11" name="Freeform 8">
            <a:extLst>
              <a:ext uri="{FF2B5EF4-FFF2-40B4-BE49-F238E27FC236}">
                <a16:creationId xmlns:a16="http://schemas.microsoft.com/office/drawing/2014/main" id="{7E2AB871-45B4-1602-B6E4-087FC3477B73}"/>
              </a:ext>
            </a:extLst>
          </p:cNvPr>
          <p:cNvSpPr>
            <a:spLocks/>
          </p:cNvSpPr>
          <p:nvPr/>
        </p:nvSpPr>
        <p:spPr bwMode="auto">
          <a:xfrm>
            <a:off x="2909707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12" name="Graphic 11" descr="Diamond with solid fill">
            <a:extLst>
              <a:ext uri="{FF2B5EF4-FFF2-40B4-BE49-F238E27FC236}">
                <a16:creationId xmlns:a16="http://schemas.microsoft.com/office/drawing/2014/main" id="{ECB8F805-F567-1C39-CF04-0FA3AF759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69767" y="2052039"/>
            <a:ext cx="664951" cy="66495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C82EFD-76B3-AF49-531F-1814FDD1FC3C}"/>
              </a:ext>
            </a:extLst>
          </p:cNvPr>
          <p:cNvSpPr/>
          <p:nvPr/>
        </p:nvSpPr>
        <p:spPr>
          <a:xfrm>
            <a:off x="2531620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2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02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BDE12A-2FDD-60ED-67C1-0A0A3D92E241}"/>
              </a:ext>
            </a:extLst>
          </p:cNvPr>
          <p:cNvGrpSpPr/>
          <p:nvPr/>
        </p:nvGrpSpPr>
        <p:grpSpPr>
          <a:xfrm>
            <a:off x="2693848" y="3540672"/>
            <a:ext cx="1634531" cy="1475445"/>
            <a:chOff x="332936" y="2535433"/>
            <a:chExt cx="2926080" cy="196726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DCB548-A03D-7756-920D-6B0B2DD5037E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3AB1E4-7466-8757-A41D-B32C1DD60810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  <p:sp>
        <p:nvSpPr>
          <p:cNvPr id="18" name="Freeform 8">
            <a:extLst>
              <a:ext uri="{FF2B5EF4-FFF2-40B4-BE49-F238E27FC236}">
                <a16:creationId xmlns:a16="http://schemas.microsoft.com/office/drawing/2014/main" id="{73707F0E-2A00-848C-6AD7-A0858179B255}"/>
              </a:ext>
            </a:extLst>
          </p:cNvPr>
          <p:cNvSpPr>
            <a:spLocks/>
          </p:cNvSpPr>
          <p:nvPr/>
        </p:nvSpPr>
        <p:spPr bwMode="auto">
          <a:xfrm>
            <a:off x="5049221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19" name="Graphic 18" descr="Shield Tick with solid fill">
            <a:extLst>
              <a:ext uri="{FF2B5EF4-FFF2-40B4-BE49-F238E27FC236}">
                <a16:creationId xmlns:a16="http://schemas.microsoft.com/office/drawing/2014/main" id="{7FE209FF-929E-AF58-D643-1B71A5BA10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09281" y="2052039"/>
            <a:ext cx="664951" cy="66495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6AD3A6-5D6E-8AF9-8F58-C9F3C4F4E596}"/>
              </a:ext>
            </a:extLst>
          </p:cNvPr>
          <p:cNvSpPr/>
          <p:nvPr/>
        </p:nvSpPr>
        <p:spPr>
          <a:xfrm>
            <a:off x="4671134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4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03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B12914-963C-9D5B-A7CE-768135419CCE}"/>
              </a:ext>
            </a:extLst>
          </p:cNvPr>
          <p:cNvGrpSpPr/>
          <p:nvPr/>
        </p:nvGrpSpPr>
        <p:grpSpPr>
          <a:xfrm>
            <a:off x="4833361" y="3540672"/>
            <a:ext cx="1634531" cy="1475445"/>
            <a:chOff x="332936" y="2535433"/>
            <a:chExt cx="2926080" cy="19672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6FF653-02B2-7B7D-85C4-2FE6864D8378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5DBAA-D50E-647B-82DF-70B67F7D4A1A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  <p:sp>
        <p:nvSpPr>
          <p:cNvPr id="25" name="Freeform 8">
            <a:extLst>
              <a:ext uri="{FF2B5EF4-FFF2-40B4-BE49-F238E27FC236}">
                <a16:creationId xmlns:a16="http://schemas.microsoft.com/office/drawing/2014/main" id="{40CCB090-B462-D3F8-EA5E-E2F8240A26F5}"/>
              </a:ext>
            </a:extLst>
          </p:cNvPr>
          <p:cNvSpPr>
            <a:spLocks/>
          </p:cNvSpPr>
          <p:nvPr/>
        </p:nvSpPr>
        <p:spPr bwMode="auto">
          <a:xfrm>
            <a:off x="7188736" y="1864965"/>
            <a:ext cx="1202813" cy="1039100"/>
          </a:xfrm>
          <a:custGeom>
            <a:avLst/>
            <a:gdLst>
              <a:gd name="T0" fmla="*/ 0 w 1249"/>
              <a:gd name="T1" fmla="*/ 540 h 1079"/>
              <a:gd name="T2" fmla="*/ 309 w 1249"/>
              <a:gd name="T3" fmla="*/ 0 h 1079"/>
              <a:gd name="T4" fmla="*/ 941 w 1249"/>
              <a:gd name="T5" fmla="*/ 0 h 1079"/>
              <a:gd name="T6" fmla="*/ 1249 w 1249"/>
              <a:gd name="T7" fmla="*/ 540 h 1079"/>
              <a:gd name="T8" fmla="*/ 941 w 1249"/>
              <a:gd name="T9" fmla="*/ 1079 h 1079"/>
              <a:gd name="T10" fmla="*/ 309 w 1249"/>
              <a:gd name="T11" fmla="*/ 1079 h 1079"/>
              <a:gd name="T12" fmla="*/ 0 w 1249"/>
              <a:gd name="T13" fmla="*/ 540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9" h="1079">
                <a:moveTo>
                  <a:pt x="0" y="540"/>
                </a:moveTo>
                <a:lnTo>
                  <a:pt x="309" y="0"/>
                </a:lnTo>
                <a:lnTo>
                  <a:pt x="941" y="0"/>
                </a:lnTo>
                <a:lnTo>
                  <a:pt x="1249" y="540"/>
                </a:lnTo>
                <a:lnTo>
                  <a:pt x="941" y="1079"/>
                </a:lnTo>
                <a:lnTo>
                  <a:pt x="309" y="1079"/>
                </a:lnTo>
                <a:lnTo>
                  <a:pt x="0" y="5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/>
          </a:p>
        </p:txBody>
      </p:sp>
      <p:pic>
        <p:nvPicPr>
          <p:cNvPr id="26" name="Graphic 25" descr="Bullseye with solid fill">
            <a:extLst>
              <a:ext uri="{FF2B5EF4-FFF2-40B4-BE49-F238E27FC236}">
                <a16:creationId xmlns:a16="http://schemas.microsoft.com/office/drawing/2014/main" id="{0E1A8E81-E5FF-B66B-C16A-ED0ED538F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448796" y="2052039"/>
            <a:ext cx="664951" cy="66495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B5EE005-A4B4-6CF2-5F11-643182923C67}"/>
              </a:ext>
            </a:extLst>
          </p:cNvPr>
          <p:cNvSpPr/>
          <p:nvPr/>
        </p:nvSpPr>
        <p:spPr>
          <a:xfrm>
            <a:off x="6810649" y="2388871"/>
            <a:ext cx="1941245" cy="2831003"/>
          </a:xfrm>
          <a:custGeom>
            <a:avLst/>
            <a:gdLst>
              <a:gd name="connsiteX0" fmla="*/ 0 w 2588326"/>
              <a:gd name="connsiteY0" fmla="*/ 0 h 3774671"/>
              <a:gd name="connsiteX1" fmla="*/ 330609 w 2588326"/>
              <a:gd name="connsiteY1" fmla="*/ 0 h 3774671"/>
              <a:gd name="connsiteX2" fmla="*/ 330168 w 2588326"/>
              <a:gd name="connsiteY2" fmla="*/ 771 h 3774671"/>
              <a:gd name="connsiteX3" fmla="*/ 807149 w 2588326"/>
              <a:gd name="connsiteY3" fmla="*/ 832787 h 3774671"/>
              <a:gd name="connsiteX4" fmla="*/ 1782721 w 2588326"/>
              <a:gd name="connsiteY4" fmla="*/ 832787 h 3774671"/>
              <a:gd name="connsiteX5" fmla="*/ 2258158 w 2588326"/>
              <a:gd name="connsiteY5" fmla="*/ 771 h 3774671"/>
              <a:gd name="connsiteX6" fmla="*/ 2257718 w 2588326"/>
              <a:gd name="connsiteY6" fmla="*/ 0 h 3774671"/>
              <a:gd name="connsiteX7" fmla="*/ 2588326 w 2588326"/>
              <a:gd name="connsiteY7" fmla="*/ 0 h 3774671"/>
              <a:gd name="connsiteX8" fmla="*/ 2588326 w 2588326"/>
              <a:gd name="connsiteY8" fmla="*/ 3774671 h 3774671"/>
              <a:gd name="connsiteX9" fmla="*/ 0 w 2588326"/>
              <a:gd name="connsiteY9" fmla="*/ 3774671 h 377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88326" h="3774671">
                <a:moveTo>
                  <a:pt x="0" y="0"/>
                </a:moveTo>
                <a:lnTo>
                  <a:pt x="330609" y="0"/>
                </a:lnTo>
                <a:lnTo>
                  <a:pt x="330168" y="771"/>
                </a:lnTo>
                <a:lnTo>
                  <a:pt x="807149" y="832787"/>
                </a:lnTo>
                <a:lnTo>
                  <a:pt x="1782721" y="832787"/>
                </a:lnTo>
                <a:lnTo>
                  <a:pt x="2258158" y="771"/>
                </a:lnTo>
                <a:lnTo>
                  <a:pt x="2257718" y="0"/>
                </a:lnTo>
                <a:lnTo>
                  <a:pt x="2588326" y="0"/>
                </a:lnTo>
                <a:lnTo>
                  <a:pt x="2588326" y="3774671"/>
                </a:lnTo>
                <a:lnTo>
                  <a:pt x="0" y="3774671"/>
                </a:lnTo>
                <a:close/>
              </a:path>
            </a:pathLst>
          </a:custGeom>
          <a:solidFill>
            <a:schemeClr val="accent3"/>
          </a:solidFill>
          <a:ln w="35421" cap="flat">
            <a:noFill/>
            <a:prstDash val="solid"/>
            <a:miter/>
          </a:ln>
        </p:spPr>
        <p:txBody>
          <a:bodyPr wrap="square" tIns="685800" rtlCol="0" anchor="t">
            <a:no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04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B3166A-8703-218F-6E8A-BA19D0C1F232}"/>
              </a:ext>
            </a:extLst>
          </p:cNvPr>
          <p:cNvGrpSpPr/>
          <p:nvPr/>
        </p:nvGrpSpPr>
        <p:grpSpPr>
          <a:xfrm>
            <a:off x="6972876" y="3540672"/>
            <a:ext cx="1634531" cy="1475445"/>
            <a:chOff x="332936" y="2535433"/>
            <a:chExt cx="2926080" cy="196726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AC596A-CE09-AA29-BEFE-1849279364F1}"/>
                </a:ext>
              </a:extLst>
            </p:cNvPr>
            <p:cNvSpPr txBox="1"/>
            <p:nvPr/>
          </p:nvSpPr>
          <p:spPr>
            <a:xfrm>
              <a:off x="332936" y="2535433"/>
              <a:ext cx="2926080" cy="55399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100" b="1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A83970-4CE5-DFC1-6D44-C7C50A6F1CF2}"/>
                </a:ext>
              </a:extLst>
            </p:cNvPr>
            <p:cNvSpPr txBox="1"/>
            <p:nvPr/>
          </p:nvSpPr>
          <p:spPr>
            <a:xfrm>
              <a:off x="332936" y="3086922"/>
              <a:ext cx="2926080" cy="14157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05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3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2DC13D-C6C8-1599-62FA-B357BC1A4866}"/>
              </a:ext>
            </a:extLst>
          </p:cNvPr>
          <p:cNvSpPr txBox="1"/>
          <p:nvPr/>
        </p:nvSpPr>
        <p:spPr>
          <a:xfrm>
            <a:off x="55557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  <a:hlinkClick r:id="rId3"/>
              </a:rPr>
              <a:t>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10444</TotalTime>
  <Words>368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Hexagonal Header Blocks – Slide Template</vt:lpstr>
      <vt:lpstr>Hexagonal Header Blocks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Hexagonal Header Blocks</dc:title>
  <dc:creator>PresentationGO.com</dc:creator>
  <dc:description>© Copyright PresentationGO.com - Do not distribute or sale without written permission.</dc:description>
  <cp:lastModifiedBy>Christophe Barroche</cp:lastModifiedBy>
  <cp:revision>25</cp:revision>
  <dcterms:created xsi:type="dcterms:W3CDTF">2014-11-26T05:14:11Z</dcterms:created>
  <dcterms:modified xsi:type="dcterms:W3CDTF">2024-10-04T16:45:30Z</dcterms:modified>
  <cp:category>Text &amp; Tables</cp:category>
</cp:coreProperties>
</file>