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853" r:id="rId2"/>
    <p:sldId id="854" r:id="rId3"/>
    <p:sldId id="855" r:id="rId4"/>
    <p:sldId id="856" r:id="rId5"/>
    <p:sldId id="857" r:id="rId6"/>
    <p:sldId id="858" r:id="rId7"/>
    <p:sldId id="859" r:id="rId8"/>
    <p:sldId id="860" r:id="rId9"/>
    <p:sldId id="861" r:id="rId10"/>
    <p:sldId id="862" r:id="rId11"/>
    <p:sldId id="863" r:id="rId1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DDDD"/>
    <a:srgbClr val="FFCCFF"/>
    <a:srgbClr val="000099"/>
    <a:srgbClr val="FF0000"/>
    <a:srgbClr val="008000"/>
    <a:srgbClr val="66CC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91292653-6D28-1A4E-9097-8CD0CA4FA9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16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ACCD5E27-021E-054B-84DE-C100B224ED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11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CDA285F-6A09-5D4C-A322-7D1EDA26E0ED}" type="slidenum">
              <a:rPr lang="en-US" i="0" smtClean="0">
                <a:latin typeface="Times New Roman" charset="0"/>
              </a:rPr>
              <a:pPr>
                <a:defRPr/>
              </a:pPr>
              <a:t>1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723D779-C292-7C49-8148-AB3AD59111C2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2</a:t>
            </a:fld>
            <a:endParaRPr lang="en-US" i="0" dirty="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9600B93-8034-F447-85CE-88E355B6FADD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3</a:t>
            </a:fld>
            <a:endParaRPr lang="en-US" i="0" dirty="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5827C07-B323-1E43-831B-E2E6BCD11768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4</a:t>
            </a:fld>
            <a:endParaRPr lang="en-US" i="0" dirty="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EE596BD-79B8-F24D-A916-5F2104E87CBB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5</a:t>
            </a:fld>
            <a:endParaRPr lang="en-US" i="0" dirty="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C438215-D38C-0D48-ABD0-3AFB4629475D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6</a:t>
            </a:fld>
            <a:endParaRPr lang="en-US" i="0" dirty="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25487E6-1209-1B44-8A6B-79DCC9D55604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7</a:t>
            </a:fld>
            <a:endParaRPr lang="en-US" i="0" dirty="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36EC43F-D216-5A49-9D19-ED7984D96B3C}" type="slidenum">
              <a:rPr lang="en-US" i="0" smtClean="0">
                <a:latin typeface="Times New Roman" charset="0"/>
              </a:rPr>
              <a:pPr>
                <a:defRPr/>
              </a:pPr>
              <a:t>8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4C815FD5-B57F-A44A-87F2-BF696E2DEF6E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9</a:t>
            </a:fld>
            <a:endParaRPr lang="en-US" i="0" dirty="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4-</a:t>
            </a:r>
            <a:fld id="{7EFC9773-7379-5049-A6C9-0C8EEEC5C5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3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572125" y="6486525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 Link Layer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81975" y="6486525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5-</a:t>
            </a:r>
            <a:fld id="{9AB7E571-4613-BD47-B8AF-E4769FE4BB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070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572125" y="6486525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 Link 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81975" y="6486525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5-</a:t>
            </a:r>
            <a:fld id="{D0626857-DD43-9D46-91D4-DEBFBA1258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14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572125" y="6486525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 Link Layer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81975" y="6486525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5-</a:t>
            </a:r>
            <a:fld id="{B3616EB6-F471-2047-976B-63D7811A01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757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charset="2"/>
        <a:buChar char="§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/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371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287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layer, </a:t>
            </a:r>
            <a:r>
              <a:rPr lang="en-US" sz="4000" dirty="0">
                <a:latin typeface="Gill Sans MT" charset="0"/>
                <a:cs typeface="+mj-cs"/>
              </a:rPr>
              <a:t>LAN</a:t>
            </a:r>
            <a:r>
              <a:rPr lang="en-US" dirty="0">
                <a:latin typeface="Gill Sans MT" charset="0"/>
                <a:cs typeface="+mj-cs"/>
              </a:rPr>
              <a:t>s: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6.1</a:t>
            </a: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introduction, services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6.2</a:t>
            </a: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error detection, correction 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6.3</a:t>
            </a: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multiple access protocols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6.4 </a:t>
            </a:r>
            <a:r>
              <a:rPr lang="en-US" dirty="0" smtClean="0">
                <a:solidFill>
                  <a:srgbClr val="000000"/>
                </a:solidFill>
                <a:latin typeface="Gill Sans MT" charset="0"/>
                <a:cs typeface="+mn-cs"/>
              </a:rPr>
              <a:t>LANs</a:t>
            </a:r>
            <a:endParaRPr lang="en-US" dirty="0">
              <a:solidFill>
                <a:srgbClr val="000000"/>
              </a:solidFill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en-US" dirty="0" smtClean="0">
                <a:latin typeface="Gill Sans MT" charset="0"/>
              </a:rPr>
              <a:t>addressing, ARP</a:t>
            </a:r>
          </a:p>
          <a:p>
            <a:pPr lvl="1">
              <a:defRPr/>
            </a:pPr>
            <a:r>
              <a:rPr lang="en-US" dirty="0" smtClean="0">
                <a:latin typeface="Gill Sans MT" charset="0"/>
              </a:rPr>
              <a:t>Ethernet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</a:t>
            </a:r>
            <a:r>
              <a:rPr lang="en-US" dirty="0" smtClean="0">
                <a:latin typeface="Gill Sans MT" charset="0"/>
              </a:rPr>
              <a:t>witches</a:t>
            </a:r>
          </a:p>
          <a:p>
            <a:pPr lvl="1">
              <a:defRPr/>
            </a:pPr>
            <a:r>
              <a:rPr lang="en-US" dirty="0" smtClean="0">
                <a:latin typeface="Gill Sans MT" charset="0"/>
              </a:rPr>
              <a:t>VLANS</a:t>
            </a:r>
            <a:endParaRPr lang="en-US" dirty="0">
              <a:latin typeface="Gill Sans MT" charset="0"/>
            </a:endParaRP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6.5 link 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v</a:t>
            </a: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irtualization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: </a:t>
            </a: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MPLS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6.6</a:t>
            </a:r>
            <a:r>
              <a:rPr lang="en-US" dirty="0" smtClean="0">
                <a:latin typeface="Gill Sans MT" charset="0"/>
                <a:cs typeface="+mn-cs"/>
              </a:rPr>
              <a:t> data center networking</a:t>
            </a:r>
            <a:endParaRPr lang="en-US" dirty="0">
              <a:latin typeface="Gill Sans MT" charset="0"/>
              <a:cs typeface="+mn-cs"/>
            </a:endParaRP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6.7</a:t>
            </a:r>
            <a:r>
              <a:rPr lang="en-US" dirty="0" smtClean="0"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a day in the life of a web request</a:t>
            </a:r>
          </a:p>
          <a:p>
            <a:pPr marL="457200" indent="-457200">
              <a:buFont typeface="Wingdings" charset="0"/>
              <a:buNone/>
              <a:defRPr/>
            </a:pPr>
            <a:endParaRPr lang="en-US" sz="2600" dirty="0">
              <a:latin typeface="Gill Sans MT" charset="0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93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8" name="Straight Connector 507"/>
          <p:cNvCxnSpPr>
            <a:stCxn id="53" idx="3"/>
            <a:endCxn id="71" idx="1"/>
          </p:cNvCxnSpPr>
          <p:nvPr/>
        </p:nvCxnSpPr>
        <p:spPr>
          <a:xfrm flipH="1">
            <a:off x="1606550" y="4151313"/>
            <a:ext cx="893763" cy="392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Connector 511"/>
          <p:cNvCxnSpPr/>
          <p:nvPr/>
        </p:nvCxnSpPr>
        <p:spPr>
          <a:xfrm>
            <a:off x="2638425" y="4017963"/>
            <a:ext cx="374650" cy="538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Straight Connector 528"/>
          <p:cNvCxnSpPr/>
          <p:nvPr/>
        </p:nvCxnSpPr>
        <p:spPr>
          <a:xfrm flipH="1">
            <a:off x="4868863" y="4121150"/>
            <a:ext cx="415925" cy="5381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Straight Connector 531"/>
          <p:cNvCxnSpPr/>
          <p:nvPr/>
        </p:nvCxnSpPr>
        <p:spPr>
          <a:xfrm>
            <a:off x="5597525" y="4005263"/>
            <a:ext cx="374650" cy="538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807" name="Group 187"/>
          <p:cNvGrpSpPr>
            <a:grpSpLocks/>
          </p:cNvGrpSpPr>
          <p:nvPr/>
        </p:nvGrpSpPr>
        <p:grpSpPr bwMode="auto">
          <a:xfrm>
            <a:off x="2105025" y="3932238"/>
            <a:ext cx="1052513" cy="355600"/>
            <a:chOff x="4410" y="1365"/>
            <a:chExt cx="663" cy="224"/>
          </a:xfrm>
        </p:grpSpPr>
        <p:sp>
          <p:nvSpPr>
            <p:cNvPr id="52" name="Rectangle 188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AutoShape 189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4" name="Freeform 190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chemeClr val="accent1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Freeform 191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63 h 63"/>
                <a:gd name="T2" fmla="*/ 37 w 280"/>
                <a:gd name="T3" fmla="*/ 62 h 63"/>
                <a:gd name="T4" fmla="*/ 219 w 280"/>
                <a:gd name="T5" fmla="*/ 0 h 63"/>
                <a:gd name="T6" fmla="*/ 280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" name="Freeform 192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04808" name="Group 187"/>
          <p:cNvGrpSpPr>
            <a:grpSpLocks/>
          </p:cNvGrpSpPr>
          <p:nvPr/>
        </p:nvGrpSpPr>
        <p:grpSpPr bwMode="auto">
          <a:xfrm>
            <a:off x="4924425" y="3932238"/>
            <a:ext cx="1052513" cy="355600"/>
            <a:chOff x="4410" y="1365"/>
            <a:chExt cx="663" cy="224"/>
          </a:xfrm>
        </p:grpSpPr>
        <p:sp>
          <p:nvSpPr>
            <p:cNvPr id="58" name="Rectangle 188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9" name="AutoShape 189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" name="Freeform 190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chemeClr val="accent1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Freeform 191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63 h 63"/>
                <a:gd name="T2" fmla="*/ 37 w 280"/>
                <a:gd name="T3" fmla="*/ 62 h 63"/>
                <a:gd name="T4" fmla="*/ 219 w 280"/>
                <a:gd name="T5" fmla="*/ 0 h 63"/>
                <a:gd name="T6" fmla="*/ 280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Freeform 192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498" name="Straight Connector 497"/>
          <p:cNvCxnSpPr>
            <a:stCxn id="55" idx="0"/>
          </p:cNvCxnSpPr>
          <p:nvPr/>
        </p:nvCxnSpPr>
        <p:spPr>
          <a:xfrm flipH="1" flipV="1">
            <a:off x="1724025" y="3779838"/>
            <a:ext cx="484188" cy="327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504"/>
          <p:cNvCxnSpPr/>
          <p:nvPr/>
        </p:nvCxnSpPr>
        <p:spPr>
          <a:xfrm flipH="1">
            <a:off x="5915025" y="3856038"/>
            <a:ext cx="4572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/>
          <p:cNvCxnSpPr/>
          <p:nvPr/>
        </p:nvCxnSpPr>
        <p:spPr>
          <a:xfrm flipH="1">
            <a:off x="5534025" y="3563938"/>
            <a:ext cx="0" cy="368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Straight Connector 527"/>
          <p:cNvCxnSpPr/>
          <p:nvPr/>
        </p:nvCxnSpPr>
        <p:spPr>
          <a:xfrm flipH="1">
            <a:off x="2714625" y="3551238"/>
            <a:ext cx="0" cy="368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TextBox 546"/>
          <p:cNvSpPr txBox="1"/>
          <p:nvPr/>
        </p:nvSpPr>
        <p:spPr>
          <a:xfrm>
            <a:off x="6908800" y="5600700"/>
            <a:ext cx="1065213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Server racks</a:t>
            </a:r>
          </a:p>
        </p:txBody>
      </p:sp>
      <p:sp>
        <p:nvSpPr>
          <p:cNvPr id="555" name="TextBox 554"/>
          <p:cNvSpPr txBox="1"/>
          <p:nvPr/>
        </p:nvSpPr>
        <p:spPr>
          <a:xfrm>
            <a:off x="6894513" y="5143500"/>
            <a:ext cx="11430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TOR switches</a:t>
            </a:r>
          </a:p>
        </p:txBody>
      </p:sp>
      <p:sp>
        <p:nvSpPr>
          <p:cNvPr id="432" name="TextBox 431"/>
          <p:cNvSpPr txBox="1"/>
          <p:nvPr/>
        </p:nvSpPr>
        <p:spPr>
          <a:xfrm>
            <a:off x="6985000" y="4008438"/>
            <a:ext cx="159067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Tier-1 switches</a:t>
            </a:r>
          </a:p>
        </p:txBody>
      </p:sp>
      <p:sp>
        <p:nvSpPr>
          <p:cNvPr id="433" name="TextBox 432"/>
          <p:cNvSpPr txBox="1"/>
          <p:nvPr/>
        </p:nvSpPr>
        <p:spPr>
          <a:xfrm>
            <a:off x="6892925" y="4654550"/>
            <a:ext cx="159067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Tier-2 switches</a:t>
            </a:r>
          </a:p>
        </p:txBody>
      </p:sp>
      <p:grpSp>
        <p:nvGrpSpPr>
          <p:cNvPr id="204818" name="Group 1287"/>
          <p:cNvGrpSpPr>
            <a:grpSpLocks/>
          </p:cNvGrpSpPr>
          <p:nvPr/>
        </p:nvGrpSpPr>
        <p:grpSpPr bwMode="auto">
          <a:xfrm>
            <a:off x="6359525" y="3449638"/>
            <a:ext cx="381000" cy="609600"/>
            <a:chOff x="4140" y="429"/>
            <a:chExt cx="1425" cy="2396"/>
          </a:xfrm>
        </p:grpSpPr>
        <p:sp>
          <p:nvSpPr>
            <p:cNvPr id="434" name="Freeform 1288"/>
            <p:cNvSpPr>
              <a:spLocks/>
            </p:cNvSpPr>
            <p:nvPr/>
          </p:nvSpPr>
          <p:spPr bwMode="auto">
            <a:xfrm>
              <a:off x="5268" y="435"/>
              <a:ext cx="285" cy="2284"/>
            </a:xfrm>
            <a:custGeom>
              <a:avLst/>
              <a:gdLst>
                <a:gd name="T0" fmla="*/ 40 w 354"/>
                <a:gd name="T1" fmla="*/ 0 h 2742"/>
                <a:gd name="T2" fmla="*/ 226 w 354"/>
                <a:gd name="T3" fmla="*/ 236 h 2742"/>
                <a:gd name="T4" fmla="*/ 221 w 354"/>
                <a:gd name="T5" fmla="*/ 1824 h 2742"/>
                <a:gd name="T6" fmla="*/ 0 w 354"/>
                <a:gd name="T7" fmla="*/ 1906 h 2742"/>
                <a:gd name="T8" fmla="*/ 40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5" name="Rectangle 1289"/>
            <p:cNvSpPr>
              <a:spLocks noChangeArrowheads="1"/>
            </p:cNvSpPr>
            <p:nvPr/>
          </p:nvSpPr>
          <p:spPr bwMode="auto">
            <a:xfrm>
              <a:off x="4205" y="429"/>
              <a:ext cx="1045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6" name="Freeform 1290"/>
            <p:cNvSpPr>
              <a:spLocks/>
            </p:cNvSpPr>
            <p:nvPr/>
          </p:nvSpPr>
          <p:spPr bwMode="auto">
            <a:xfrm>
              <a:off x="5322" y="573"/>
              <a:ext cx="166" cy="2115"/>
            </a:xfrm>
            <a:custGeom>
              <a:avLst/>
              <a:gdLst>
                <a:gd name="T0" fmla="*/ 5 w 211"/>
                <a:gd name="T1" fmla="*/ 0 h 2537"/>
                <a:gd name="T2" fmla="*/ 135 w 211"/>
                <a:gd name="T3" fmla="*/ 152 h 2537"/>
                <a:gd name="T4" fmla="*/ 5 w 211"/>
                <a:gd name="T5" fmla="*/ 1738 h 2537"/>
                <a:gd name="T6" fmla="*/ 5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7" name="Freeform 1291"/>
            <p:cNvSpPr>
              <a:spLocks/>
            </p:cNvSpPr>
            <p:nvPr/>
          </p:nvSpPr>
          <p:spPr bwMode="auto">
            <a:xfrm>
              <a:off x="5286" y="1639"/>
              <a:ext cx="261" cy="187"/>
            </a:xfrm>
            <a:custGeom>
              <a:avLst/>
              <a:gdLst>
                <a:gd name="T0" fmla="*/ 2 w 328"/>
                <a:gd name="T1" fmla="*/ 0 h 226"/>
                <a:gd name="T2" fmla="*/ 211 w 328"/>
                <a:gd name="T3" fmla="*/ 89 h 226"/>
                <a:gd name="T4" fmla="*/ 209 w 328"/>
                <a:gd name="T5" fmla="*/ 158 h 226"/>
                <a:gd name="T6" fmla="*/ 0 w 328"/>
                <a:gd name="T7" fmla="*/ 70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8" name="Rectangle 1292"/>
            <p:cNvSpPr>
              <a:spLocks noChangeArrowheads="1"/>
            </p:cNvSpPr>
            <p:nvPr/>
          </p:nvSpPr>
          <p:spPr bwMode="auto">
            <a:xfrm>
              <a:off x="4211" y="691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44804" name="Group 129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64" name="AutoShape 1294"/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19" cy="15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5" name="AutoShape 1295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9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40" name="Rectangle 1296"/>
            <p:cNvSpPr>
              <a:spLocks noChangeArrowheads="1"/>
            </p:cNvSpPr>
            <p:nvPr/>
          </p:nvSpPr>
          <p:spPr bwMode="auto">
            <a:xfrm>
              <a:off x="4223" y="1022"/>
              <a:ext cx="600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44806" name="Group 129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62" name="AutoShape 1298"/>
              <p:cNvSpPr>
                <a:spLocks noChangeArrowheads="1"/>
              </p:cNvSpPr>
              <p:nvPr/>
            </p:nvSpPr>
            <p:spPr bwMode="auto">
              <a:xfrm>
                <a:off x="612" y="2571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3" name="AutoShape 1299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42" name="Rectangle 1300"/>
            <p:cNvSpPr>
              <a:spLocks noChangeArrowheads="1"/>
            </p:cNvSpPr>
            <p:nvPr/>
          </p:nvSpPr>
          <p:spPr bwMode="auto">
            <a:xfrm>
              <a:off x="4217" y="1359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3" name="Rectangle 1301"/>
            <p:cNvSpPr>
              <a:spLocks noChangeArrowheads="1"/>
            </p:cNvSpPr>
            <p:nvPr/>
          </p:nvSpPr>
          <p:spPr bwMode="auto">
            <a:xfrm>
              <a:off x="4229" y="1652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44809" name="Group 130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60" name="AutoShape 1303"/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2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1" name="AutoShape 1304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45" name="Freeform 1305"/>
            <p:cNvSpPr>
              <a:spLocks/>
            </p:cNvSpPr>
            <p:nvPr/>
          </p:nvSpPr>
          <p:spPr bwMode="auto">
            <a:xfrm>
              <a:off x="5286" y="1352"/>
              <a:ext cx="267" cy="187"/>
            </a:xfrm>
            <a:custGeom>
              <a:avLst/>
              <a:gdLst>
                <a:gd name="T0" fmla="*/ 2 w 328"/>
                <a:gd name="T1" fmla="*/ 0 h 226"/>
                <a:gd name="T2" fmla="*/ 211 w 328"/>
                <a:gd name="T3" fmla="*/ 88 h 226"/>
                <a:gd name="T4" fmla="*/ 209 w 328"/>
                <a:gd name="T5" fmla="*/ 156 h 226"/>
                <a:gd name="T6" fmla="*/ 0 w 328"/>
                <a:gd name="T7" fmla="*/ 6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44811" name="Group 130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58" name="AutoShape 1307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9" name="AutoShape 1308"/>
              <p:cNvSpPr>
                <a:spLocks noChangeArrowheads="1"/>
              </p:cNvSpPr>
              <p:nvPr/>
            </p:nvSpPr>
            <p:spPr bwMode="auto">
              <a:xfrm>
                <a:off x="630" y="2587"/>
                <a:ext cx="695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47" name="Rectangle 1309"/>
            <p:cNvSpPr>
              <a:spLocks noChangeArrowheads="1"/>
            </p:cNvSpPr>
            <p:nvPr/>
          </p:nvSpPr>
          <p:spPr bwMode="auto">
            <a:xfrm>
              <a:off x="5250" y="429"/>
              <a:ext cx="65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8" name="Freeform 1310"/>
            <p:cNvSpPr>
              <a:spLocks/>
            </p:cNvSpPr>
            <p:nvPr/>
          </p:nvSpPr>
          <p:spPr bwMode="auto">
            <a:xfrm>
              <a:off x="5310" y="1009"/>
              <a:ext cx="238" cy="212"/>
            </a:xfrm>
            <a:custGeom>
              <a:avLst/>
              <a:gdLst>
                <a:gd name="T0" fmla="*/ 2 w 296"/>
                <a:gd name="T1" fmla="*/ 0 h 256"/>
                <a:gd name="T2" fmla="*/ 187 w 296"/>
                <a:gd name="T3" fmla="*/ 100 h 256"/>
                <a:gd name="T4" fmla="*/ 190 w 296"/>
                <a:gd name="T5" fmla="*/ 177 h 256"/>
                <a:gd name="T6" fmla="*/ 0 w 296"/>
                <a:gd name="T7" fmla="*/ 6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9" name="Freeform 1311"/>
            <p:cNvSpPr>
              <a:spLocks/>
            </p:cNvSpPr>
            <p:nvPr/>
          </p:nvSpPr>
          <p:spPr bwMode="auto">
            <a:xfrm>
              <a:off x="5316" y="679"/>
              <a:ext cx="243" cy="243"/>
            </a:xfrm>
            <a:custGeom>
              <a:avLst/>
              <a:gdLst>
                <a:gd name="T0" fmla="*/ 0 w 304"/>
                <a:gd name="T1" fmla="*/ 0 h 288"/>
                <a:gd name="T2" fmla="*/ 196 w 304"/>
                <a:gd name="T3" fmla="*/ 114 h 288"/>
                <a:gd name="T4" fmla="*/ 183 w 304"/>
                <a:gd name="T5" fmla="*/ 200 h 288"/>
                <a:gd name="T6" fmla="*/ 5 w 304"/>
                <a:gd name="T7" fmla="*/ 86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0" name="Oval 1312"/>
            <p:cNvSpPr>
              <a:spLocks noChangeArrowheads="1"/>
            </p:cNvSpPr>
            <p:nvPr/>
          </p:nvSpPr>
          <p:spPr bwMode="auto">
            <a:xfrm>
              <a:off x="5518" y="2613"/>
              <a:ext cx="48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1" name="Freeform 1313"/>
            <p:cNvSpPr>
              <a:spLocks/>
            </p:cNvSpPr>
            <p:nvPr/>
          </p:nvSpPr>
          <p:spPr bwMode="auto">
            <a:xfrm>
              <a:off x="5304" y="2613"/>
              <a:ext cx="243" cy="200"/>
            </a:xfrm>
            <a:custGeom>
              <a:avLst/>
              <a:gdLst>
                <a:gd name="T0" fmla="*/ 0 w 306"/>
                <a:gd name="T1" fmla="*/ 73 h 240"/>
                <a:gd name="T2" fmla="*/ 2 w 306"/>
                <a:gd name="T3" fmla="*/ 167 h 240"/>
                <a:gd name="T4" fmla="*/ 196 w 306"/>
                <a:gd name="T5" fmla="*/ 77 h 240"/>
                <a:gd name="T6" fmla="*/ 192 w 306"/>
                <a:gd name="T7" fmla="*/ 0 h 240"/>
                <a:gd name="T8" fmla="*/ 0 w 306"/>
                <a:gd name="T9" fmla="*/ 7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2" name="AutoShape 1314"/>
            <p:cNvSpPr>
              <a:spLocks noChangeArrowheads="1"/>
            </p:cNvSpPr>
            <p:nvPr/>
          </p:nvSpPr>
          <p:spPr bwMode="auto">
            <a:xfrm>
              <a:off x="4140" y="2675"/>
              <a:ext cx="1199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3" name="AutoShape 1315"/>
            <p:cNvSpPr>
              <a:spLocks noChangeArrowheads="1"/>
            </p:cNvSpPr>
            <p:nvPr/>
          </p:nvSpPr>
          <p:spPr bwMode="auto">
            <a:xfrm>
              <a:off x="4205" y="2713"/>
              <a:ext cx="1069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4" name="Oval 1316"/>
            <p:cNvSpPr>
              <a:spLocks noChangeArrowheads="1"/>
            </p:cNvSpPr>
            <p:nvPr/>
          </p:nvSpPr>
          <p:spPr bwMode="auto">
            <a:xfrm>
              <a:off x="4306" y="2382"/>
              <a:ext cx="160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5" name="Oval 1317"/>
            <p:cNvSpPr>
              <a:spLocks noChangeArrowheads="1"/>
            </p:cNvSpPr>
            <p:nvPr/>
          </p:nvSpPr>
          <p:spPr bwMode="auto">
            <a:xfrm>
              <a:off x="4484" y="2382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fontAlgn="auto" hangingPunct="1">
                <a:spcAft>
                  <a:spcPts val="0"/>
                </a:spcAft>
                <a:defRPr/>
              </a:pPr>
              <a:endParaRPr lang="en-US" i="0" dirty="0">
                <a:solidFill>
                  <a:srgbClr val="FF0000"/>
                </a:solidFill>
                <a:latin typeface="Calibri"/>
                <a:ea typeface="+mn-ea"/>
                <a:cs typeface="Arial" charset="0"/>
              </a:endParaRPr>
            </a:p>
          </p:txBody>
        </p:sp>
        <p:sp>
          <p:nvSpPr>
            <p:cNvPr id="456" name="Oval 1318"/>
            <p:cNvSpPr>
              <a:spLocks noChangeArrowheads="1"/>
            </p:cNvSpPr>
            <p:nvPr/>
          </p:nvSpPr>
          <p:spPr bwMode="auto">
            <a:xfrm>
              <a:off x="4663" y="2382"/>
              <a:ext cx="160" cy="13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7" name="Rectangle 1319"/>
            <p:cNvSpPr>
              <a:spLocks noChangeArrowheads="1"/>
            </p:cNvSpPr>
            <p:nvPr/>
          </p:nvSpPr>
          <p:spPr bwMode="auto">
            <a:xfrm>
              <a:off x="5060" y="1833"/>
              <a:ext cx="89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66" name="TextBox 465"/>
          <p:cNvSpPr txBox="1"/>
          <p:nvPr/>
        </p:nvSpPr>
        <p:spPr>
          <a:xfrm>
            <a:off x="6753225" y="3398838"/>
            <a:ext cx="1592263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Load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balancer</a:t>
            </a:r>
          </a:p>
        </p:txBody>
      </p:sp>
      <p:grpSp>
        <p:nvGrpSpPr>
          <p:cNvPr id="204820" name="Group 1287"/>
          <p:cNvGrpSpPr>
            <a:grpSpLocks/>
          </p:cNvGrpSpPr>
          <p:nvPr/>
        </p:nvGrpSpPr>
        <p:grpSpPr bwMode="auto">
          <a:xfrm>
            <a:off x="1343025" y="3322638"/>
            <a:ext cx="381000" cy="609600"/>
            <a:chOff x="4140" y="429"/>
            <a:chExt cx="1425" cy="2396"/>
          </a:xfrm>
        </p:grpSpPr>
        <p:sp>
          <p:nvSpPr>
            <p:cNvPr id="468" name="Freeform 1288"/>
            <p:cNvSpPr>
              <a:spLocks/>
            </p:cNvSpPr>
            <p:nvPr/>
          </p:nvSpPr>
          <p:spPr bwMode="auto">
            <a:xfrm>
              <a:off x="5268" y="435"/>
              <a:ext cx="285" cy="2284"/>
            </a:xfrm>
            <a:custGeom>
              <a:avLst/>
              <a:gdLst>
                <a:gd name="T0" fmla="*/ 40 w 354"/>
                <a:gd name="T1" fmla="*/ 0 h 2742"/>
                <a:gd name="T2" fmla="*/ 226 w 354"/>
                <a:gd name="T3" fmla="*/ 236 h 2742"/>
                <a:gd name="T4" fmla="*/ 221 w 354"/>
                <a:gd name="T5" fmla="*/ 1824 h 2742"/>
                <a:gd name="T6" fmla="*/ 0 w 354"/>
                <a:gd name="T7" fmla="*/ 1906 h 2742"/>
                <a:gd name="T8" fmla="*/ 40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9" name="Rectangle 1289"/>
            <p:cNvSpPr>
              <a:spLocks noChangeArrowheads="1"/>
            </p:cNvSpPr>
            <p:nvPr/>
          </p:nvSpPr>
          <p:spPr bwMode="auto">
            <a:xfrm>
              <a:off x="4205" y="429"/>
              <a:ext cx="1045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0" name="Freeform 1290"/>
            <p:cNvSpPr>
              <a:spLocks/>
            </p:cNvSpPr>
            <p:nvPr/>
          </p:nvSpPr>
          <p:spPr bwMode="auto">
            <a:xfrm>
              <a:off x="5322" y="573"/>
              <a:ext cx="166" cy="2115"/>
            </a:xfrm>
            <a:custGeom>
              <a:avLst/>
              <a:gdLst>
                <a:gd name="T0" fmla="*/ 5 w 211"/>
                <a:gd name="T1" fmla="*/ 0 h 2537"/>
                <a:gd name="T2" fmla="*/ 135 w 211"/>
                <a:gd name="T3" fmla="*/ 152 h 2537"/>
                <a:gd name="T4" fmla="*/ 5 w 211"/>
                <a:gd name="T5" fmla="*/ 1738 h 2537"/>
                <a:gd name="T6" fmla="*/ 5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1" name="Freeform 1291"/>
            <p:cNvSpPr>
              <a:spLocks/>
            </p:cNvSpPr>
            <p:nvPr/>
          </p:nvSpPr>
          <p:spPr bwMode="auto">
            <a:xfrm>
              <a:off x="5286" y="1639"/>
              <a:ext cx="261" cy="187"/>
            </a:xfrm>
            <a:custGeom>
              <a:avLst/>
              <a:gdLst>
                <a:gd name="T0" fmla="*/ 2 w 328"/>
                <a:gd name="T1" fmla="*/ 0 h 226"/>
                <a:gd name="T2" fmla="*/ 211 w 328"/>
                <a:gd name="T3" fmla="*/ 89 h 226"/>
                <a:gd name="T4" fmla="*/ 209 w 328"/>
                <a:gd name="T5" fmla="*/ 158 h 226"/>
                <a:gd name="T6" fmla="*/ 0 w 328"/>
                <a:gd name="T7" fmla="*/ 70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2" name="Rectangle 1292"/>
            <p:cNvSpPr>
              <a:spLocks noChangeArrowheads="1"/>
            </p:cNvSpPr>
            <p:nvPr/>
          </p:nvSpPr>
          <p:spPr bwMode="auto">
            <a:xfrm>
              <a:off x="4211" y="691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44772" name="Group 129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02" name="AutoShape 1294"/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19" cy="15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3" name="AutoShape 1295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9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74" name="Rectangle 1296"/>
            <p:cNvSpPr>
              <a:spLocks noChangeArrowheads="1"/>
            </p:cNvSpPr>
            <p:nvPr/>
          </p:nvSpPr>
          <p:spPr bwMode="auto">
            <a:xfrm>
              <a:off x="4223" y="1022"/>
              <a:ext cx="600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44774" name="Group 129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00" name="AutoShape 1298"/>
              <p:cNvSpPr>
                <a:spLocks noChangeArrowheads="1"/>
              </p:cNvSpPr>
              <p:nvPr/>
            </p:nvSpPr>
            <p:spPr bwMode="auto">
              <a:xfrm>
                <a:off x="612" y="2571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1" name="AutoShape 1299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76" name="Rectangle 1300"/>
            <p:cNvSpPr>
              <a:spLocks noChangeArrowheads="1"/>
            </p:cNvSpPr>
            <p:nvPr/>
          </p:nvSpPr>
          <p:spPr bwMode="auto">
            <a:xfrm>
              <a:off x="4217" y="1359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7" name="Rectangle 1301"/>
            <p:cNvSpPr>
              <a:spLocks noChangeArrowheads="1"/>
            </p:cNvSpPr>
            <p:nvPr/>
          </p:nvSpPr>
          <p:spPr bwMode="auto">
            <a:xfrm>
              <a:off x="4229" y="1652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44777" name="Group 130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97" name="AutoShape 1303"/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2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9" name="AutoShape 1304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79" name="Freeform 1305"/>
            <p:cNvSpPr>
              <a:spLocks/>
            </p:cNvSpPr>
            <p:nvPr/>
          </p:nvSpPr>
          <p:spPr bwMode="auto">
            <a:xfrm>
              <a:off x="5286" y="1352"/>
              <a:ext cx="267" cy="187"/>
            </a:xfrm>
            <a:custGeom>
              <a:avLst/>
              <a:gdLst>
                <a:gd name="T0" fmla="*/ 2 w 328"/>
                <a:gd name="T1" fmla="*/ 0 h 226"/>
                <a:gd name="T2" fmla="*/ 211 w 328"/>
                <a:gd name="T3" fmla="*/ 88 h 226"/>
                <a:gd name="T4" fmla="*/ 209 w 328"/>
                <a:gd name="T5" fmla="*/ 156 h 226"/>
                <a:gd name="T6" fmla="*/ 0 w 328"/>
                <a:gd name="T7" fmla="*/ 6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44779" name="Group 130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92" name="AutoShape 1307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3" name="AutoShape 1308"/>
              <p:cNvSpPr>
                <a:spLocks noChangeArrowheads="1"/>
              </p:cNvSpPr>
              <p:nvPr/>
            </p:nvSpPr>
            <p:spPr bwMode="auto">
              <a:xfrm>
                <a:off x="630" y="2587"/>
                <a:ext cx="695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81" name="Rectangle 1309"/>
            <p:cNvSpPr>
              <a:spLocks noChangeArrowheads="1"/>
            </p:cNvSpPr>
            <p:nvPr/>
          </p:nvSpPr>
          <p:spPr bwMode="auto">
            <a:xfrm>
              <a:off x="5250" y="429"/>
              <a:ext cx="65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2" name="Freeform 1310"/>
            <p:cNvSpPr>
              <a:spLocks/>
            </p:cNvSpPr>
            <p:nvPr/>
          </p:nvSpPr>
          <p:spPr bwMode="auto">
            <a:xfrm>
              <a:off x="5310" y="1009"/>
              <a:ext cx="238" cy="212"/>
            </a:xfrm>
            <a:custGeom>
              <a:avLst/>
              <a:gdLst>
                <a:gd name="T0" fmla="*/ 2 w 296"/>
                <a:gd name="T1" fmla="*/ 0 h 256"/>
                <a:gd name="T2" fmla="*/ 187 w 296"/>
                <a:gd name="T3" fmla="*/ 100 h 256"/>
                <a:gd name="T4" fmla="*/ 190 w 296"/>
                <a:gd name="T5" fmla="*/ 177 h 256"/>
                <a:gd name="T6" fmla="*/ 0 w 296"/>
                <a:gd name="T7" fmla="*/ 6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3" name="Freeform 1311"/>
            <p:cNvSpPr>
              <a:spLocks/>
            </p:cNvSpPr>
            <p:nvPr/>
          </p:nvSpPr>
          <p:spPr bwMode="auto">
            <a:xfrm>
              <a:off x="5316" y="679"/>
              <a:ext cx="243" cy="243"/>
            </a:xfrm>
            <a:custGeom>
              <a:avLst/>
              <a:gdLst>
                <a:gd name="T0" fmla="*/ 0 w 304"/>
                <a:gd name="T1" fmla="*/ 0 h 288"/>
                <a:gd name="T2" fmla="*/ 196 w 304"/>
                <a:gd name="T3" fmla="*/ 114 h 288"/>
                <a:gd name="T4" fmla="*/ 183 w 304"/>
                <a:gd name="T5" fmla="*/ 200 h 288"/>
                <a:gd name="T6" fmla="*/ 5 w 304"/>
                <a:gd name="T7" fmla="*/ 86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4" name="Oval 1312"/>
            <p:cNvSpPr>
              <a:spLocks noChangeArrowheads="1"/>
            </p:cNvSpPr>
            <p:nvPr/>
          </p:nvSpPr>
          <p:spPr bwMode="auto">
            <a:xfrm>
              <a:off x="5518" y="2613"/>
              <a:ext cx="48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5" name="Freeform 1313"/>
            <p:cNvSpPr>
              <a:spLocks/>
            </p:cNvSpPr>
            <p:nvPr/>
          </p:nvSpPr>
          <p:spPr bwMode="auto">
            <a:xfrm>
              <a:off x="5304" y="2613"/>
              <a:ext cx="243" cy="200"/>
            </a:xfrm>
            <a:custGeom>
              <a:avLst/>
              <a:gdLst>
                <a:gd name="T0" fmla="*/ 0 w 306"/>
                <a:gd name="T1" fmla="*/ 73 h 240"/>
                <a:gd name="T2" fmla="*/ 2 w 306"/>
                <a:gd name="T3" fmla="*/ 167 h 240"/>
                <a:gd name="T4" fmla="*/ 196 w 306"/>
                <a:gd name="T5" fmla="*/ 77 h 240"/>
                <a:gd name="T6" fmla="*/ 192 w 306"/>
                <a:gd name="T7" fmla="*/ 0 h 240"/>
                <a:gd name="T8" fmla="*/ 0 w 306"/>
                <a:gd name="T9" fmla="*/ 7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6" name="AutoShape 1314"/>
            <p:cNvSpPr>
              <a:spLocks noChangeArrowheads="1"/>
            </p:cNvSpPr>
            <p:nvPr/>
          </p:nvSpPr>
          <p:spPr bwMode="auto">
            <a:xfrm>
              <a:off x="4140" y="2675"/>
              <a:ext cx="1199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7" name="AutoShape 1315"/>
            <p:cNvSpPr>
              <a:spLocks noChangeArrowheads="1"/>
            </p:cNvSpPr>
            <p:nvPr/>
          </p:nvSpPr>
          <p:spPr bwMode="auto">
            <a:xfrm>
              <a:off x="4205" y="2713"/>
              <a:ext cx="1069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8" name="Oval 1316"/>
            <p:cNvSpPr>
              <a:spLocks noChangeArrowheads="1"/>
            </p:cNvSpPr>
            <p:nvPr/>
          </p:nvSpPr>
          <p:spPr bwMode="auto">
            <a:xfrm>
              <a:off x="4306" y="2382"/>
              <a:ext cx="160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9" name="Oval 1317"/>
            <p:cNvSpPr>
              <a:spLocks noChangeArrowheads="1"/>
            </p:cNvSpPr>
            <p:nvPr/>
          </p:nvSpPr>
          <p:spPr bwMode="auto">
            <a:xfrm>
              <a:off x="4484" y="2382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fontAlgn="auto" hangingPunct="1">
                <a:spcAft>
                  <a:spcPts val="0"/>
                </a:spcAft>
                <a:defRPr/>
              </a:pPr>
              <a:endParaRPr lang="en-US" i="0" dirty="0">
                <a:solidFill>
                  <a:srgbClr val="FF0000"/>
                </a:solidFill>
                <a:latin typeface="Calibri"/>
                <a:ea typeface="+mn-ea"/>
                <a:cs typeface="Arial" charset="0"/>
              </a:endParaRPr>
            </a:p>
          </p:txBody>
        </p:sp>
        <p:sp>
          <p:nvSpPr>
            <p:cNvPr id="490" name="Oval 1318"/>
            <p:cNvSpPr>
              <a:spLocks noChangeArrowheads="1"/>
            </p:cNvSpPr>
            <p:nvPr/>
          </p:nvSpPr>
          <p:spPr bwMode="auto">
            <a:xfrm>
              <a:off x="4663" y="2382"/>
              <a:ext cx="160" cy="13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1" name="Rectangle 1319"/>
            <p:cNvSpPr>
              <a:spLocks noChangeArrowheads="1"/>
            </p:cNvSpPr>
            <p:nvPr/>
          </p:nvSpPr>
          <p:spPr bwMode="auto">
            <a:xfrm>
              <a:off x="5060" y="1833"/>
              <a:ext cx="89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04" name="TextBox 503"/>
          <p:cNvSpPr txBox="1"/>
          <p:nvPr/>
        </p:nvSpPr>
        <p:spPr>
          <a:xfrm>
            <a:off x="379413" y="3336925"/>
            <a:ext cx="981075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Load </a:t>
            </a: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balancer</a:t>
            </a:r>
          </a:p>
        </p:txBody>
      </p:sp>
      <p:cxnSp>
        <p:nvCxnSpPr>
          <p:cNvPr id="104" name="Straight Connector 103"/>
          <p:cNvCxnSpPr/>
          <p:nvPr/>
        </p:nvCxnSpPr>
        <p:spPr>
          <a:xfrm flipH="1">
            <a:off x="835025" y="4676775"/>
            <a:ext cx="355600" cy="495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70" idx="2"/>
          </p:cNvCxnSpPr>
          <p:nvPr/>
        </p:nvCxnSpPr>
        <p:spPr>
          <a:xfrm flipH="1">
            <a:off x="1139825" y="4891088"/>
            <a:ext cx="201613" cy="485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1457325" y="4691063"/>
            <a:ext cx="57150" cy="490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endCxn id="775" idx="0"/>
          </p:cNvCxnSpPr>
          <p:nvPr/>
        </p:nvCxnSpPr>
        <p:spPr>
          <a:xfrm>
            <a:off x="1597025" y="4714875"/>
            <a:ext cx="274638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826" name="Group 505"/>
          <p:cNvGrpSpPr>
            <a:grpSpLocks/>
          </p:cNvGrpSpPr>
          <p:nvPr/>
        </p:nvGrpSpPr>
        <p:grpSpPr bwMode="auto">
          <a:xfrm>
            <a:off x="569913" y="5172075"/>
            <a:ext cx="331787" cy="1030288"/>
            <a:chOff x="6240352" y="2055335"/>
            <a:chExt cx="771307" cy="1017716"/>
          </a:xfrm>
        </p:grpSpPr>
        <p:grpSp>
          <p:nvGrpSpPr>
            <p:cNvPr id="205797" name="Group 506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534" name="Rectangle 533"/>
              <p:cNvSpPr/>
              <p:nvPr/>
            </p:nvSpPr>
            <p:spPr>
              <a:xfrm>
                <a:off x="6509397" y="3062521"/>
                <a:ext cx="447629" cy="7417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535" name="Straight Connector 534"/>
              <p:cNvCxnSpPr/>
              <p:nvPr/>
            </p:nvCxnSpPr>
            <p:spPr>
              <a:xfrm flipV="1">
                <a:off x="6846611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6" name="Rectangle 535"/>
              <p:cNvSpPr/>
              <p:nvPr/>
            </p:nvSpPr>
            <p:spPr>
              <a:xfrm>
                <a:off x="6476570" y="3071930"/>
                <a:ext cx="131305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537" name="Straight Connector 536"/>
              <p:cNvCxnSpPr/>
              <p:nvPr/>
            </p:nvCxnSpPr>
            <p:spPr>
              <a:xfrm flipV="1">
                <a:off x="6395998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0" name="Rectangle 539"/>
              <p:cNvSpPr/>
              <p:nvPr/>
            </p:nvSpPr>
            <p:spPr>
              <a:xfrm>
                <a:off x="6816769" y="3703885"/>
                <a:ext cx="131305" cy="11447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41" name="Rectangle 540"/>
              <p:cNvSpPr/>
              <p:nvPr/>
            </p:nvSpPr>
            <p:spPr>
              <a:xfrm>
                <a:off x="6404950" y="3158176"/>
                <a:ext cx="444646" cy="7417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543" name="Straight Connector 542"/>
              <p:cNvCxnSpPr/>
              <p:nvPr/>
            </p:nvCxnSpPr>
            <p:spPr>
              <a:xfrm flipV="1">
                <a:off x="6846611" y="3804246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4737" name="Group 544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78" name="Straight Connector 577"/>
                <p:cNvCxnSpPr/>
                <p:nvPr/>
              </p:nvCxnSpPr>
              <p:spPr>
                <a:xfrm flipV="1">
                  <a:off x="7028337" y="284645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9" name="Straight Connector 578"/>
                <p:cNvCxnSpPr/>
                <p:nvPr/>
              </p:nvCxnSpPr>
              <p:spPr>
                <a:xfrm flipV="1">
                  <a:off x="6580707" y="2938972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738" name="Group 547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76" name="Straight Connector 575"/>
                <p:cNvCxnSpPr/>
                <p:nvPr/>
              </p:nvCxnSpPr>
              <p:spPr>
                <a:xfrm flipV="1">
                  <a:off x="7028816" y="284644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7" name="Straight Connector 576"/>
                <p:cNvCxnSpPr/>
                <p:nvPr/>
              </p:nvCxnSpPr>
              <p:spPr>
                <a:xfrm flipV="1">
                  <a:off x="6581187" y="2938969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739" name="Group 549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74" name="Straight Connector 573"/>
                <p:cNvCxnSpPr/>
                <p:nvPr/>
              </p:nvCxnSpPr>
              <p:spPr>
                <a:xfrm flipV="1">
                  <a:off x="7026314" y="2846446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5" name="Straight Connector 574"/>
                <p:cNvCxnSpPr/>
                <p:nvPr/>
              </p:nvCxnSpPr>
              <p:spPr>
                <a:xfrm flipV="1">
                  <a:off x="6581668" y="2938966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740" name="Group 550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72" name="Straight Connector 571"/>
                <p:cNvCxnSpPr/>
                <p:nvPr/>
              </p:nvCxnSpPr>
              <p:spPr>
                <a:xfrm flipV="1">
                  <a:off x="7026794" y="2846445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3" name="Straight Connector 572"/>
                <p:cNvCxnSpPr/>
                <p:nvPr/>
              </p:nvCxnSpPr>
              <p:spPr>
                <a:xfrm flipV="1">
                  <a:off x="6582147" y="2938964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741" name="Group 551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70" name="Straight Connector 569"/>
                <p:cNvCxnSpPr/>
                <p:nvPr/>
              </p:nvCxnSpPr>
              <p:spPr>
                <a:xfrm flipV="1">
                  <a:off x="7027273" y="284644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1" name="Straight Connector 570"/>
                <p:cNvCxnSpPr/>
                <p:nvPr/>
              </p:nvCxnSpPr>
              <p:spPr>
                <a:xfrm flipV="1">
                  <a:off x="6582627" y="2938961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742" name="Group 552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68" name="Straight Connector 567"/>
                <p:cNvCxnSpPr/>
                <p:nvPr/>
              </p:nvCxnSpPr>
              <p:spPr>
                <a:xfrm flipV="1">
                  <a:off x="7027754" y="2846440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9" name="Straight Connector 568"/>
                <p:cNvCxnSpPr/>
                <p:nvPr/>
              </p:nvCxnSpPr>
              <p:spPr>
                <a:xfrm flipV="1">
                  <a:off x="6583108" y="2938959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743" name="Group 555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66" name="Straight Connector 565"/>
                <p:cNvCxnSpPr/>
                <p:nvPr/>
              </p:nvCxnSpPr>
              <p:spPr>
                <a:xfrm flipV="1">
                  <a:off x="7028234" y="2846437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7" name="Straight Connector 566"/>
                <p:cNvCxnSpPr/>
                <p:nvPr/>
              </p:nvCxnSpPr>
              <p:spPr>
                <a:xfrm flipV="1">
                  <a:off x="6580604" y="2938956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744" name="Group 556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64" name="Straight Connector 563"/>
                <p:cNvCxnSpPr/>
                <p:nvPr/>
              </p:nvCxnSpPr>
              <p:spPr>
                <a:xfrm flipV="1">
                  <a:off x="7028713" y="2846434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5" name="Straight Connector 564"/>
                <p:cNvCxnSpPr/>
                <p:nvPr/>
              </p:nvCxnSpPr>
              <p:spPr>
                <a:xfrm flipV="1">
                  <a:off x="6581083" y="2938953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745" name="Group 557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62" name="Straight Connector 561"/>
                <p:cNvCxnSpPr/>
                <p:nvPr/>
              </p:nvCxnSpPr>
              <p:spPr>
                <a:xfrm flipV="1">
                  <a:off x="7026209" y="2846432"/>
                  <a:ext cx="107431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3" name="Straight Connector 562"/>
                <p:cNvCxnSpPr/>
                <p:nvPr/>
              </p:nvCxnSpPr>
              <p:spPr>
                <a:xfrm flipV="1">
                  <a:off x="6581565" y="293895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746" name="Group 558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60" name="Straight Connector 559"/>
                <p:cNvCxnSpPr/>
                <p:nvPr/>
              </p:nvCxnSpPr>
              <p:spPr>
                <a:xfrm flipV="1">
                  <a:off x="7026688" y="284642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1" name="Straight Connector 560"/>
                <p:cNvCxnSpPr/>
                <p:nvPr/>
              </p:nvCxnSpPr>
              <p:spPr>
                <a:xfrm flipV="1">
                  <a:off x="6582044" y="2938948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798" name="Group 508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799" name="Group 509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526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3" y="2996368"/>
                  <a:ext cx="549881" cy="64294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27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3" y="2921098"/>
                  <a:ext cx="675356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30" name="Freeform 190"/>
                <p:cNvSpPr>
                  <a:spLocks/>
                </p:cNvSpPr>
                <p:nvPr/>
              </p:nvSpPr>
              <p:spPr bwMode="auto">
                <a:xfrm>
                  <a:off x="5968753" y="2922667"/>
                  <a:ext cx="125476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31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6" cy="4547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33" name="Freeform 192"/>
                <p:cNvSpPr>
                  <a:spLocks/>
                </p:cNvSpPr>
                <p:nvPr/>
              </p:nvSpPr>
              <p:spPr bwMode="auto">
                <a:xfrm>
                  <a:off x="5621849" y="2933643"/>
                  <a:ext cx="302618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511" name="Straight Connector 510"/>
              <p:cNvCxnSpPr/>
              <p:nvPr/>
            </p:nvCxnSpPr>
            <p:spPr>
              <a:xfrm flipH="1">
                <a:off x="6996897" y="2124333"/>
                <a:ext cx="11073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Straight Connector 512"/>
              <p:cNvCxnSpPr/>
              <p:nvPr/>
            </p:nvCxnSpPr>
            <p:spPr>
              <a:xfrm>
                <a:off x="6875113" y="2304668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Straight Connector 513"/>
              <p:cNvCxnSpPr/>
              <p:nvPr/>
            </p:nvCxnSpPr>
            <p:spPr>
              <a:xfrm>
                <a:off x="6871421" y="236896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Straight Connector 514"/>
              <p:cNvCxnSpPr/>
              <p:nvPr/>
            </p:nvCxnSpPr>
            <p:spPr>
              <a:xfrm>
                <a:off x="6871421" y="244423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Connector 515"/>
              <p:cNvCxnSpPr/>
              <p:nvPr/>
            </p:nvCxnSpPr>
            <p:spPr>
              <a:xfrm>
                <a:off x="6867732" y="2508525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/>
              <p:cNvCxnSpPr/>
              <p:nvPr/>
            </p:nvCxnSpPr>
            <p:spPr>
              <a:xfrm>
                <a:off x="6864040" y="2569681"/>
                <a:ext cx="1402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/>
              <p:cNvCxnSpPr/>
              <p:nvPr/>
            </p:nvCxnSpPr>
            <p:spPr>
              <a:xfrm>
                <a:off x="6864040" y="263867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/>
              <p:cNvCxnSpPr/>
              <p:nvPr/>
            </p:nvCxnSpPr>
            <p:spPr>
              <a:xfrm>
                <a:off x="6860351" y="270610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Straight Connector 519"/>
              <p:cNvCxnSpPr/>
              <p:nvPr/>
            </p:nvCxnSpPr>
            <p:spPr>
              <a:xfrm>
                <a:off x="6867732" y="277510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/>
              <p:cNvCxnSpPr/>
              <p:nvPr/>
            </p:nvCxnSpPr>
            <p:spPr>
              <a:xfrm>
                <a:off x="6871421" y="284253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/>
              <p:cNvCxnSpPr/>
              <p:nvPr/>
            </p:nvCxnSpPr>
            <p:spPr>
              <a:xfrm>
                <a:off x="6871421" y="2911533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/>
              <p:cNvCxnSpPr/>
              <p:nvPr/>
            </p:nvCxnSpPr>
            <p:spPr>
              <a:xfrm>
                <a:off x="6875113" y="297582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4" name="Straight Connector 523"/>
              <p:cNvCxnSpPr/>
              <p:nvPr/>
            </p:nvCxnSpPr>
            <p:spPr>
              <a:xfrm flipH="1">
                <a:off x="6875113" y="2132174"/>
                <a:ext cx="13654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27" name="Group 638"/>
          <p:cNvGrpSpPr>
            <a:grpSpLocks/>
          </p:cNvGrpSpPr>
          <p:nvPr/>
        </p:nvGrpSpPr>
        <p:grpSpPr bwMode="auto">
          <a:xfrm>
            <a:off x="955675" y="5172075"/>
            <a:ext cx="331788" cy="1030288"/>
            <a:chOff x="6240352" y="2055335"/>
            <a:chExt cx="771307" cy="1017716"/>
          </a:xfrm>
        </p:grpSpPr>
        <p:grpSp>
          <p:nvGrpSpPr>
            <p:cNvPr id="205739" name="Group 639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661" name="Rectangle 660"/>
              <p:cNvSpPr/>
              <p:nvPr/>
            </p:nvSpPr>
            <p:spPr>
              <a:xfrm>
                <a:off x="6509397" y="3062521"/>
                <a:ext cx="447628" cy="7417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662" name="Straight Connector 661"/>
              <p:cNvCxnSpPr/>
              <p:nvPr/>
            </p:nvCxnSpPr>
            <p:spPr>
              <a:xfrm flipV="1">
                <a:off x="6846611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3" name="Rectangle 662"/>
              <p:cNvSpPr/>
              <p:nvPr/>
            </p:nvSpPr>
            <p:spPr>
              <a:xfrm>
                <a:off x="6476572" y="3071930"/>
                <a:ext cx="131304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664" name="Straight Connector 663"/>
              <p:cNvCxnSpPr/>
              <p:nvPr/>
            </p:nvCxnSpPr>
            <p:spPr>
              <a:xfrm flipV="1">
                <a:off x="6395998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5" name="Rectangle 664"/>
              <p:cNvSpPr/>
              <p:nvPr/>
            </p:nvSpPr>
            <p:spPr>
              <a:xfrm>
                <a:off x="6816769" y="3703885"/>
                <a:ext cx="131304" cy="11447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66" name="Rectangle 665"/>
              <p:cNvSpPr/>
              <p:nvPr/>
            </p:nvSpPr>
            <p:spPr>
              <a:xfrm>
                <a:off x="6404951" y="3158176"/>
                <a:ext cx="444643" cy="7417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667" name="Straight Connector 666"/>
              <p:cNvCxnSpPr/>
              <p:nvPr/>
            </p:nvCxnSpPr>
            <p:spPr>
              <a:xfrm flipV="1">
                <a:off x="6846611" y="3804246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767" name="Group 667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96" name="Straight Connector 695"/>
                <p:cNvCxnSpPr/>
                <p:nvPr/>
              </p:nvCxnSpPr>
              <p:spPr>
                <a:xfrm flipV="1">
                  <a:off x="7028337" y="284645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7" name="Straight Connector 696"/>
                <p:cNvCxnSpPr/>
                <p:nvPr/>
              </p:nvCxnSpPr>
              <p:spPr>
                <a:xfrm flipV="1">
                  <a:off x="6580709" y="2938972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68" name="Group 668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94" name="Straight Connector 693"/>
                <p:cNvCxnSpPr/>
                <p:nvPr/>
              </p:nvCxnSpPr>
              <p:spPr>
                <a:xfrm flipV="1">
                  <a:off x="7028817" y="284644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5" name="Straight Connector 694"/>
                <p:cNvCxnSpPr/>
                <p:nvPr/>
              </p:nvCxnSpPr>
              <p:spPr>
                <a:xfrm flipV="1">
                  <a:off x="6581189" y="2938969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69" name="Group 669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92" name="Straight Connector 691"/>
                <p:cNvCxnSpPr/>
                <p:nvPr/>
              </p:nvCxnSpPr>
              <p:spPr>
                <a:xfrm flipV="1">
                  <a:off x="7026313" y="2846446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3" name="Straight Connector 692"/>
                <p:cNvCxnSpPr/>
                <p:nvPr/>
              </p:nvCxnSpPr>
              <p:spPr>
                <a:xfrm flipV="1">
                  <a:off x="6581670" y="2938966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70" name="Group 670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90" name="Straight Connector 689"/>
                <p:cNvCxnSpPr/>
                <p:nvPr/>
              </p:nvCxnSpPr>
              <p:spPr>
                <a:xfrm flipV="1">
                  <a:off x="7026792" y="2846445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1" name="Straight Connector 690"/>
                <p:cNvCxnSpPr/>
                <p:nvPr/>
              </p:nvCxnSpPr>
              <p:spPr>
                <a:xfrm flipV="1">
                  <a:off x="6582149" y="2938964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71" name="Group 671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88" name="Straight Connector 687"/>
                <p:cNvCxnSpPr/>
                <p:nvPr/>
              </p:nvCxnSpPr>
              <p:spPr>
                <a:xfrm flipV="1">
                  <a:off x="7027272" y="284644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9" name="Straight Connector 688"/>
                <p:cNvCxnSpPr/>
                <p:nvPr/>
              </p:nvCxnSpPr>
              <p:spPr>
                <a:xfrm flipV="1">
                  <a:off x="6582629" y="2938961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72" name="Group 672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86" name="Straight Connector 685"/>
                <p:cNvCxnSpPr/>
                <p:nvPr/>
              </p:nvCxnSpPr>
              <p:spPr>
                <a:xfrm flipV="1">
                  <a:off x="7027753" y="2846440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7" name="Straight Connector 686"/>
                <p:cNvCxnSpPr/>
                <p:nvPr/>
              </p:nvCxnSpPr>
              <p:spPr>
                <a:xfrm flipV="1">
                  <a:off x="6583110" y="2938959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73" name="Group 673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84" name="Straight Connector 683"/>
                <p:cNvCxnSpPr/>
                <p:nvPr/>
              </p:nvCxnSpPr>
              <p:spPr>
                <a:xfrm flipV="1">
                  <a:off x="7028232" y="2846437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5" name="Straight Connector 684"/>
                <p:cNvCxnSpPr/>
                <p:nvPr/>
              </p:nvCxnSpPr>
              <p:spPr>
                <a:xfrm flipV="1">
                  <a:off x="6580604" y="2938956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74" name="Group 674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82" name="Straight Connector 681"/>
                <p:cNvCxnSpPr/>
                <p:nvPr/>
              </p:nvCxnSpPr>
              <p:spPr>
                <a:xfrm flipV="1">
                  <a:off x="7028711" y="2846434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3" name="Straight Connector 682"/>
                <p:cNvCxnSpPr/>
                <p:nvPr/>
              </p:nvCxnSpPr>
              <p:spPr>
                <a:xfrm flipV="1">
                  <a:off x="6581083" y="2938953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75" name="Group 675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80" name="Straight Connector 679"/>
                <p:cNvCxnSpPr/>
                <p:nvPr/>
              </p:nvCxnSpPr>
              <p:spPr>
                <a:xfrm flipV="1">
                  <a:off x="7026209" y="2846432"/>
                  <a:ext cx="107431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1" name="Straight Connector 680"/>
                <p:cNvCxnSpPr/>
                <p:nvPr/>
              </p:nvCxnSpPr>
              <p:spPr>
                <a:xfrm flipV="1">
                  <a:off x="6581565" y="293895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76" name="Group 676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78" name="Straight Connector 677"/>
                <p:cNvCxnSpPr/>
                <p:nvPr/>
              </p:nvCxnSpPr>
              <p:spPr>
                <a:xfrm flipV="1">
                  <a:off x="7026689" y="284642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9" name="Straight Connector 678"/>
                <p:cNvCxnSpPr/>
                <p:nvPr/>
              </p:nvCxnSpPr>
              <p:spPr>
                <a:xfrm flipV="1">
                  <a:off x="6582044" y="2938948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740" name="Group 640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741" name="Group 641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656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6" y="2996368"/>
                  <a:ext cx="549876" cy="64294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6" y="2921098"/>
                  <a:ext cx="675352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Freeform 190"/>
                <p:cNvSpPr>
                  <a:spLocks/>
                </p:cNvSpPr>
                <p:nvPr/>
              </p:nvSpPr>
              <p:spPr bwMode="auto">
                <a:xfrm>
                  <a:off x="5968754" y="2922667"/>
                  <a:ext cx="125475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59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4" cy="4547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60" name="Freeform 192"/>
                <p:cNvSpPr>
                  <a:spLocks/>
                </p:cNvSpPr>
                <p:nvPr/>
              </p:nvSpPr>
              <p:spPr bwMode="auto">
                <a:xfrm>
                  <a:off x="5621851" y="2933643"/>
                  <a:ext cx="302617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643" name="Straight Connector 642"/>
              <p:cNvCxnSpPr/>
              <p:nvPr/>
            </p:nvCxnSpPr>
            <p:spPr>
              <a:xfrm flipH="1">
                <a:off x="6996897" y="2124333"/>
                <a:ext cx="11070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4" name="Straight Connector 643"/>
              <p:cNvCxnSpPr/>
              <p:nvPr/>
            </p:nvCxnSpPr>
            <p:spPr>
              <a:xfrm>
                <a:off x="6875111" y="2304668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5" name="Straight Connector 644"/>
              <p:cNvCxnSpPr/>
              <p:nvPr/>
            </p:nvCxnSpPr>
            <p:spPr>
              <a:xfrm>
                <a:off x="6871422" y="236896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6" name="Straight Connector 645"/>
              <p:cNvCxnSpPr/>
              <p:nvPr/>
            </p:nvCxnSpPr>
            <p:spPr>
              <a:xfrm>
                <a:off x="6871422" y="244423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7" name="Straight Connector 646"/>
              <p:cNvCxnSpPr/>
              <p:nvPr/>
            </p:nvCxnSpPr>
            <p:spPr>
              <a:xfrm>
                <a:off x="6867730" y="2508525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8" name="Straight Connector 647"/>
              <p:cNvCxnSpPr/>
              <p:nvPr/>
            </p:nvCxnSpPr>
            <p:spPr>
              <a:xfrm>
                <a:off x="6864041" y="2569681"/>
                <a:ext cx="1402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9" name="Straight Connector 648"/>
              <p:cNvCxnSpPr/>
              <p:nvPr/>
            </p:nvCxnSpPr>
            <p:spPr>
              <a:xfrm>
                <a:off x="6864041" y="263867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0" name="Straight Connector 649"/>
              <p:cNvCxnSpPr/>
              <p:nvPr/>
            </p:nvCxnSpPr>
            <p:spPr>
              <a:xfrm>
                <a:off x="6860349" y="270610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1" name="Straight Connector 650"/>
              <p:cNvCxnSpPr/>
              <p:nvPr/>
            </p:nvCxnSpPr>
            <p:spPr>
              <a:xfrm>
                <a:off x="6867730" y="277510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2" name="Straight Connector 651"/>
              <p:cNvCxnSpPr/>
              <p:nvPr/>
            </p:nvCxnSpPr>
            <p:spPr>
              <a:xfrm>
                <a:off x="6871422" y="284253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3" name="Straight Connector 652"/>
              <p:cNvCxnSpPr/>
              <p:nvPr/>
            </p:nvCxnSpPr>
            <p:spPr>
              <a:xfrm>
                <a:off x="6871422" y="2911533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4" name="Straight Connector 653"/>
              <p:cNvCxnSpPr/>
              <p:nvPr/>
            </p:nvCxnSpPr>
            <p:spPr>
              <a:xfrm>
                <a:off x="6875111" y="297582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5" name="Straight Connector 654"/>
              <p:cNvCxnSpPr/>
              <p:nvPr/>
            </p:nvCxnSpPr>
            <p:spPr>
              <a:xfrm flipH="1">
                <a:off x="6875111" y="2132174"/>
                <a:ext cx="1365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28" name="Group 697"/>
          <p:cNvGrpSpPr>
            <a:grpSpLocks/>
          </p:cNvGrpSpPr>
          <p:nvPr/>
        </p:nvGrpSpPr>
        <p:grpSpPr bwMode="auto">
          <a:xfrm>
            <a:off x="1331913" y="5172075"/>
            <a:ext cx="331787" cy="1030288"/>
            <a:chOff x="6240352" y="2055335"/>
            <a:chExt cx="771307" cy="1017716"/>
          </a:xfrm>
        </p:grpSpPr>
        <p:grpSp>
          <p:nvGrpSpPr>
            <p:cNvPr id="205681" name="Group 698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720" name="Rectangle 719"/>
              <p:cNvSpPr/>
              <p:nvPr/>
            </p:nvSpPr>
            <p:spPr>
              <a:xfrm>
                <a:off x="6509397" y="3062521"/>
                <a:ext cx="447629" cy="7417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721" name="Straight Connector 720"/>
              <p:cNvCxnSpPr/>
              <p:nvPr/>
            </p:nvCxnSpPr>
            <p:spPr>
              <a:xfrm flipV="1">
                <a:off x="6846611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2" name="Rectangle 721"/>
              <p:cNvSpPr/>
              <p:nvPr/>
            </p:nvSpPr>
            <p:spPr>
              <a:xfrm>
                <a:off x="6476570" y="3071930"/>
                <a:ext cx="131305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723" name="Straight Connector 722"/>
              <p:cNvCxnSpPr/>
              <p:nvPr/>
            </p:nvCxnSpPr>
            <p:spPr>
              <a:xfrm flipV="1">
                <a:off x="6395998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4" name="Rectangle 723"/>
              <p:cNvSpPr/>
              <p:nvPr/>
            </p:nvSpPr>
            <p:spPr>
              <a:xfrm>
                <a:off x="6816769" y="3703885"/>
                <a:ext cx="131305" cy="11447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25" name="Rectangle 724"/>
              <p:cNvSpPr/>
              <p:nvPr/>
            </p:nvSpPr>
            <p:spPr>
              <a:xfrm>
                <a:off x="6404950" y="3158176"/>
                <a:ext cx="444646" cy="7417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726" name="Straight Connector 725"/>
              <p:cNvCxnSpPr/>
              <p:nvPr/>
            </p:nvCxnSpPr>
            <p:spPr>
              <a:xfrm flipV="1">
                <a:off x="6846611" y="3804246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709" name="Group 726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55" name="Straight Connector 754"/>
                <p:cNvCxnSpPr/>
                <p:nvPr/>
              </p:nvCxnSpPr>
              <p:spPr>
                <a:xfrm flipV="1">
                  <a:off x="7028337" y="284645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6" name="Straight Connector 755"/>
                <p:cNvCxnSpPr/>
                <p:nvPr/>
              </p:nvCxnSpPr>
              <p:spPr>
                <a:xfrm flipV="1">
                  <a:off x="6580707" y="2938972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10" name="Group 727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53" name="Straight Connector 752"/>
                <p:cNvCxnSpPr/>
                <p:nvPr/>
              </p:nvCxnSpPr>
              <p:spPr>
                <a:xfrm flipV="1">
                  <a:off x="7028816" y="284644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4" name="Straight Connector 753"/>
                <p:cNvCxnSpPr/>
                <p:nvPr/>
              </p:nvCxnSpPr>
              <p:spPr>
                <a:xfrm flipV="1">
                  <a:off x="6581187" y="2938969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11" name="Group 728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51" name="Straight Connector 750"/>
                <p:cNvCxnSpPr/>
                <p:nvPr/>
              </p:nvCxnSpPr>
              <p:spPr>
                <a:xfrm flipV="1">
                  <a:off x="7026314" y="2846446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2" name="Straight Connector 751"/>
                <p:cNvCxnSpPr/>
                <p:nvPr/>
              </p:nvCxnSpPr>
              <p:spPr>
                <a:xfrm flipV="1">
                  <a:off x="6581668" y="2938966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12" name="Group 729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49" name="Straight Connector 748"/>
                <p:cNvCxnSpPr/>
                <p:nvPr/>
              </p:nvCxnSpPr>
              <p:spPr>
                <a:xfrm flipV="1">
                  <a:off x="7026794" y="2846445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0" name="Straight Connector 749"/>
                <p:cNvCxnSpPr/>
                <p:nvPr/>
              </p:nvCxnSpPr>
              <p:spPr>
                <a:xfrm flipV="1">
                  <a:off x="6582147" y="2938964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13" name="Group 730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47" name="Straight Connector 746"/>
                <p:cNvCxnSpPr/>
                <p:nvPr/>
              </p:nvCxnSpPr>
              <p:spPr>
                <a:xfrm flipV="1">
                  <a:off x="7027273" y="284644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8" name="Straight Connector 747"/>
                <p:cNvCxnSpPr/>
                <p:nvPr/>
              </p:nvCxnSpPr>
              <p:spPr>
                <a:xfrm flipV="1">
                  <a:off x="6582627" y="2938961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14" name="Group 731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45" name="Straight Connector 744"/>
                <p:cNvCxnSpPr/>
                <p:nvPr/>
              </p:nvCxnSpPr>
              <p:spPr>
                <a:xfrm flipV="1">
                  <a:off x="7027754" y="2846440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6" name="Straight Connector 745"/>
                <p:cNvCxnSpPr/>
                <p:nvPr/>
              </p:nvCxnSpPr>
              <p:spPr>
                <a:xfrm flipV="1">
                  <a:off x="6583108" y="2938959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15" name="Group 732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43" name="Straight Connector 742"/>
                <p:cNvCxnSpPr/>
                <p:nvPr/>
              </p:nvCxnSpPr>
              <p:spPr>
                <a:xfrm flipV="1">
                  <a:off x="7028234" y="2846437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4" name="Straight Connector 743"/>
                <p:cNvCxnSpPr/>
                <p:nvPr/>
              </p:nvCxnSpPr>
              <p:spPr>
                <a:xfrm flipV="1">
                  <a:off x="6580604" y="2938956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16" name="Group 733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41" name="Straight Connector 740"/>
                <p:cNvCxnSpPr/>
                <p:nvPr/>
              </p:nvCxnSpPr>
              <p:spPr>
                <a:xfrm flipV="1">
                  <a:off x="7028713" y="2846434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2" name="Straight Connector 741"/>
                <p:cNvCxnSpPr/>
                <p:nvPr/>
              </p:nvCxnSpPr>
              <p:spPr>
                <a:xfrm flipV="1">
                  <a:off x="6581083" y="2938953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17" name="Group 734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39" name="Straight Connector 738"/>
                <p:cNvCxnSpPr/>
                <p:nvPr/>
              </p:nvCxnSpPr>
              <p:spPr>
                <a:xfrm flipV="1">
                  <a:off x="7026209" y="2846432"/>
                  <a:ext cx="107431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0" name="Straight Connector 739"/>
                <p:cNvCxnSpPr/>
                <p:nvPr/>
              </p:nvCxnSpPr>
              <p:spPr>
                <a:xfrm flipV="1">
                  <a:off x="6581565" y="293895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18" name="Group 735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37" name="Straight Connector 736"/>
                <p:cNvCxnSpPr/>
                <p:nvPr/>
              </p:nvCxnSpPr>
              <p:spPr>
                <a:xfrm flipV="1">
                  <a:off x="7026688" y="284642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8" name="Straight Connector 737"/>
                <p:cNvCxnSpPr/>
                <p:nvPr/>
              </p:nvCxnSpPr>
              <p:spPr>
                <a:xfrm flipV="1">
                  <a:off x="6582044" y="2938948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682" name="Group 699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683" name="Group 700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715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3" y="2996368"/>
                  <a:ext cx="549881" cy="64294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16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3" y="2921098"/>
                  <a:ext cx="675356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17" name="Freeform 190"/>
                <p:cNvSpPr>
                  <a:spLocks/>
                </p:cNvSpPr>
                <p:nvPr/>
              </p:nvSpPr>
              <p:spPr bwMode="auto">
                <a:xfrm>
                  <a:off x="5968753" y="2922667"/>
                  <a:ext cx="125476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6" cy="4547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Freeform 192"/>
                <p:cNvSpPr>
                  <a:spLocks/>
                </p:cNvSpPr>
                <p:nvPr/>
              </p:nvSpPr>
              <p:spPr bwMode="auto">
                <a:xfrm>
                  <a:off x="5621849" y="2933643"/>
                  <a:ext cx="302618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702" name="Straight Connector 701"/>
              <p:cNvCxnSpPr/>
              <p:nvPr/>
            </p:nvCxnSpPr>
            <p:spPr>
              <a:xfrm flipH="1">
                <a:off x="6996897" y="2124333"/>
                <a:ext cx="11073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3" name="Straight Connector 702"/>
              <p:cNvCxnSpPr/>
              <p:nvPr/>
            </p:nvCxnSpPr>
            <p:spPr>
              <a:xfrm>
                <a:off x="6875113" y="2304668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4" name="Straight Connector 703"/>
              <p:cNvCxnSpPr/>
              <p:nvPr/>
            </p:nvCxnSpPr>
            <p:spPr>
              <a:xfrm>
                <a:off x="6871421" y="236896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5" name="Straight Connector 704"/>
              <p:cNvCxnSpPr/>
              <p:nvPr/>
            </p:nvCxnSpPr>
            <p:spPr>
              <a:xfrm>
                <a:off x="6871421" y="244423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6" name="Straight Connector 705"/>
              <p:cNvCxnSpPr/>
              <p:nvPr/>
            </p:nvCxnSpPr>
            <p:spPr>
              <a:xfrm>
                <a:off x="6867732" y="2508525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7" name="Straight Connector 706"/>
              <p:cNvCxnSpPr/>
              <p:nvPr/>
            </p:nvCxnSpPr>
            <p:spPr>
              <a:xfrm>
                <a:off x="6864040" y="2569681"/>
                <a:ext cx="1402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8" name="Straight Connector 707"/>
              <p:cNvCxnSpPr/>
              <p:nvPr/>
            </p:nvCxnSpPr>
            <p:spPr>
              <a:xfrm>
                <a:off x="6864040" y="263867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9" name="Straight Connector 708"/>
              <p:cNvCxnSpPr/>
              <p:nvPr/>
            </p:nvCxnSpPr>
            <p:spPr>
              <a:xfrm>
                <a:off x="6860351" y="270610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0" name="Straight Connector 709"/>
              <p:cNvCxnSpPr/>
              <p:nvPr/>
            </p:nvCxnSpPr>
            <p:spPr>
              <a:xfrm>
                <a:off x="6867732" y="277510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1" name="Straight Connector 710"/>
              <p:cNvCxnSpPr/>
              <p:nvPr/>
            </p:nvCxnSpPr>
            <p:spPr>
              <a:xfrm>
                <a:off x="6871421" y="284253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2" name="Straight Connector 711"/>
              <p:cNvCxnSpPr/>
              <p:nvPr/>
            </p:nvCxnSpPr>
            <p:spPr>
              <a:xfrm>
                <a:off x="6871421" y="2911533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3" name="Straight Connector 712"/>
              <p:cNvCxnSpPr/>
              <p:nvPr/>
            </p:nvCxnSpPr>
            <p:spPr>
              <a:xfrm>
                <a:off x="6875113" y="297582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4" name="Straight Connector 713"/>
              <p:cNvCxnSpPr/>
              <p:nvPr/>
            </p:nvCxnSpPr>
            <p:spPr>
              <a:xfrm flipH="1">
                <a:off x="6875113" y="2132174"/>
                <a:ext cx="13654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29" name="Group 756"/>
          <p:cNvGrpSpPr>
            <a:grpSpLocks/>
          </p:cNvGrpSpPr>
          <p:nvPr/>
        </p:nvGrpSpPr>
        <p:grpSpPr bwMode="auto">
          <a:xfrm>
            <a:off x="1708150" y="5172075"/>
            <a:ext cx="331788" cy="1030288"/>
            <a:chOff x="6240352" y="2055335"/>
            <a:chExt cx="771307" cy="1017716"/>
          </a:xfrm>
        </p:grpSpPr>
        <p:grpSp>
          <p:nvGrpSpPr>
            <p:cNvPr id="205623" name="Group 757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779" name="Rectangle 778"/>
              <p:cNvSpPr/>
              <p:nvPr/>
            </p:nvSpPr>
            <p:spPr>
              <a:xfrm>
                <a:off x="6509397" y="3062521"/>
                <a:ext cx="447628" cy="7417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780" name="Straight Connector 779"/>
              <p:cNvCxnSpPr/>
              <p:nvPr/>
            </p:nvCxnSpPr>
            <p:spPr>
              <a:xfrm flipV="1">
                <a:off x="6846611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1" name="Rectangle 780"/>
              <p:cNvSpPr/>
              <p:nvPr/>
            </p:nvSpPr>
            <p:spPr>
              <a:xfrm>
                <a:off x="6476572" y="3071930"/>
                <a:ext cx="131304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782" name="Straight Connector 781"/>
              <p:cNvCxnSpPr/>
              <p:nvPr/>
            </p:nvCxnSpPr>
            <p:spPr>
              <a:xfrm flipV="1">
                <a:off x="6395998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3" name="Rectangle 782"/>
              <p:cNvSpPr/>
              <p:nvPr/>
            </p:nvSpPr>
            <p:spPr>
              <a:xfrm>
                <a:off x="6816769" y="3703885"/>
                <a:ext cx="131304" cy="11447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84" name="Rectangle 783"/>
              <p:cNvSpPr/>
              <p:nvPr/>
            </p:nvSpPr>
            <p:spPr>
              <a:xfrm>
                <a:off x="6404951" y="3158176"/>
                <a:ext cx="444643" cy="7417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785" name="Straight Connector 784"/>
              <p:cNvCxnSpPr/>
              <p:nvPr/>
            </p:nvCxnSpPr>
            <p:spPr>
              <a:xfrm flipV="1">
                <a:off x="6846611" y="3804246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651" name="Group 785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14" name="Straight Connector 813"/>
                <p:cNvCxnSpPr/>
                <p:nvPr/>
              </p:nvCxnSpPr>
              <p:spPr>
                <a:xfrm flipV="1">
                  <a:off x="7028337" y="284645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5" name="Straight Connector 814"/>
                <p:cNvCxnSpPr/>
                <p:nvPr/>
              </p:nvCxnSpPr>
              <p:spPr>
                <a:xfrm flipV="1">
                  <a:off x="6580709" y="2938972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52" name="Group 786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12" name="Straight Connector 811"/>
                <p:cNvCxnSpPr/>
                <p:nvPr/>
              </p:nvCxnSpPr>
              <p:spPr>
                <a:xfrm flipV="1">
                  <a:off x="7028817" y="284644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3" name="Straight Connector 812"/>
                <p:cNvCxnSpPr/>
                <p:nvPr/>
              </p:nvCxnSpPr>
              <p:spPr>
                <a:xfrm flipV="1">
                  <a:off x="6581189" y="2938969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53" name="Group 787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10" name="Straight Connector 809"/>
                <p:cNvCxnSpPr/>
                <p:nvPr/>
              </p:nvCxnSpPr>
              <p:spPr>
                <a:xfrm flipV="1">
                  <a:off x="7026313" y="2846446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1" name="Straight Connector 810"/>
                <p:cNvCxnSpPr/>
                <p:nvPr/>
              </p:nvCxnSpPr>
              <p:spPr>
                <a:xfrm flipV="1">
                  <a:off x="6581670" y="2938966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54" name="Group 788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08" name="Straight Connector 807"/>
                <p:cNvCxnSpPr/>
                <p:nvPr/>
              </p:nvCxnSpPr>
              <p:spPr>
                <a:xfrm flipV="1">
                  <a:off x="7026792" y="2846445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9" name="Straight Connector 808"/>
                <p:cNvCxnSpPr/>
                <p:nvPr/>
              </p:nvCxnSpPr>
              <p:spPr>
                <a:xfrm flipV="1">
                  <a:off x="6582149" y="2938964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55" name="Group 789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06" name="Straight Connector 805"/>
                <p:cNvCxnSpPr/>
                <p:nvPr/>
              </p:nvCxnSpPr>
              <p:spPr>
                <a:xfrm flipV="1">
                  <a:off x="7027272" y="284644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7" name="Straight Connector 806"/>
                <p:cNvCxnSpPr/>
                <p:nvPr/>
              </p:nvCxnSpPr>
              <p:spPr>
                <a:xfrm flipV="1">
                  <a:off x="6582629" y="2938961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56" name="Group 790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04" name="Straight Connector 803"/>
                <p:cNvCxnSpPr/>
                <p:nvPr/>
              </p:nvCxnSpPr>
              <p:spPr>
                <a:xfrm flipV="1">
                  <a:off x="7027753" y="2846440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5" name="Straight Connector 804"/>
                <p:cNvCxnSpPr/>
                <p:nvPr/>
              </p:nvCxnSpPr>
              <p:spPr>
                <a:xfrm flipV="1">
                  <a:off x="6583110" y="2938959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57" name="Group 791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02" name="Straight Connector 801"/>
                <p:cNvCxnSpPr/>
                <p:nvPr/>
              </p:nvCxnSpPr>
              <p:spPr>
                <a:xfrm flipV="1">
                  <a:off x="7028232" y="2846437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3" name="Straight Connector 802"/>
                <p:cNvCxnSpPr/>
                <p:nvPr/>
              </p:nvCxnSpPr>
              <p:spPr>
                <a:xfrm flipV="1">
                  <a:off x="6580604" y="2938956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58" name="Group 792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00" name="Straight Connector 799"/>
                <p:cNvCxnSpPr/>
                <p:nvPr/>
              </p:nvCxnSpPr>
              <p:spPr>
                <a:xfrm flipV="1">
                  <a:off x="7028711" y="2846434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1" name="Straight Connector 800"/>
                <p:cNvCxnSpPr/>
                <p:nvPr/>
              </p:nvCxnSpPr>
              <p:spPr>
                <a:xfrm flipV="1">
                  <a:off x="6581083" y="2938953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59" name="Group 793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98" name="Straight Connector 797"/>
                <p:cNvCxnSpPr/>
                <p:nvPr/>
              </p:nvCxnSpPr>
              <p:spPr>
                <a:xfrm flipV="1">
                  <a:off x="7026209" y="2846432"/>
                  <a:ext cx="107431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9" name="Straight Connector 798"/>
                <p:cNvCxnSpPr/>
                <p:nvPr/>
              </p:nvCxnSpPr>
              <p:spPr>
                <a:xfrm flipV="1">
                  <a:off x="6581565" y="293895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60" name="Group 794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96" name="Straight Connector 795"/>
                <p:cNvCxnSpPr/>
                <p:nvPr/>
              </p:nvCxnSpPr>
              <p:spPr>
                <a:xfrm flipV="1">
                  <a:off x="7026689" y="284642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7" name="Straight Connector 796"/>
                <p:cNvCxnSpPr/>
                <p:nvPr/>
              </p:nvCxnSpPr>
              <p:spPr>
                <a:xfrm flipV="1">
                  <a:off x="6582044" y="2938948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624" name="Group 758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625" name="Group 759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774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6" y="2996368"/>
                  <a:ext cx="549876" cy="64294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75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6" y="2921098"/>
                  <a:ext cx="675352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Freeform 190"/>
                <p:cNvSpPr>
                  <a:spLocks/>
                </p:cNvSpPr>
                <p:nvPr/>
              </p:nvSpPr>
              <p:spPr bwMode="auto">
                <a:xfrm>
                  <a:off x="5968754" y="2922667"/>
                  <a:ext cx="125475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77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4" cy="4547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Freeform 192"/>
                <p:cNvSpPr>
                  <a:spLocks/>
                </p:cNvSpPr>
                <p:nvPr/>
              </p:nvSpPr>
              <p:spPr bwMode="auto">
                <a:xfrm>
                  <a:off x="5621851" y="2933643"/>
                  <a:ext cx="302617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761" name="Straight Connector 760"/>
              <p:cNvCxnSpPr/>
              <p:nvPr/>
            </p:nvCxnSpPr>
            <p:spPr>
              <a:xfrm flipH="1">
                <a:off x="6996897" y="2124333"/>
                <a:ext cx="11070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2" name="Straight Connector 761"/>
              <p:cNvCxnSpPr/>
              <p:nvPr/>
            </p:nvCxnSpPr>
            <p:spPr>
              <a:xfrm>
                <a:off x="6875111" y="2304668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3" name="Straight Connector 762"/>
              <p:cNvCxnSpPr/>
              <p:nvPr/>
            </p:nvCxnSpPr>
            <p:spPr>
              <a:xfrm>
                <a:off x="6871422" y="236896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4" name="Straight Connector 763"/>
              <p:cNvCxnSpPr/>
              <p:nvPr/>
            </p:nvCxnSpPr>
            <p:spPr>
              <a:xfrm>
                <a:off x="6871422" y="244423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5" name="Straight Connector 764"/>
              <p:cNvCxnSpPr/>
              <p:nvPr/>
            </p:nvCxnSpPr>
            <p:spPr>
              <a:xfrm>
                <a:off x="6867730" y="2508525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6" name="Straight Connector 765"/>
              <p:cNvCxnSpPr/>
              <p:nvPr/>
            </p:nvCxnSpPr>
            <p:spPr>
              <a:xfrm>
                <a:off x="6864041" y="2569681"/>
                <a:ext cx="1402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7" name="Straight Connector 766"/>
              <p:cNvCxnSpPr/>
              <p:nvPr/>
            </p:nvCxnSpPr>
            <p:spPr>
              <a:xfrm>
                <a:off x="6864041" y="263867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8" name="Straight Connector 767"/>
              <p:cNvCxnSpPr/>
              <p:nvPr/>
            </p:nvCxnSpPr>
            <p:spPr>
              <a:xfrm>
                <a:off x="6860349" y="270610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9" name="Straight Connector 768"/>
              <p:cNvCxnSpPr/>
              <p:nvPr/>
            </p:nvCxnSpPr>
            <p:spPr>
              <a:xfrm>
                <a:off x="6867730" y="277510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0" name="Straight Connector 769"/>
              <p:cNvCxnSpPr/>
              <p:nvPr/>
            </p:nvCxnSpPr>
            <p:spPr>
              <a:xfrm>
                <a:off x="6871422" y="284253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1" name="Straight Connector 770"/>
              <p:cNvCxnSpPr/>
              <p:nvPr/>
            </p:nvCxnSpPr>
            <p:spPr>
              <a:xfrm>
                <a:off x="6871422" y="2911533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2" name="Straight Connector 771"/>
              <p:cNvCxnSpPr/>
              <p:nvPr/>
            </p:nvCxnSpPr>
            <p:spPr>
              <a:xfrm>
                <a:off x="6875111" y="297582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3" name="Straight Connector 772"/>
              <p:cNvCxnSpPr/>
              <p:nvPr/>
            </p:nvCxnSpPr>
            <p:spPr>
              <a:xfrm flipH="1">
                <a:off x="6875111" y="2132174"/>
                <a:ext cx="1365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18" name="Straight Connector 817"/>
          <p:cNvCxnSpPr/>
          <p:nvPr/>
        </p:nvCxnSpPr>
        <p:spPr>
          <a:xfrm flipH="1">
            <a:off x="2398713" y="4676775"/>
            <a:ext cx="357187" cy="4968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Straight Connector 818"/>
          <p:cNvCxnSpPr>
            <a:stCxn id="1058" idx="2"/>
          </p:cNvCxnSpPr>
          <p:nvPr/>
        </p:nvCxnSpPr>
        <p:spPr>
          <a:xfrm flipH="1">
            <a:off x="2703513" y="4892675"/>
            <a:ext cx="203200" cy="485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" name="Straight Connector 819"/>
          <p:cNvCxnSpPr/>
          <p:nvPr/>
        </p:nvCxnSpPr>
        <p:spPr>
          <a:xfrm>
            <a:off x="3021013" y="4692650"/>
            <a:ext cx="57150" cy="4905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Straight Connector 820"/>
          <p:cNvCxnSpPr>
            <a:endCxn id="843" idx="0"/>
          </p:cNvCxnSpPr>
          <p:nvPr/>
        </p:nvCxnSpPr>
        <p:spPr>
          <a:xfrm>
            <a:off x="3160713" y="4716463"/>
            <a:ext cx="274637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834" name="Group 821"/>
          <p:cNvGrpSpPr>
            <a:grpSpLocks/>
          </p:cNvGrpSpPr>
          <p:nvPr/>
        </p:nvGrpSpPr>
        <p:grpSpPr bwMode="auto">
          <a:xfrm>
            <a:off x="2133600" y="5173663"/>
            <a:ext cx="331788" cy="1030287"/>
            <a:chOff x="6240352" y="2055335"/>
            <a:chExt cx="771307" cy="1017716"/>
          </a:xfrm>
        </p:grpSpPr>
        <p:grpSp>
          <p:nvGrpSpPr>
            <p:cNvPr id="205565" name="Group 999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021" name="Rectangle 1020"/>
              <p:cNvSpPr/>
              <p:nvPr/>
            </p:nvSpPr>
            <p:spPr>
              <a:xfrm>
                <a:off x="6509397" y="3062521"/>
                <a:ext cx="447628" cy="74172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022" name="Straight Connector 1021"/>
              <p:cNvCxnSpPr/>
              <p:nvPr/>
            </p:nvCxnSpPr>
            <p:spPr>
              <a:xfrm flipV="1">
                <a:off x="6846611" y="3062521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3" name="Rectangle 1022"/>
              <p:cNvSpPr/>
              <p:nvPr/>
            </p:nvSpPr>
            <p:spPr>
              <a:xfrm>
                <a:off x="6476572" y="3071930"/>
                <a:ext cx="131304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024" name="Straight Connector 1023"/>
              <p:cNvCxnSpPr/>
              <p:nvPr/>
            </p:nvCxnSpPr>
            <p:spPr>
              <a:xfrm flipV="1">
                <a:off x="6395998" y="3062521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5" name="Rectangle 1024"/>
              <p:cNvSpPr/>
              <p:nvPr/>
            </p:nvSpPr>
            <p:spPr>
              <a:xfrm>
                <a:off x="6816769" y="3703886"/>
                <a:ext cx="131304" cy="11447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26" name="Rectangle 1025"/>
              <p:cNvSpPr/>
              <p:nvPr/>
            </p:nvSpPr>
            <p:spPr>
              <a:xfrm>
                <a:off x="6404951" y="3158177"/>
                <a:ext cx="444643" cy="7417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027" name="Straight Connector 1026"/>
              <p:cNvCxnSpPr/>
              <p:nvPr/>
            </p:nvCxnSpPr>
            <p:spPr>
              <a:xfrm flipV="1">
                <a:off x="6846611" y="3804247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593" name="Group 1027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56" name="Straight Connector 1055"/>
                <p:cNvCxnSpPr/>
                <p:nvPr/>
              </p:nvCxnSpPr>
              <p:spPr>
                <a:xfrm flipV="1">
                  <a:off x="7028337" y="2846452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7" name="Straight Connector 1056"/>
                <p:cNvCxnSpPr/>
                <p:nvPr/>
              </p:nvCxnSpPr>
              <p:spPr>
                <a:xfrm flipV="1">
                  <a:off x="6580709" y="2938973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94" name="Group 1028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54" name="Straight Connector 1053"/>
                <p:cNvCxnSpPr/>
                <p:nvPr/>
              </p:nvCxnSpPr>
              <p:spPr>
                <a:xfrm flipV="1">
                  <a:off x="7028817" y="2846449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5" name="Straight Connector 1054"/>
                <p:cNvCxnSpPr/>
                <p:nvPr/>
              </p:nvCxnSpPr>
              <p:spPr>
                <a:xfrm flipV="1">
                  <a:off x="6581189" y="2938970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95" name="Group 1029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52" name="Straight Connector 1051"/>
                <p:cNvCxnSpPr/>
                <p:nvPr/>
              </p:nvCxnSpPr>
              <p:spPr>
                <a:xfrm flipV="1">
                  <a:off x="7026313" y="2846446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3" name="Straight Connector 1052"/>
                <p:cNvCxnSpPr/>
                <p:nvPr/>
              </p:nvCxnSpPr>
              <p:spPr>
                <a:xfrm flipV="1">
                  <a:off x="6581670" y="2938967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96" name="Group 1030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50" name="Straight Connector 1049"/>
                <p:cNvCxnSpPr/>
                <p:nvPr/>
              </p:nvCxnSpPr>
              <p:spPr>
                <a:xfrm flipV="1">
                  <a:off x="7026792" y="2846445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1" name="Straight Connector 1050"/>
                <p:cNvCxnSpPr/>
                <p:nvPr/>
              </p:nvCxnSpPr>
              <p:spPr>
                <a:xfrm flipV="1">
                  <a:off x="6582149" y="2938965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97" name="Group 1031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48" name="Straight Connector 1047"/>
                <p:cNvCxnSpPr/>
                <p:nvPr/>
              </p:nvCxnSpPr>
              <p:spPr>
                <a:xfrm flipV="1">
                  <a:off x="7027272" y="2846442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9" name="Straight Connector 1048"/>
                <p:cNvCxnSpPr/>
                <p:nvPr/>
              </p:nvCxnSpPr>
              <p:spPr>
                <a:xfrm flipV="1">
                  <a:off x="6582629" y="2938962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98" name="Group 1032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46" name="Straight Connector 1045"/>
                <p:cNvCxnSpPr/>
                <p:nvPr/>
              </p:nvCxnSpPr>
              <p:spPr>
                <a:xfrm flipV="1">
                  <a:off x="7027753" y="2846440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7" name="Straight Connector 1046"/>
                <p:cNvCxnSpPr/>
                <p:nvPr/>
              </p:nvCxnSpPr>
              <p:spPr>
                <a:xfrm flipV="1">
                  <a:off x="6583110" y="2938960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99" name="Group 1033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44" name="Straight Connector 1043"/>
                <p:cNvCxnSpPr/>
                <p:nvPr/>
              </p:nvCxnSpPr>
              <p:spPr>
                <a:xfrm flipV="1">
                  <a:off x="7028232" y="2846437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5" name="Straight Connector 1044"/>
                <p:cNvCxnSpPr/>
                <p:nvPr/>
              </p:nvCxnSpPr>
              <p:spPr>
                <a:xfrm flipV="1">
                  <a:off x="6580604" y="2938957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00" name="Group 1034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42" name="Straight Connector 1041"/>
                <p:cNvCxnSpPr/>
                <p:nvPr/>
              </p:nvCxnSpPr>
              <p:spPr>
                <a:xfrm flipV="1">
                  <a:off x="7028711" y="2846434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3" name="Straight Connector 1042"/>
                <p:cNvCxnSpPr/>
                <p:nvPr/>
              </p:nvCxnSpPr>
              <p:spPr>
                <a:xfrm flipV="1">
                  <a:off x="6581083" y="2938954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01" name="Group 1035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40" name="Straight Connector 1039"/>
                <p:cNvCxnSpPr/>
                <p:nvPr/>
              </p:nvCxnSpPr>
              <p:spPr>
                <a:xfrm flipV="1">
                  <a:off x="7026209" y="2846432"/>
                  <a:ext cx="107431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1" name="Straight Connector 1040"/>
                <p:cNvCxnSpPr/>
                <p:nvPr/>
              </p:nvCxnSpPr>
              <p:spPr>
                <a:xfrm flipV="1">
                  <a:off x="6581565" y="2938952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02" name="Group 1036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38" name="Straight Connector 1037"/>
                <p:cNvCxnSpPr/>
                <p:nvPr/>
              </p:nvCxnSpPr>
              <p:spPr>
                <a:xfrm flipV="1">
                  <a:off x="7026689" y="2846429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9" name="Straight Connector 1038"/>
                <p:cNvCxnSpPr/>
                <p:nvPr/>
              </p:nvCxnSpPr>
              <p:spPr>
                <a:xfrm flipV="1">
                  <a:off x="6582044" y="2938949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566" name="Group 1000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567" name="Group 1001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016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6" y="2996368"/>
                  <a:ext cx="549876" cy="6429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17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6" y="2921098"/>
                  <a:ext cx="675352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18" name="Freeform 190"/>
                <p:cNvSpPr>
                  <a:spLocks/>
                </p:cNvSpPr>
                <p:nvPr/>
              </p:nvSpPr>
              <p:spPr bwMode="auto">
                <a:xfrm>
                  <a:off x="5968754" y="2922666"/>
                  <a:ext cx="125475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19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4" cy="45475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20" name="Freeform 192"/>
                <p:cNvSpPr>
                  <a:spLocks/>
                </p:cNvSpPr>
                <p:nvPr/>
              </p:nvSpPr>
              <p:spPr bwMode="auto">
                <a:xfrm>
                  <a:off x="5621851" y="2933643"/>
                  <a:ext cx="302617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003" name="Straight Connector 1002"/>
              <p:cNvCxnSpPr/>
              <p:nvPr/>
            </p:nvCxnSpPr>
            <p:spPr>
              <a:xfrm flipH="1">
                <a:off x="6996897" y="2124333"/>
                <a:ext cx="11070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4" name="Straight Connector 1003"/>
              <p:cNvCxnSpPr/>
              <p:nvPr/>
            </p:nvCxnSpPr>
            <p:spPr>
              <a:xfrm>
                <a:off x="6875111" y="230466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5" name="Straight Connector 1004"/>
              <p:cNvCxnSpPr/>
              <p:nvPr/>
            </p:nvCxnSpPr>
            <p:spPr>
              <a:xfrm>
                <a:off x="6871422" y="236896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6" name="Straight Connector 1005"/>
              <p:cNvCxnSpPr/>
              <p:nvPr/>
            </p:nvCxnSpPr>
            <p:spPr>
              <a:xfrm>
                <a:off x="6871422" y="244423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7" name="Straight Connector 1006"/>
              <p:cNvCxnSpPr/>
              <p:nvPr/>
            </p:nvCxnSpPr>
            <p:spPr>
              <a:xfrm>
                <a:off x="6867730" y="2508524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8" name="Straight Connector 1007"/>
              <p:cNvCxnSpPr/>
              <p:nvPr/>
            </p:nvCxnSpPr>
            <p:spPr>
              <a:xfrm>
                <a:off x="6864041" y="2569682"/>
                <a:ext cx="1402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9" name="Straight Connector 1008"/>
              <p:cNvCxnSpPr/>
              <p:nvPr/>
            </p:nvCxnSpPr>
            <p:spPr>
              <a:xfrm>
                <a:off x="6864041" y="263867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0" name="Straight Connector 1009"/>
              <p:cNvCxnSpPr/>
              <p:nvPr/>
            </p:nvCxnSpPr>
            <p:spPr>
              <a:xfrm>
                <a:off x="6860349" y="270610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1" name="Straight Connector 1010"/>
              <p:cNvCxnSpPr/>
              <p:nvPr/>
            </p:nvCxnSpPr>
            <p:spPr>
              <a:xfrm>
                <a:off x="6867730" y="277510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2" name="Straight Connector 1011"/>
              <p:cNvCxnSpPr/>
              <p:nvPr/>
            </p:nvCxnSpPr>
            <p:spPr>
              <a:xfrm>
                <a:off x="6871422" y="284253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3" name="Straight Connector 1012"/>
              <p:cNvCxnSpPr/>
              <p:nvPr/>
            </p:nvCxnSpPr>
            <p:spPr>
              <a:xfrm>
                <a:off x="6871422" y="2911534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4" name="Straight Connector 1013"/>
              <p:cNvCxnSpPr/>
              <p:nvPr/>
            </p:nvCxnSpPr>
            <p:spPr>
              <a:xfrm>
                <a:off x="6875111" y="297582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5" name="Straight Connector 1014"/>
              <p:cNvCxnSpPr/>
              <p:nvPr/>
            </p:nvCxnSpPr>
            <p:spPr>
              <a:xfrm flipH="1">
                <a:off x="6875111" y="2132173"/>
                <a:ext cx="1365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35" name="Group 822"/>
          <p:cNvGrpSpPr>
            <a:grpSpLocks/>
          </p:cNvGrpSpPr>
          <p:nvPr/>
        </p:nvGrpSpPr>
        <p:grpSpPr bwMode="auto">
          <a:xfrm>
            <a:off x="2519363" y="5173663"/>
            <a:ext cx="331787" cy="1030287"/>
            <a:chOff x="6240352" y="2055335"/>
            <a:chExt cx="771307" cy="1017716"/>
          </a:xfrm>
        </p:grpSpPr>
        <p:grpSp>
          <p:nvGrpSpPr>
            <p:cNvPr id="205507" name="Group 941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963" name="Rectangle 962"/>
              <p:cNvSpPr/>
              <p:nvPr/>
            </p:nvSpPr>
            <p:spPr>
              <a:xfrm>
                <a:off x="6509397" y="3062521"/>
                <a:ext cx="447629" cy="74172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964" name="Straight Connector 963"/>
              <p:cNvCxnSpPr/>
              <p:nvPr/>
            </p:nvCxnSpPr>
            <p:spPr>
              <a:xfrm flipV="1">
                <a:off x="6846611" y="3062521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5" name="Rectangle 964"/>
              <p:cNvSpPr/>
              <p:nvPr/>
            </p:nvSpPr>
            <p:spPr>
              <a:xfrm>
                <a:off x="6476570" y="3071930"/>
                <a:ext cx="131305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966" name="Straight Connector 965"/>
              <p:cNvCxnSpPr/>
              <p:nvPr/>
            </p:nvCxnSpPr>
            <p:spPr>
              <a:xfrm flipV="1">
                <a:off x="6395998" y="3062521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7" name="Rectangle 966"/>
              <p:cNvSpPr/>
              <p:nvPr/>
            </p:nvSpPr>
            <p:spPr>
              <a:xfrm>
                <a:off x="6816769" y="3703886"/>
                <a:ext cx="131305" cy="11447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68" name="Rectangle 967"/>
              <p:cNvSpPr/>
              <p:nvPr/>
            </p:nvSpPr>
            <p:spPr>
              <a:xfrm>
                <a:off x="6404950" y="3158177"/>
                <a:ext cx="444646" cy="7417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969" name="Straight Connector 968"/>
              <p:cNvCxnSpPr/>
              <p:nvPr/>
            </p:nvCxnSpPr>
            <p:spPr>
              <a:xfrm flipV="1">
                <a:off x="6846611" y="3804247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535" name="Group 969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98" name="Straight Connector 997"/>
                <p:cNvCxnSpPr/>
                <p:nvPr/>
              </p:nvCxnSpPr>
              <p:spPr>
                <a:xfrm flipV="1">
                  <a:off x="7028337" y="2846452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9" name="Straight Connector 998"/>
                <p:cNvCxnSpPr/>
                <p:nvPr/>
              </p:nvCxnSpPr>
              <p:spPr>
                <a:xfrm flipV="1">
                  <a:off x="6580707" y="2938973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36" name="Group 970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96" name="Straight Connector 995"/>
                <p:cNvCxnSpPr/>
                <p:nvPr/>
              </p:nvCxnSpPr>
              <p:spPr>
                <a:xfrm flipV="1">
                  <a:off x="7028816" y="2846449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7" name="Straight Connector 996"/>
                <p:cNvCxnSpPr/>
                <p:nvPr/>
              </p:nvCxnSpPr>
              <p:spPr>
                <a:xfrm flipV="1">
                  <a:off x="6581187" y="2938970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37" name="Group 971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94" name="Straight Connector 993"/>
                <p:cNvCxnSpPr/>
                <p:nvPr/>
              </p:nvCxnSpPr>
              <p:spPr>
                <a:xfrm flipV="1">
                  <a:off x="7026314" y="2846446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5" name="Straight Connector 994"/>
                <p:cNvCxnSpPr/>
                <p:nvPr/>
              </p:nvCxnSpPr>
              <p:spPr>
                <a:xfrm flipV="1">
                  <a:off x="6581668" y="2938967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38" name="Group 972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92" name="Straight Connector 991"/>
                <p:cNvCxnSpPr/>
                <p:nvPr/>
              </p:nvCxnSpPr>
              <p:spPr>
                <a:xfrm flipV="1">
                  <a:off x="7026794" y="2846445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3" name="Straight Connector 992"/>
                <p:cNvCxnSpPr/>
                <p:nvPr/>
              </p:nvCxnSpPr>
              <p:spPr>
                <a:xfrm flipV="1">
                  <a:off x="6582147" y="2938965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39" name="Group 973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90" name="Straight Connector 989"/>
                <p:cNvCxnSpPr/>
                <p:nvPr/>
              </p:nvCxnSpPr>
              <p:spPr>
                <a:xfrm flipV="1">
                  <a:off x="7027273" y="2846442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1" name="Straight Connector 990"/>
                <p:cNvCxnSpPr/>
                <p:nvPr/>
              </p:nvCxnSpPr>
              <p:spPr>
                <a:xfrm flipV="1">
                  <a:off x="6582627" y="2938962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40" name="Group 974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88" name="Straight Connector 987"/>
                <p:cNvCxnSpPr/>
                <p:nvPr/>
              </p:nvCxnSpPr>
              <p:spPr>
                <a:xfrm flipV="1">
                  <a:off x="7027754" y="2846440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9" name="Straight Connector 988"/>
                <p:cNvCxnSpPr/>
                <p:nvPr/>
              </p:nvCxnSpPr>
              <p:spPr>
                <a:xfrm flipV="1">
                  <a:off x="6583108" y="2938960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41" name="Group 975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86" name="Straight Connector 985"/>
                <p:cNvCxnSpPr/>
                <p:nvPr/>
              </p:nvCxnSpPr>
              <p:spPr>
                <a:xfrm flipV="1">
                  <a:off x="7028234" y="2846437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7" name="Straight Connector 986"/>
                <p:cNvCxnSpPr/>
                <p:nvPr/>
              </p:nvCxnSpPr>
              <p:spPr>
                <a:xfrm flipV="1">
                  <a:off x="6580604" y="2938957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42" name="Group 976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84" name="Straight Connector 983"/>
                <p:cNvCxnSpPr/>
                <p:nvPr/>
              </p:nvCxnSpPr>
              <p:spPr>
                <a:xfrm flipV="1">
                  <a:off x="7028713" y="2846434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5" name="Straight Connector 984"/>
                <p:cNvCxnSpPr/>
                <p:nvPr/>
              </p:nvCxnSpPr>
              <p:spPr>
                <a:xfrm flipV="1">
                  <a:off x="6581083" y="2938954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43" name="Group 977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82" name="Straight Connector 981"/>
                <p:cNvCxnSpPr/>
                <p:nvPr/>
              </p:nvCxnSpPr>
              <p:spPr>
                <a:xfrm flipV="1">
                  <a:off x="7026209" y="2846432"/>
                  <a:ext cx="107431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3" name="Straight Connector 982"/>
                <p:cNvCxnSpPr/>
                <p:nvPr/>
              </p:nvCxnSpPr>
              <p:spPr>
                <a:xfrm flipV="1">
                  <a:off x="6581565" y="2938952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44" name="Group 978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80" name="Straight Connector 979"/>
                <p:cNvCxnSpPr/>
                <p:nvPr/>
              </p:nvCxnSpPr>
              <p:spPr>
                <a:xfrm flipV="1">
                  <a:off x="7026688" y="2846429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1" name="Straight Connector 980"/>
                <p:cNvCxnSpPr/>
                <p:nvPr/>
              </p:nvCxnSpPr>
              <p:spPr>
                <a:xfrm flipV="1">
                  <a:off x="6582044" y="2938949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508" name="Group 942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509" name="Group 943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958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3" y="2996368"/>
                  <a:ext cx="549881" cy="6429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59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3" y="2921098"/>
                  <a:ext cx="675356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60" name="Freeform 190"/>
                <p:cNvSpPr>
                  <a:spLocks/>
                </p:cNvSpPr>
                <p:nvPr/>
              </p:nvSpPr>
              <p:spPr bwMode="auto">
                <a:xfrm>
                  <a:off x="5968753" y="2922666"/>
                  <a:ext cx="125476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61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6" cy="45475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62" name="Freeform 192"/>
                <p:cNvSpPr>
                  <a:spLocks/>
                </p:cNvSpPr>
                <p:nvPr/>
              </p:nvSpPr>
              <p:spPr bwMode="auto">
                <a:xfrm>
                  <a:off x="5621849" y="2933643"/>
                  <a:ext cx="302618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945" name="Straight Connector 944"/>
              <p:cNvCxnSpPr/>
              <p:nvPr/>
            </p:nvCxnSpPr>
            <p:spPr>
              <a:xfrm flipH="1">
                <a:off x="6996897" y="2124333"/>
                <a:ext cx="11073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6" name="Straight Connector 945"/>
              <p:cNvCxnSpPr/>
              <p:nvPr/>
            </p:nvCxnSpPr>
            <p:spPr>
              <a:xfrm>
                <a:off x="6875113" y="230466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7" name="Straight Connector 946"/>
              <p:cNvCxnSpPr/>
              <p:nvPr/>
            </p:nvCxnSpPr>
            <p:spPr>
              <a:xfrm>
                <a:off x="6871421" y="236896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8" name="Straight Connector 947"/>
              <p:cNvCxnSpPr/>
              <p:nvPr/>
            </p:nvCxnSpPr>
            <p:spPr>
              <a:xfrm>
                <a:off x="6871421" y="244423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9" name="Straight Connector 948"/>
              <p:cNvCxnSpPr/>
              <p:nvPr/>
            </p:nvCxnSpPr>
            <p:spPr>
              <a:xfrm>
                <a:off x="6867732" y="2508524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0" name="Straight Connector 949"/>
              <p:cNvCxnSpPr/>
              <p:nvPr/>
            </p:nvCxnSpPr>
            <p:spPr>
              <a:xfrm>
                <a:off x="6864040" y="2569682"/>
                <a:ext cx="1402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1" name="Straight Connector 950"/>
              <p:cNvCxnSpPr/>
              <p:nvPr/>
            </p:nvCxnSpPr>
            <p:spPr>
              <a:xfrm>
                <a:off x="6864040" y="263867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2" name="Straight Connector 951"/>
              <p:cNvCxnSpPr/>
              <p:nvPr/>
            </p:nvCxnSpPr>
            <p:spPr>
              <a:xfrm>
                <a:off x="6860351" y="270610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3" name="Straight Connector 952"/>
              <p:cNvCxnSpPr/>
              <p:nvPr/>
            </p:nvCxnSpPr>
            <p:spPr>
              <a:xfrm>
                <a:off x="6867732" y="277510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4" name="Straight Connector 953"/>
              <p:cNvCxnSpPr/>
              <p:nvPr/>
            </p:nvCxnSpPr>
            <p:spPr>
              <a:xfrm>
                <a:off x="6871421" y="284253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5" name="Straight Connector 954"/>
              <p:cNvCxnSpPr/>
              <p:nvPr/>
            </p:nvCxnSpPr>
            <p:spPr>
              <a:xfrm>
                <a:off x="6871421" y="2911534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6" name="Straight Connector 955"/>
              <p:cNvCxnSpPr/>
              <p:nvPr/>
            </p:nvCxnSpPr>
            <p:spPr>
              <a:xfrm>
                <a:off x="6875113" y="297582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7" name="Straight Connector 956"/>
              <p:cNvCxnSpPr/>
              <p:nvPr/>
            </p:nvCxnSpPr>
            <p:spPr>
              <a:xfrm flipH="1">
                <a:off x="6875113" y="2132173"/>
                <a:ext cx="13654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36" name="Group 823"/>
          <p:cNvGrpSpPr>
            <a:grpSpLocks/>
          </p:cNvGrpSpPr>
          <p:nvPr/>
        </p:nvGrpSpPr>
        <p:grpSpPr bwMode="auto">
          <a:xfrm>
            <a:off x="2895600" y="5173663"/>
            <a:ext cx="331788" cy="1030287"/>
            <a:chOff x="6240352" y="2055335"/>
            <a:chExt cx="771307" cy="1017716"/>
          </a:xfrm>
        </p:grpSpPr>
        <p:grpSp>
          <p:nvGrpSpPr>
            <p:cNvPr id="205449" name="Group 883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905" name="Rectangle 904"/>
              <p:cNvSpPr/>
              <p:nvPr/>
            </p:nvSpPr>
            <p:spPr>
              <a:xfrm>
                <a:off x="6509397" y="3062521"/>
                <a:ext cx="447628" cy="74172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906" name="Straight Connector 905"/>
              <p:cNvCxnSpPr/>
              <p:nvPr/>
            </p:nvCxnSpPr>
            <p:spPr>
              <a:xfrm flipV="1">
                <a:off x="6846611" y="3062521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7" name="Rectangle 906"/>
              <p:cNvSpPr/>
              <p:nvPr/>
            </p:nvSpPr>
            <p:spPr>
              <a:xfrm>
                <a:off x="6476572" y="3071930"/>
                <a:ext cx="131304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908" name="Straight Connector 907"/>
              <p:cNvCxnSpPr/>
              <p:nvPr/>
            </p:nvCxnSpPr>
            <p:spPr>
              <a:xfrm flipV="1">
                <a:off x="6395998" y="3062521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9" name="Rectangle 908"/>
              <p:cNvSpPr/>
              <p:nvPr/>
            </p:nvSpPr>
            <p:spPr>
              <a:xfrm>
                <a:off x="6816769" y="3703886"/>
                <a:ext cx="131304" cy="11447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10" name="Rectangle 909"/>
              <p:cNvSpPr/>
              <p:nvPr/>
            </p:nvSpPr>
            <p:spPr>
              <a:xfrm>
                <a:off x="6404951" y="3158177"/>
                <a:ext cx="444643" cy="7417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911" name="Straight Connector 910"/>
              <p:cNvCxnSpPr/>
              <p:nvPr/>
            </p:nvCxnSpPr>
            <p:spPr>
              <a:xfrm flipV="1">
                <a:off x="6846611" y="3804247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477" name="Group 911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40" name="Straight Connector 939"/>
                <p:cNvCxnSpPr/>
                <p:nvPr/>
              </p:nvCxnSpPr>
              <p:spPr>
                <a:xfrm flipV="1">
                  <a:off x="7028337" y="2846452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1" name="Straight Connector 940"/>
                <p:cNvCxnSpPr/>
                <p:nvPr/>
              </p:nvCxnSpPr>
              <p:spPr>
                <a:xfrm flipV="1">
                  <a:off x="6580709" y="2938973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78" name="Group 912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38" name="Straight Connector 937"/>
                <p:cNvCxnSpPr/>
                <p:nvPr/>
              </p:nvCxnSpPr>
              <p:spPr>
                <a:xfrm flipV="1">
                  <a:off x="7028817" y="2846449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9" name="Straight Connector 938"/>
                <p:cNvCxnSpPr/>
                <p:nvPr/>
              </p:nvCxnSpPr>
              <p:spPr>
                <a:xfrm flipV="1">
                  <a:off x="6581189" y="2938970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79" name="Group 913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36" name="Straight Connector 935"/>
                <p:cNvCxnSpPr/>
                <p:nvPr/>
              </p:nvCxnSpPr>
              <p:spPr>
                <a:xfrm flipV="1">
                  <a:off x="7026313" y="2846446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7" name="Straight Connector 936"/>
                <p:cNvCxnSpPr/>
                <p:nvPr/>
              </p:nvCxnSpPr>
              <p:spPr>
                <a:xfrm flipV="1">
                  <a:off x="6581670" y="2938967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80" name="Group 914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34" name="Straight Connector 933"/>
                <p:cNvCxnSpPr/>
                <p:nvPr/>
              </p:nvCxnSpPr>
              <p:spPr>
                <a:xfrm flipV="1">
                  <a:off x="7026792" y="2846445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5" name="Straight Connector 934"/>
                <p:cNvCxnSpPr/>
                <p:nvPr/>
              </p:nvCxnSpPr>
              <p:spPr>
                <a:xfrm flipV="1">
                  <a:off x="6582149" y="2938965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81" name="Group 915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32" name="Straight Connector 931"/>
                <p:cNvCxnSpPr/>
                <p:nvPr/>
              </p:nvCxnSpPr>
              <p:spPr>
                <a:xfrm flipV="1">
                  <a:off x="7027272" y="2846442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3" name="Straight Connector 932"/>
                <p:cNvCxnSpPr/>
                <p:nvPr/>
              </p:nvCxnSpPr>
              <p:spPr>
                <a:xfrm flipV="1">
                  <a:off x="6582629" y="2938962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82" name="Group 916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30" name="Straight Connector 929"/>
                <p:cNvCxnSpPr/>
                <p:nvPr/>
              </p:nvCxnSpPr>
              <p:spPr>
                <a:xfrm flipV="1">
                  <a:off x="7027753" y="2846440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1" name="Straight Connector 930"/>
                <p:cNvCxnSpPr/>
                <p:nvPr/>
              </p:nvCxnSpPr>
              <p:spPr>
                <a:xfrm flipV="1">
                  <a:off x="6583110" y="2938960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83" name="Group 917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28" name="Straight Connector 927"/>
                <p:cNvCxnSpPr/>
                <p:nvPr/>
              </p:nvCxnSpPr>
              <p:spPr>
                <a:xfrm flipV="1">
                  <a:off x="7028232" y="2846437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9" name="Straight Connector 928"/>
                <p:cNvCxnSpPr/>
                <p:nvPr/>
              </p:nvCxnSpPr>
              <p:spPr>
                <a:xfrm flipV="1">
                  <a:off x="6580604" y="2938957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84" name="Group 918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26" name="Straight Connector 925"/>
                <p:cNvCxnSpPr/>
                <p:nvPr/>
              </p:nvCxnSpPr>
              <p:spPr>
                <a:xfrm flipV="1">
                  <a:off x="7028711" y="2846434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7" name="Straight Connector 926"/>
                <p:cNvCxnSpPr/>
                <p:nvPr/>
              </p:nvCxnSpPr>
              <p:spPr>
                <a:xfrm flipV="1">
                  <a:off x="6581083" y="2938954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85" name="Group 919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24" name="Straight Connector 923"/>
                <p:cNvCxnSpPr/>
                <p:nvPr/>
              </p:nvCxnSpPr>
              <p:spPr>
                <a:xfrm flipV="1">
                  <a:off x="7026209" y="2846432"/>
                  <a:ext cx="107431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5" name="Straight Connector 924"/>
                <p:cNvCxnSpPr/>
                <p:nvPr/>
              </p:nvCxnSpPr>
              <p:spPr>
                <a:xfrm flipV="1">
                  <a:off x="6581565" y="2938952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86" name="Group 920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22" name="Straight Connector 921"/>
                <p:cNvCxnSpPr/>
                <p:nvPr/>
              </p:nvCxnSpPr>
              <p:spPr>
                <a:xfrm flipV="1">
                  <a:off x="7026689" y="2846429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3" name="Straight Connector 922"/>
                <p:cNvCxnSpPr/>
                <p:nvPr/>
              </p:nvCxnSpPr>
              <p:spPr>
                <a:xfrm flipV="1">
                  <a:off x="6582044" y="2938949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450" name="Group 884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451" name="Group 885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900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6" y="2996368"/>
                  <a:ext cx="549876" cy="6429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01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6" y="2921098"/>
                  <a:ext cx="675352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Freeform 190"/>
                <p:cNvSpPr>
                  <a:spLocks/>
                </p:cNvSpPr>
                <p:nvPr/>
              </p:nvSpPr>
              <p:spPr bwMode="auto">
                <a:xfrm>
                  <a:off x="5968754" y="2922666"/>
                  <a:ext cx="125475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4" cy="45475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Freeform 192"/>
                <p:cNvSpPr>
                  <a:spLocks/>
                </p:cNvSpPr>
                <p:nvPr/>
              </p:nvSpPr>
              <p:spPr bwMode="auto">
                <a:xfrm>
                  <a:off x="5621851" y="2933643"/>
                  <a:ext cx="302617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887" name="Straight Connector 886"/>
              <p:cNvCxnSpPr/>
              <p:nvPr/>
            </p:nvCxnSpPr>
            <p:spPr>
              <a:xfrm flipH="1">
                <a:off x="6996897" y="2124333"/>
                <a:ext cx="11070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8" name="Straight Connector 887"/>
              <p:cNvCxnSpPr/>
              <p:nvPr/>
            </p:nvCxnSpPr>
            <p:spPr>
              <a:xfrm>
                <a:off x="6875111" y="230466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9" name="Straight Connector 888"/>
              <p:cNvCxnSpPr/>
              <p:nvPr/>
            </p:nvCxnSpPr>
            <p:spPr>
              <a:xfrm>
                <a:off x="6871422" y="236896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0" name="Straight Connector 889"/>
              <p:cNvCxnSpPr/>
              <p:nvPr/>
            </p:nvCxnSpPr>
            <p:spPr>
              <a:xfrm>
                <a:off x="6871422" y="244423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1" name="Straight Connector 890"/>
              <p:cNvCxnSpPr/>
              <p:nvPr/>
            </p:nvCxnSpPr>
            <p:spPr>
              <a:xfrm>
                <a:off x="6867730" y="2508524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2" name="Straight Connector 891"/>
              <p:cNvCxnSpPr/>
              <p:nvPr/>
            </p:nvCxnSpPr>
            <p:spPr>
              <a:xfrm>
                <a:off x="6864041" y="2569682"/>
                <a:ext cx="1402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3" name="Straight Connector 892"/>
              <p:cNvCxnSpPr/>
              <p:nvPr/>
            </p:nvCxnSpPr>
            <p:spPr>
              <a:xfrm>
                <a:off x="6864041" y="263867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4" name="Straight Connector 893"/>
              <p:cNvCxnSpPr/>
              <p:nvPr/>
            </p:nvCxnSpPr>
            <p:spPr>
              <a:xfrm>
                <a:off x="6860349" y="270610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5" name="Straight Connector 894"/>
              <p:cNvCxnSpPr/>
              <p:nvPr/>
            </p:nvCxnSpPr>
            <p:spPr>
              <a:xfrm>
                <a:off x="6867730" y="277510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6" name="Straight Connector 895"/>
              <p:cNvCxnSpPr/>
              <p:nvPr/>
            </p:nvCxnSpPr>
            <p:spPr>
              <a:xfrm>
                <a:off x="6871422" y="284253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7" name="Straight Connector 896"/>
              <p:cNvCxnSpPr/>
              <p:nvPr/>
            </p:nvCxnSpPr>
            <p:spPr>
              <a:xfrm>
                <a:off x="6871422" y="2911534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8" name="Straight Connector 897"/>
              <p:cNvCxnSpPr/>
              <p:nvPr/>
            </p:nvCxnSpPr>
            <p:spPr>
              <a:xfrm>
                <a:off x="6875111" y="297582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9" name="Straight Connector 898"/>
              <p:cNvCxnSpPr/>
              <p:nvPr/>
            </p:nvCxnSpPr>
            <p:spPr>
              <a:xfrm flipH="1">
                <a:off x="6875111" y="2132173"/>
                <a:ext cx="1365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37" name="Group 824"/>
          <p:cNvGrpSpPr>
            <a:grpSpLocks/>
          </p:cNvGrpSpPr>
          <p:nvPr/>
        </p:nvGrpSpPr>
        <p:grpSpPr bwMode="auto">
          <a:xfrm>
            <a:off x="3271838" y="5173663"/>
            <a:ext cx="331787" cy="1030287"/>
            <a:chOff x="6240352" y="2055335"/>
            <a:chExt cx="771307" cy="1017716"/>
          </a:xfrm>
        </p:grpSpPr>
        <p:grpSp>
          <p:nvGrpSpPr>
            <p:cNvPr id="205391" name="Group 825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847" name="Rectangle 846"/>
              <p:cNvSpPr/>
              <p:nvPr/>
            </p:nvSpPr>
            <p:spPr>
              <a:xfrm>
                <a:off x="6509397" y="3062521"/>
                <a:ext cx="447629" cy="74172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848" name="Straight Connector 847"/>
              <p:cNvCxnSpPr/>
              <p:nvPr/>
            </p:nvCxnSpPr>
            <p:spPr>
              <a:xfrm flipV="1">
                <a:off x="6846611" y="3062521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9" name="Rectangle 848"/>
              <p:cNvSpPr/>
              <p:nvPr/>
            </p:nvSpPr>
            <p:spPr>
              <a:xfrm>
                <a:off x="6476570" y="3071930"/>
                <a:ext cx="131305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850" name="Straight Connector 849"/>
              <p:cNvCxnSpPr/>
              <p:nvPr/>
            </p:nvCxnSpPr>
            <p:spPr>
              <a:xfrm flipV="1">
                <a:off x="6395998" y="3062521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1" name="Rectangle 850"/>
              <p:cNvSpPr/>
              <p:nvPr/>
            </p:nvSpPr>
            <p:spPr>
              <a:xfrm>
                <a:off x="6816769" y="3703886"/>
                <a:ext cx="131305" cy="11447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52" name="Rectangle 851"/>
              <p:cNvSpPr/>
              <p:nvPr/>
            </p:nvSpPr>
            <p:spPr>
              <a:xfrm>
                <a:off x="6404950" y="3158177"/>
                <a:ext cx="444646" cy="7417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853" name="Straight Connector 852"/>
              <p:cNvCxnSpPr/>
              <p:nvPr/>
            </p:nvCxnSpPr>
            <p:spPr>
              <a:xfrm flipV="1">
                <a:off x="6846611" y="3804247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419" name="Group 853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82" name="Straight Connector 881"/>
                <p:cNvCxnSpPr/>
                <p:nvPr/>
              </p:nvCxnSpPr>
              <p:spPr>
                <a:xfrm flipV="1">
                  <a:off x="7028337" y="2846452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3" name="Straight Connector 882"/>
                <p:cNvCxnSpPr/>
                <p:nvPr/>
              </p:nvCxnSpPr>
              <p:spPr>
                <a:xfrm flipV="1">
                  <a:off x="6580707" y="2938973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20" name="Group 854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80" name="Straight Connector 879"/>
                <p:cNvCxnSpPr/>
                <p:nvPr/>
              </p:nvCxnSpPr>
              <p:spPr>
                <a:xfrm flipV="1">
                  <a:off x="7028816" y="2846449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1" name="Straight Connector 880"/>
                <p:cNvCxnSpPr/>
                <p:nvPr/>
              </p:nvCxnSpPr>
              <p:spPr>
                <a:xfrm flipV="1">
                  <a:off x="6581187" y="2938970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21" name="Group 855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78" name="Straight Connector 877"/>
                <p:cNvCxnSpPr/>
                <p:nvPr/>
              </p:nvCxnSpPr>
              <p:spPr>
                <a:xfrm flipV="1">
                  <a:off x="7026314" y="2846446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9" name="Straight Connector 878"/>
                <p:cNvCxnSpPr/>
                <p:nvPr/>
              </p:nvCxnSpPr>
              <p:spPr>
                <a:xfrm flipV="1">
                  <a:off x="6581668" y="2938967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22" name="Group 856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76" name="Straight Connector 875"/>
                <p:cNvCxnSpPr/>
                <p:nvPr/>
              </p:nvCxnSpPr>
              <p:spPr>
                <a:xfrm flipV="1">
                  <a:off x="7026794" y="2846445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7" name="Straight Connector 876"/>
                <p:cNvCxnSpPr/>
                <p:nvPr/>
              </p:nvCxnSpPr>
              <p:spPr>
                <a:xfrm flipV="1">
                  <a:off x="6582147" y="2938965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23" name="Group 857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74" name="Straight Connector 873"/>
                <p:cNvCxnSpPr/>
                <p:nvPr/>
              </p:nvCxnSpPr>
              <p:spPr>
                <a:xfrm flipV="1">
                  <a:off x="7027273" y="2846442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5" name="Straight Connector 874"/>
                <p:cNvCxnSpPr/>
                <p:nvPr/>
              </p:nvCxnSpPr>
              <p:spPr>
                <a:xfrm flipV="1">
                  <a:off x="6582627" y="2938962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24" name="Group 858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72" name="Straight Connector 871"/>
                <p:cNvCxnSpPr/>
                <p:nvPr/>
              </p:nvCxnSpPr>
              <p:spPr>
                <a:xfrm flipV="1">
                  <a:off x="7027754" y="2846440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3" name="Straight Connector 872"/>
                <p:cNvCxnSpPr/>
                <p:nvPr/>
              </p:nvCxnSpPr>
              <p:spPr>
                <a:xfrm flipV="1">
                  <a:off x="6583108" y="2938960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25" name="Group 859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70" name="Straight Connector 869"/>
                <p:cNvCxnSpPr/>
                <p:nvPr/>
              </p:nvCxnSpPr>
              <p:spPr>
                <a:xfrm flipV="1">
                  <a:off x="7028234" y="2846437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1" name="Straight Connector 870"/>
                <p:cNvCxnSpPr/>
                <p:nvPr/>
              </p:nvCxnSpPr>
              <p:spPr>
                <a:xfrm flipV="1">
                  <a:off x="6580604" y="2938957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26" name="Group 860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68" name="Straight Connector 867"/>
                <p:cNvCxnSpPr/>
                <p:nvPr/>
              </p:nvCxnSpPr>
              <p:spPr>
                <a:xfrm flipV="1">
                  <a:off x="7028713" y="2846434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9" name="Straight Connector 868"/>
                <p:cNvCxnSpPr/>
                <p:nvPr/>
              </p:nvCxnSpPr>
              <p:spPr>
                <a:xfrm flipV="1">
                  <a:off x="6581083" y="2938954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27" name="Group 861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66" name="Straight Connector 865"/>
                <p:cNvCxnSpPr/>
                <p:nvPr/>
              </p:nvCxnSpPr>
              <p:spPr>
                <a:xfrm flipV="1">
                  <a:off x="7026209" y="2846432"/>
                  <a:ext cx="107431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7" name="Straight Connector 866"/>
                <p:cNvCxnSpPr/>
                <p:nvPr/>
              </p:nvCxnSpPr>
              <p:spPr>
                <a:xfrm flipV="1">
                  <a:off x="6581565" y="2938952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28" name="Group 862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64" name="Straight Connector 863"/>
                <p:cNvCxnSpPr/>
                <p:nvPr/>
              </p:nvCxnSpPr>
              <p:spPr>
                <a:xfrm flipV="1">
                  <a:off x="7026688" y="2846429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5" name="Straight Connector 864"/>
                <p:cNvCxnSpPr/>
                <p:nvPr/>
              </p:nvCxnSpPr>
              <p:spPr>
                <a:xfrm flipV="1">
                  <a:off x="6582044" y="2938949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392" name="Group 826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393" name="Group 827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842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3" y="2996368"/>
                  <a:ext cx="549881" cy="6429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43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3" y="2921098"/>
                  <a:ext cx="675356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44" name="Freeform 190"/>
                <p:cNvSpPr>
                  <a:spLocks/>
                </p:cNvSpPr>
                <p:nvPr/>
              </p:nvSpPr>
              <p:spPr bwMode="auto">
                <a:xfrm>
                  <a:off x="5968753" y="2922666"/>
                  <a:ext cx="125476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45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6" cy="45475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46" name="Freeform 192"/>
                <p:cNvSpPr>
                  <a:spLocks/>
                </p:cNvSpPr>
                <p:nvPr/>
              </p:nvSpPr>
              <p:spPr bwMode="auto">
                <a:xfrm>
                  <a:off x="5621849" y="2933643"/>
                  <a:ext cx="302618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829" name="Straight Connector 828"/>
              <p:cNvCxnSpPr/>
              <p:nvPr/>
            </p:nvCxnSpPr>
            <p:spPr>
              <a:xfrm flipH="1">
                <a:off x="6996897" y="2124333"/>
                <a:ext cx="11073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0" name="Straight Connector 829"/>
              <p:cNvCxnSpPr/>
              <p:nvPr/>
            </p:nvCxnSpPr>
            <p:spPr>
              <a:xfrm>
                <a:off x="6875113" y="230466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1" name="Straight Connector 830"/>
              <p:cNvCxnSpPr/>
              <p:nvPr/>
            </p:nvCxnSpPr>
            <p:spPr>
              <a:xfrm>
                <a:off x="6871421" y="236896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2" name="Straight Connector 831"/>
              <p:cNvCxnSpPr/>
              <p:nvPr/>
            </p:nvCxnSpPr>
            <p:spPr>
              <a:xfrm>
                <a:off x="6871421" y="244423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3" name="Straight Connector 832"/>
              <p:cNvCxnSpPr/>
              <p:nvPr/>
            </p:nvCxnSpPr>
            <p:spPr>
              <a:xfrm>
                <a:off x="6867732" y="2508524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4" name="Straight Connector 833"/>
              <p:cNvCxnSpPr/>
              <p:nvPr/>
            </p:nvCxnSpPr>
            <p:spPr>
              <a:xfrm>
                <a:off x="6864040" y="2569682"/>
                <a:ext cx="1402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5" name="Straight Connector 834"/>
              <p:cNvCxnSpPr/>
              <p:nvPr/>
            </p:nvCxnSpPr>
            <p:spPr>
              <a:xfrm>
                <a:off x="6864040" y="263867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6" name="Straight Connector 835"/>
              <p:cNvCxnSpPr/>
              <p:nvPr/>
            </p:nvCxnSpPr>
            <p:spPr>
              <a:xfrm>
                <a:off x="6860351" y="270610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7" name="Straight Connector 836"/>
              <p:cNvCxnSpPr/>
              <p:nvPr/>
            </p:nvCxnSpPr>
            <p:spPr>
              <a:xfrm>
                <a:off x="6867732" y="277510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8" name="Straight Connector 837"/>
              <p:cNvCxnSpPr/>
              <p:nvPr/>
            </p:nvCxnSpPr>
            <p:spPr>
              <a:xfrm>
                <a:off x="6871421" y="284253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9" name="Straight Connector 838"/>
              <p:cNvCxnSpPr/>
              <p:nvPr/>
            </p:nvCxnSpPr>
            <p:spPr>
              <a:xfrm>
                <a:off x="6871421" y="2911534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0" name="Straight Connector 839"/>
              <p:cNvCxnSpPr/>
              <p:nvPr/>
            </p:nvCxnSpPr>
            <p:spPr>
              <a:xfrm>
                <a:off x="6875113" y="297582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1" name="Straight Connector 840"/>
              <p:cNvCxnSpPr/>
              <p:nvPr/>
            </p:nvCxnSpPr>
            <p:spPr>
              <a:xfrm flipH="1">
                <a:off x="6875113" y="2132173"/>
                <a:ext cx="13654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65" name="Straight Connector 1064"/>
          <p:cNvCxnSpPr/>
          <p:nvPr/>
        </p:nvCxnSpPr>
        <p:spPr>
          <a:xfrm flipH="1">
            <a:off x="3989388" y="4705350"/>
            <a:ext cx="357187" cy="495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Connector 1065"/>
          <p:cNvCxnSpPr>
            <a:stCxn id="1305" idx="2"/>
          </p:cNvCxnSpPr>
          <p:nvPr/>
        </p:nvCxnSpPr>
        <p:spPr>
          <a:xfrm flipH="1">
            <a:off x="4294188" y="4919663"/>
            <a:ext cx="203200" cy="485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7" name="Straight Connector 1066"/>
          <p:cNvCxnSpPr/>
          <p:nvPr/>
        </p:nvCxnSpPr>
        <p:spPr>
          <a:xfrm>
            <a:off x="4611688" y="4719638"/>
            <a:ext cx="58737" cy="490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8" name="Straight Connector 1067"/>
          <p:cNvCxnSpPr>
            <a:endCxn id="1090" idx="0"/>
          </p:cNvCxnSpPr>
          <p:nvPr/>
        </p:nvCxnSpPr>
        <p:spPr>
          <a:xfrm>
            <a:off x="4751388" y="4743450"/>
            <a:ext cx="274637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842" name="Group 1068"/>
          <p:cNvGrpSpPr>
            <a:grpSpLocks/>
          </p:cNvGrpSpPr>
          <p:nvPr/>
        </p:nvGrpSpPr>
        <p:grpSpPr bwMode="auto">
          <a:xfrm>
            <a:off x="3724275" y="5200650"/>
            <a:ext cx="331788" cy="1030288"/>
            <a:chOff x="6240352" y="2055335"/>
            <a:chExt cx="771307" cy="1017716"/>
          </a:xfrm>
        </p:grpSpPr>
        <p:grpSp>
          <p:nvGrpSpPr>
            <p:cNvPr id="205333" name="Group 1246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268" name="Rectangle 1267"/>
              <p:cNvSpPr/>
              <p:nvPr/>
            </p:nvSpPr>
            <p:spPr>
              <a:xfrm>
                <a:off x="6509397" y="3062521"/>
                <a:ext cx="447628" cy="7417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269" name="Straight Connector 1268"/>
              <p:cNvCxnSpPr/>
              <p:nvPr/>
            </p:nvCxnSpPr>
            <p:spPr>
              <a:xfrm flipV="1">
                <a:off x="6846611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0" name="Rectangle 1269"/>
              <p:cNvSpPr/>
              <p:nvPr/>
            </p:nvSpPr>
            <p:spPr>
              <a:xfrm>
                <a:off x="6476572" y="3071930"/>
                <a:ext cx="131304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271" name="Straight Connector 1270"/>
              <p:cNvCxnSpPr/>
              <p:nvPr/>
            </p:nvCxnSpPr>
            <p:spPr>
              <a:xfrm flipV="1">
                <a:off x="6395998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2" name="Rectangle 1271"/>
              <p:cNvSpPr/>
              <p:nvPr/>
            </p:nvSpPr>
            <p:spPr>
              <a:xfrm>
                <a:off x="6816769" y="3703885"/>
                <a:ext cx="131304" cy="11447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73" name="Rectangle 1272"/>
              <p:cNvSpPr/>
              <p:nvPr/>
            </p:nvSpPr>
            <p:spPr>
              <a:xfrm>
                <a:off x="6404951" y="3158176"/>
                <a:ext cx="444643" cy="7417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274" name="Straight Connector 1273"/>
              <p:cNvCxnSpPr/>
              <p:nvPr/>
            </p:nvCxnSpPr>
            <p:spPr>
              <a:xfrm flipV="1">
                <a:off x="6846611" y="3804246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361" name="Group 1274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03" name="Straight Connector 1302"/>
                <p:cNvCxnSpPr/>
                <p:nvPr/>
              </p:nvCxnSpPr>
              <p:spPr>
                <a:xfrm flipV="1">
                  <a:off x="7028337" y="284645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4" name="Straight Connector 1303"/>
                <p:cNvCxnSpPr/>
                <p:nvPr/>
              </p:nvCxnSpPr>
              <p:spPr>
                <a:xfrm flipV="1">
                  <a:off x="6580709" y="2938972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62" name="Group 1275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01" name="Straight Connector 1300"/>
                <p:cNvCxnSpPr/>
                <p:nvPr/>
              </p:nvCxnSpPr>
              <p:spPr>
                <a:xfrm flipV="1">
                  <a:off x="7028817" y="284644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2" name="Straight Connector 1301"/>
                <p:cNvCxnSpPr/>
                <p:nvPr/>
              </p:nvCxnSpPr>
              <p:spPr>
                <a:xfrm flipV="1">
                  <a:off x="6581189" y="2938969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63" name="Group 1276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99" name="Straight Connector 1298"/>
                <p:cNvCxnSpPr/>
                <p:nvPr/>
              </p:nvCxnSpPr>
              <p:spPr>
                <a:xfrm flipV="1">
                  <a:off x="7026313" y="2846446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0" name="Straight Connector 1299"/>
                <p:cNvCxnSpPr/>
                <p:nvPr/>
              </p:nvCxnSpPr>
              <p:spPr>
                <a:xfrm flipV="1">
                  <a:off x="6581670" y="2938966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64" name="Group 1277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97" name="Straight Connector 1296"/>
                <p:cNvCxnSpPr/>
                <p:nvPr/>
              </p:nvCxnSpPr>
              <p:spPr>
                <a:xfrm flipV="1">
                  <a:off x="7026792" y="2846445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8" name="Straight Connector 1297"/>
                <p:cNvCxnSpPr/>
                <p:nvPr/>
              </p:nvCxnSpPr>
              <p:spPr>
                <a:xfrm flipV="1">
                  <a:off x="6582149" y="2938964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65" name="Group 1278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95" name="Straight Connector 1294"/>
                <p:cNvCxnSpPr/>
                <p:nvPr/>
              </p:nvCxnSpPr>
              <p:spPr>
                <a:xfrm flipV="1">
                  <a:off x="7027272" y="284644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6" name="Straight Connector 1295"/>
                <p:cNvCxnSpPr/>
                <p:nvPr/>
              </p:nvCxnSpPr>
              <p:spPr>
                <a:xfrm flipV="1">
                  <a:off x="6582629" y="2938961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66" name="Group 1279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93" name="Straight Connector 1292"/>
                <p:cNvCxnSpPr/>
                <p:nvPr/>
              </p:nvCxnSpPr>
              <p:spPr>
                <a:xfrm flipV="1">
                  <a:off x="7027753" y="2846440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4" name="Straight Connector 1293"/>
                <p:cNvCxnSpPr/>
                <p:nvPr/>
              </p:nvCxnSpPr>
              <p:spPr>
                <a:xfrm flipV="1">
                  <a:off x="6583110" y="2938959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67" name="Group 1280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91" name="Straight Connector 1290"/>
                <p:cNvCxnSpPr/>
                <p:nvPr/>
              </p:nvCxnSpPr>
              <p:spPr>
                <a:xfrm flipV="1">
                  <a:off x="7028232" y="2846437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2" name="Straight Connector 1291"/>
                <p:cNvCxnSpPr/>
                <p:nvPr/>
              </p:nvCxnSpPr>
              <p:spPr>
                <a:xfrm flipV="1">
                  <a:off x="6580604" y="2938956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68" name="Group 1281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89" name="Straight Connector 1288"/>
                <p:cNvCxnSpPr/>
                <p:nvPr/>
              </p:nvCxnSpPr>
              <p:spPr>
                <a:xfrm flipV="1">
                  <a:off x="7028711" y="2846434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0" name="Straight Connector 1289"/>
                <p:cNvCxnSpPr/>
                <p:nvPr/>
              </p:nvCxnSpPr>
              <p:spPr>
                <a:xfrm flipV="1">
                  <a:off x="6581083" y="2938953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69" name="Group 1282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87" name="Straight Connector 1286"/>
                <p:cNvCxnSpPr/>
                <p:nvPr/>
              </p:nvCxnSpPr>
              <p:spPr>
                <a:xfrm flipV="1">
                  <a:off x="7026209" y="2846432"/>
                  <a:ext cx="107431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8" name="Straight Connector 1287"/>
                <p:cNvCxnSpPr/>
                <p:nvPr/>
              </p:nvCxnSpPr>
              <p:spPr>
                <a:xfrm flipV="1">
                  <a:off x="6581565" y="293895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70" name="Group 1283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85" name="Straight Connector 1284"/>
                <p:cNvCxnSpPr/>
                <p:nvPr/>
              </p:nvCxnSpPr>
              <p:spPr>
                <a:xfrm flipV="1">
                  <a:off x="7026689" y="284642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6" name="Straight Connector 1285"/>
                <p:cNvCxnSpPr/>
                <p:nvPr/>
              </p:nvCxnSpPr>
              <p:spPr>
                <a:xfrm flipV="1">
                  <a:off x="6582044" y="2938948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334" name="Group 1247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335" name="Group 1248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263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6" y="2996368"/>
                  <a:ext cx="549876" cy="64294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64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6" y="2921098"/>
                  <a:ext cx="675352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65" name="Freeform 190"/>
                <p:cNvSpPr>
                  <a:spLocks/>
                </p:cNvSpPr>
                <p:nvPr/>
              </p:nvSpPr>
              <p:spPr bwMode="auto">
                <a:xfrm>
                  <a:off x="5968754" y="2922667"/>
                  <a:ext cx="125475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66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4" cy="4547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67" name="Freeform 192"/>
                <p:cNvSpPr>
                  <a:spLocks/>
                </p:cNvSpPr>
                <p:nvPr/>
              </p:nvSpPr>
              <p:spPr bwMode="auto">
                <a:xfrm>
                  <a:off x="5621851" y="2933643"/>
                  <a:ext cx="302617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250" name="Straight Connector 1249"/>
              <p:cNvCxnSpPr/>
              <p:nvPr/>
            </p:nvCxnSpPr>
            <p:spPr>
              <a:xfrm flipH="1">
                <a:off x="6996897" y="2124333"/>
                <a:ext cx="11070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1" name="Straight Connector 1250"/>
              <p:cNvCxnSpPr/>
              <p:nvPr/>
            </p:nvCxnSpPr>
            <p:spPr>
              <a:xfrm>
                <a:off x="6875111" y="2304668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2" name="Straight Connector 1251"/>
              <p:cNvCxnSpPr/>
              <p:nvPr/>
            </p:nvCxnSpPr>
            <p:spPr>
              <a:xfrm>
                <a:off x="6871422" y="236896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3" name="Straight Connector 1252"/>
              <p:cNvCxnSpPr/>
              <p:nvPr/>
            </p:nvCxnSpPr>
            <p:spPr>
              <a:xfrm>
                <a:off x="6871422" y="244423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4" name="Straight Connector 1253"/>
              <p:cNvCxnSpPr/>
              <p:nvPr/>
            </p:nvCxnSpPr>
            <p:spPr>
              <a:xfrm>
                <a:off x="6867730" y="2508525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5" name="Straight Connector 1254"/>
              <p:cNvCxnSpPr/>
              <p:nvPr/>
            </p:nvCxnSpPr>
            <p:spPr>
              <a:xfrm>
                <a:off x="6864041" y="2569681"/>
                <a:ext cx="1402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6" name="Straight Connector 1255"/>
              <p:cNvCxnSpPr/>
              <p:nvPr/>
            </p:nvCxnSpPr>
            <p:spPr>
              <a:xfrm>
                <a:off x="6864041" y="263867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7" name="Straight Connector 1256"/>
              <p:cNvCxnSpPr/>
              <p:nvPr/>
            </p:nvCxnSpPr>
            <p:spPr>
              <a:xfrm>
                <a:off x="6860349" y="270610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8" name="Straight Connector 1257"/>
              <p:cNvCxnSpPr/>
              <p:nvPr/>
            </p:nvCxnSpPr>
            <p:spPr>
              <a:xfrm>
                <a:off x="6867730" y="277510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9" name="Straight Connector 1258"/>
              <p:cNvCxnSpPr/>
              <p:nvPr/>
            </p:nvCxnSpPr>
            <p:spPr>
              <a:xfrm>
                <a:off x="6871422" y="284253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0" name="Straight Connector 1259"/>
              <p:cNvCxnSpPr/>
              <p:nvPr/>
            </p:nvCxnSpPr>
            <p:spPr>
              <a:xfrm>
                <a:off x="6871422" y="2911533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1" name="Straight Connector 1260"/>
              <p:cNvCxnSpPr/>
              <p:nvPr/>
            </p:nvCxnSpPr>
            <p:spPr>
              <a:xfrm>
                <a:off x="6875111" y="297582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2" name="Straight Connector 1261"/>
              <p:cNvCxnSpPr/>
              <p:nvPr/>
            </p:nvCxnSpPr>
            <p:spPr>
              <a:xfrm flipH="1">
                <a:off x="6875111" y="2132174"/>
                <a:ext cx="1365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43" name="Group 1069"/>
          <p:cNvGrpSpPr>
            <a:grpSpLocks/>
          </p:cNvGrpSpPr>
          <p:nvPr/>
        </p:nvGrpSpPr>
        <p:grpSpPr bwMode="auto">
          <a:xfrm>
            <a:off x="4110038" y="5200650"/>
            <a:ext cx="331787" cy="1030288"/>
            <a:chOff x="6240352" y="2055335"/>
            <a:chExt cx="771307" cy="1017716"/>
          </a:xfrm>
        </p:grpSpPr>
        <p:grpSp>
          <p:nvGrpSpPr>
            <p:cNvPr id="205275" name="Group 1188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210" name="Rectangle 1209"/>
              <p:cNvSpPr/>
              <p:nvPr/>
            </p:nvSpPr>
            <p:spPr>
              <a:xfrm>
                <a:off x="6509397" y="3062521"/>
                <a:ext cx="447629" cy="7417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211" name="Straight Connector 1210"/>
              <p:cNvCxnSpPr/>
              <p:nvPr/>
            </p:nvCxnSpPr>
            <p:spPr>
              <a:xfrm flipV="1">
                <a:off x="6846611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2" name="Rectangle 1211"/>
              <p:cNvSpPr/>
              <p:nvPr/>
            </p:nvSpPr>
            <p:spPr>
              <a:xfrm>
                <a:off x="6476570" y="3071930"/>
                <a:ext cx="131305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213" name="Straight Connector 1212"/>
              <p:cNvCxnSpPr/>
              <p:nvPr/>
            </p:nvCxnSpPr>
            <p:spPr>
              <a:xfrm flipV="1">
                <a:off x="6395998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4" name="Rectangle 1213"/>
              <p:cNvSpPr/>
              <p:nvPr/>
            </p:nvSpPr>
            <p:spPr>
              <a:xfrm>
                <a:off x="6816769" y="3703885"/>
                <a:ext cx="131305" cy="11447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15" name="Rectangle 1214"/>
              <p:cNvSpPr/>
              <p:nvPr/>
            </p:nvSpPr>
            <p:spPr>
              <a:xfrm>
                <a:off x="6404950" y="3158176"/>
                <a:ext cx="444646" cy="7417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216" name="Straight Connector 1215"/>
              <p:cNvCxnSpPr/>
              <p:nvPr/>
            </p:nvCxnSpPr>
            <p:spPr>
              <a:xfrm flipV="1">
                <a:off x="6846611" y="3804246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303" name="Group 1216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45" name="Straight Connector 1244"/>
                <p:cNvCxnSpPr/>
                <p:nvPr/>
              </p:nvCxnSpPr>
              <p:spPr>
                <a:xfrm flipV="1">
                  <a:off x="7028337" y="284645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6" name="Straight Connector 1245"/>
                <p:cNvCxnSpPr/>
                <p:nvPr/>
              </p:nvCxnSpPr>
              <p:spPr>
                <a:xfrm flipV="1">
                  <a:off x="6580707" y="2938972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04" name="Group 1217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43" name="Straight Connector 1242"/>
                <p:cNvCxnSpPr/>
                <p:nvPr/>
              </p:nvCxnSpPr>
              <p:spPr>
                <a:xfrm flipV="1">
                  <a:off x="7028816" y="284644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4" name="Straight Connector 1243"/>
                <p:cNvCxnSpPr/>
                <p:nvPr/>
              </p:nvCxnSpPr>
              <p:spPr>
                <a:xfrm flipV="1">
                  <a:off x="6581187" y="2938969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05" name="Group 1218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41" name="Straight Connector 1240"/>
                <p:cNvCxnSpPr/>
                <p:nvPr/>
              </p:nvCxnSpPr>
              <p:spPr>
                <a:xfrm flipV="1">
                  <a:off x="7026314" y="2846446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2" name="Straight Connector 1241"/>
                <p:cNvCxnSpPr/>
                <p:nvPr/>
              </p:nvCxnSpPr>
              <p:spPr>
                <a:xfrm flipV="1">
                  <a:off x="6581668" y="2938966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06" name="Group 1219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39" name="Straight Connector 1238"/>
                <p:cNvCxnSpPr/>
                <p:nvPr/>
              </p:nvCxnSpPr>
              <p:spPr>
                <a:xfrm flipV="1">
                  <a:off x="7026794" y="2846445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0" name="Straight Connector 1239"/>
                <p:cNvCxnSpPr/>
                <p:nvPr/>
              </p:nvCxnSpPr>
              <p:spPr>
                <a:xfrm flipV="1">
                  <a:off x="6582147" y="2938964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07" name="Group 1220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37" name="Straight Connector 1236"/>
                <p:cNvCxnSpPr/>
                <p:nvPr/>
              </p:nvCxnSpPr>
              <p:spPr>
                <a:xfrm flipV="1">
                  <a:off x="7027273" y="284644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8" name="Straight Connector 1237"/>
                <p:cNvCxnSpPr/>
                <p:nvPr/>
              </p:nvCxnSpPr>
              <p:spPr>
                <a:xfrm flipV="1">
                  <a:off x="6582627" y="2938961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08" name="Group 1221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35" name="Straight Connector 1234"/>
                <p:cNvCxnSpPr/>
                <p:nvPr/>
              </p:nvCxnSpPr>
              <p:spPr>
                <a:xfrm flipV="1">
                  <a:off x="7027754" y="2846440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6" name="Straight Connector 1235"/>
                <p:cNvCxnSpPr/>
                <p:nvPr/>
              </p:nvCxnSpPr>
              <p:spPr>
                <a:xfrm flipV="1">
                  <a:off x="6583108" y="2938959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09" name="Group 1222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33" name="Straight Connector 1232"/>
                <p:cNvCxnSpPr/>
                <p:nvPr/>
              </p:nvCxnSpPr>
              <p:spPr>
                <a:xfrm flipV="1">
                  <a:off x="7028234" y="2846437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4" name="Straight Connector 1233"/>
                <p:cNvCxnSpPr/>
                <p:nvPr/>
              </p:nvCxnSpPr>
              <p:spPr>
                <a:xfrm flipV="1">
                  <a:off x="6580604" y="2938956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10" name="Group 1223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31" name="Straight Connector 1230"/>
                <p:cNvCxnSpPr/>
                <p:nvPr/>
              </p:nvCxnSpPr>
              <p:spPr>
                <a:xfrm flipV="1">
                  <a:off x="7028713" y="2846434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2" name="Straight Connector 1231"/>
                <p:cNvCxnSpPr/>
                <p:nvPr/>
              </p:nvCxnSpPr>
              <p:spPr>
                <a:xfrm flipV="1">
                  <a:off x="6581083" y="2938953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11" name="Group 1224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29" name="Straight Connector 1228"/>
                <p:cNvCxnSpPr/>
                <p:nvPr/>
              </p:nvCxnSpPr>
              <p:spPr>
                <a:xfrm flipV="1">
                  <a:off x="7026209" y="2846432"/>
                  <a:ext cx="107431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0" name="Straight Connector 1229"/>
                <p:cNvCxnSpPr/>
                <p:nvPr/>
              </p:nvCxnSpPr>
              <p:spPr>
                <a:xfrm flipV="1">
                  <a:off x="6581565" y="293895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12" name="Group 1225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27" name="Straight Connector 1226"/>
                <p:cNvCxnSpPr/>
                <p:nvPr/>
              </p:nvCxnSpPr>
              <p:spPr>
                <a:xfrm flipV="1">
                  <a:off x="7026688" y="284642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8" name="Straight Connector 1227"/>
                <p:cNvCxnSpPr/>
                <p:nvPr/>
              </p:nvCxnSpPr>
              <p:spPr>
                <a:xfrm flipV="1">
                  <a:off x="6582044" y="2938948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276" name="Group 1189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277" name="Group 1190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205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3" y="2996368"/>
                  <a:ext cx="549881" cy="64294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06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3" y="2921098"/>
                  <a:ext cx="675356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07" name="Freeform 190"/>
                <p:cNvSpPr>
                  <a:spLocks/>
                </p:cNvSpPr>
                <p:nvPr/>
              </p:nvSpPr>
              <p:spPr bwMode="auto">
                <a:xfrm>
                  <a:off x="5968753" y="2922667"/>
                  <a:ext cx="125476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08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6" cy="4547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09" name="Freeform 192"/>
                <p:cNvSpPr>
                  <a:spLocks/>
                </p:cNvSpPr>
                <p:nvPr/>
              </p:nvSpPr>
              <p:spPr bwMode="auto">
                <a:xfrm>
                  <a:off x="5621849" y="2933643"/>
                  <a:ext cx="302618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192" name="Straight Connector 1191"/>
              <p:cNvCxnSpPr/>
              <p:nvPr/>
            </p:nvCxnSpPr>
            <p:spPr>
              <a:xfrm flipH="1">
                <a:off x="6996897" y="2124333"/>
                <a:ext cx="11073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3" name="Straight Connector 1192"/>
              <p:cNvCxnSpPr/>
              <p:nvPr/>
            </p:nvCxnSpPr>
            <p:spPr>
              <a:xfrm>
                <a:off x="6875113" y="2304668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4" name="Straight Connector 1193"/>
              <p:cNvCxnSpPr/>
              <p:nvPr/>
            </p:nvCxnSpPr>
            <p:spPr>
              <a:xfrm>
                <a:off x="6871421" y="236896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5" name="Straight Connector 1194"/>
              <p:cNvCxnSpPr/>
              <p:nvPr/>
            </p:nvCxnSpPr>
            <p:spPr>
              <a:xfrm>
                <a:off x="6871421" y="244423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6" name="Straight Connector 1195"/>
              <p:cNvCxnSpPr/>
              <p:nvPr/>
            </p:nvCxnSpPr>
            <p:spPr>
              <a:xfrm>
                <a:off x="6867732" y="2508525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7" name="Straight Connector 1196"/>
              <p:cNvCxnSpPr/>
              <p:nvPr/>
            </p:nvCxnSpPr>
            <p:spPr>
              <a:xfrm>
                <a:off x="6864040" y="2569681"/>
                <a:ext cx="1402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8" name="Straight Connector 1197"/>
              <p:cNvCxnSpPr/>
              <p:nvPr/>
            </p:nvCxnSpPr>
            <p:spPr>
              <a:xfrm>
                <a:off x="6864040" y="263867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9" name="Straight Connector 1198"/>
              <p:cNvCxnSpPr/>
              <p:nvPr/>
            </p:nvCxnSpPr>
            <p:spPr>
              <a:xfrm>
                <a:off x="6860351" y="270610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0" name="Straight Connector 1199"/>
              <p:cNvCxnSpPr/>
              <p:nvPr/>
            </p:nvCxnSpPr>
            <p:spPr>
              <a:xfrm>
                <a:off x="6867732" y="277510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1" name="Straight Connector 1200"/>
              <p:cNvCxnSpPr/>
              <p:nvPr/>
            </p:nvCxnSpPr>
            <p:spPr>
              <a:xfrm>
                <a:off x="6871421" y="284253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2" name="Straight Connector 1201"/>
              <p:cNvCxnSpPr/>
              <p:nvPr/>
            </p:nvCxnSpPr>
            <p:spPr>
              <a:xfrm>
                <a:off x="6871421" y="2911533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3" name="Straight Connector 1202"/>
              <p:cNvCxnSpPr/>
              <p:nvPr/>
            </p:nvCxnSpPr>
            <p:spPr>
              <a:xfrm>
                <a:off x="6875113" y="297582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4" name="Straight Connector 1203"/>
              <p:cNvCxnSpPr/>
              <p:nvPr/>
            </p:nvCxnSpPr>
            <p:spPr>
              <a:xfrm flipH="1">
                <a:off x="6875113" y="2132174"/>
                <a:ext cx="13654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44" name="Group 1070"/>
          <p:cNvGrpSpPr>
            <a:grpSpLocks/>
          </p:cNvGrpSpPr>
          <p:nvPr/>
        </p:nvGrpSpPr>
        <p:grpSpPr bwMode="auto">
          <a:xfrm>
            <a:off x="4486275" y="5200650"/>
            <a:ext cx="331788" cy="1030288"/>
            <a:chOff x="6240352" y="2055335"/>
            <a:chExt cx="771307" cy="1017716"/>
          </a:xfrm>
        </p:grpSpPr>
        <p:grpSp>
          <p:nvGrpSpPr>
            <p:cNvPr id="205217" name="Group 1130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152" name="Rectangle 1151"/>
              <p:cNvSpPr/>
              <p:nvPr/>
            </p:nvSpPr>
            <p:spPr>
              <a:xfrm>
                <a:off x="6509397" y="3062521"/>
                <a:ext cx="447628" cy="7417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153" name="Straight Connector 1152"/>
              <p:cNvCxnSpPr/>
              <p:nvPr/>
            </p:nvCxnSpPr>
            <p:spPr>
              <a:xfrm flipV="1">
                <a:off x="6846611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4" name="Rectangle 1153"/>
              <p:cNvSpPr/>
              <p:nvPr/>
            </p:nvSpPr>
            <p:spPr>
              <a:xfrm>
                <a:off x="6476572" y="3071930"/>
                <a:ext cx="131304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155" name="Straight Connector 1154"/>
              <p:cNvCxnSpPr/>
              <p:nvPr/>
            </p:nvCxnSpPr>
            <p:spPr>
              <a:xfrm flipV="1">
                <a:off x="6395998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6" name="Rectangle 1155"/>
              <p:cNvSpPr/>
              <p:nvPr/>
            </p:nvSpPr>
            <p:spPr>
              <a:xfrm>
                <a:off x="6816769" y="3703885"/>
                <a:ext cx="131304" cy="11447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57" name="Rectangle 1156"/>
              <p:cNvSpPr/>
              <p:nvPr/>
            </p:nvSpPr>
            <p:spPr>
              <a:xfrm>
                <a:off x="6404951" y="3158176"/>
                <a:ext cx="444643" cy="7417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158" name="Straight Connector 1157"/>
              <p:cNvCxnSpPr/>
              <p:nvPr/>
            </p:nvCxnSpPr>
            <p:spPr>
              <a:xfrm flipV="1">
                <a:off x="6846611" y="3804246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245" name="Group 1158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87" name="Straight Connector 1186"/>
                <p:cNvCxnSpPr/>
                <p:nvPr/>
              </p:nvCxnSpPr>
              <p:spPr>
                <a:xfrm flipV="1">
                  <a:off x="7028337" y="284645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8" name="Straight Connector 1187"/>
                <p:cNvCxnSpPr/>
                <p:nvPr/>
              </p:nvCxnSpPr>
              <p:spPr>
                <a:xfrm flipV="1">
                  <a:off x="6580709" y="2938972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246" name="Group 1159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85" name="Straight Connector 1184"/>
                <p:cNvCxnSpPr/>
                <p:nvPr/>
              </p:nvCxnSpPr>
              <p:spPr>
                <a:xfrm flipV="1">
                  <a:off x="7028817" y="284644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6" name="Straight Connector 1185"/>
                <p:cNvCxnSpPr/>
                <p:nvPr/>
              </p:nvCxnSpPr>
              <p:spPr>
                <a:xfrm flipV="1">
                  <a:off x="6581189" y="2938969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247" name="Group 1160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83" name="Straight Connector 1182"/>
                <p:cNvCxnSpPr/>
                <p:nvPr/>
              </p:nvCxnSpPr>
              <p:spPr>
                <a:xfrm flipV="1">
                  <a:off x="7026313" y="2846446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4" name="Straight Connector 1183"/>
                <p:cNvCxnSpPr/>
                <p:nvPr/>
              </p:nvCxnSpPr>
              <p:spPr>
                <a:xfrm flipV="1">
                  <a:off x="6581670" y="2938966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248" name="Group 1161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81" name="Straight Connector 1180"/>
                <p:cNvCxnSpPr/>
                <p:nvPr/>
              </p:nvCxnSpPr>
              <p:spPr>
                <a:xfrm flipV="1">
                  <a:off x="7026792" y="2846445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2" name="Straight Connector 1181"/>
                <p:cNvCxnSpPr/>
                <p:nvPr/>
              </p:nvCxnSpPr>
              <p:spPr>
                <a:xfrm flipV="1">
                  <a:off x="6582149" y="2938964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249" name="Group 1162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79" name="Straight Connector 1178"/>
                <p:cNvCxnSpPr/>
                <p:nvPr/>
              </p:nvCxnSpPr>
              <p:spPr>
                <a:xfrm flipV="1">
                  <a:off x="7027272" y="284644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0" name="Straight Connector 1179"/>
                <p:cNvCxnSpPr/>
                <p:nvPr/>
              </p:nvCxnSpPr>
              <p:spPr>
                <a:xfrm flipV="1">
                  <a:off x="6582629" y="2938961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250" name="Group 1163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77" name="Straight Connector 1176"/>
                <p:cNvCxnSpPr/>
                <p:nvPr/>
              </p:nvCxnSpPr>
              <p:spPr>
                <a:xfrm flipV="1">
                  <a:off x="7027753" y="2846440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8" name="Straight Connector 1177"/>
                <p:cNvCxnSpPr/>
                <p:nvPr/>
              </p:nvCxnSpPr>
              <p:spPr>
                <a:xfrm flipV="1">
                  <a:off x="6583110" y="2938959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251" name="Group 1164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75" name="Straight Connector 1174"/>
                <p:cNvCxnSpPr/>
                <p:nvPr/>
              </p:nvCxnSpPr>
              <p:spPr>
                <a:xfrm flipV="1">
                  <a:off x="7028232" y="2846437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6" name="Straight Connector 1175"/>
                <p:cNvCxnSpPr/>
                <p:nvPr/>
              </p:nvCxnSpPr>
              <p:spPr>
                <a:xfrm flipV="1">
                  <a:off x="6580604" y="2938956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252" name="Group 1165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73" name="Straight Connector 1172"/>
                <p:cNvCxnSpPr/>
                <p:nvPr/>
              </p:nvCxnSpPr>
              <p:spPr>
                <a:xfrm flipV="1">
                  <a:off x="7028711" y="2846434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4" name="Straight Connector 1173"/>
                <p:cNvCxnSpPr/>
                <p:nvPr/>
              </p:nvCxnSpPr>
              <p:spPr>
                <a:xfrm flipV="1">
                  <a:off x="6581083" y="2938953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253" name="Group 1166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71" name="Straight Connector 1170"/>
                <p:cNvCxnSpPr/>
                <p:nvPr/>
              </p:nvCxnSpPr>
              <p:spPr>
                <a:xfrm flipV="1">
                  <a:off x="7026209" y="2846432"/>
                  <a:ext cx="107431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2" name="Straight Connector 1171"/>
                <p:cNvCxnSpPr/>
                <p:nvPr/>
              </p:nvCxnSpPr>
              <p:spPr>
                <a:xfrm flipV="1">
                  <a:off x="6581565" y="293895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254" name="Group 1167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69" name="Straight Connector 1168"/>
                <p:cNvCxnSpPr/>
                <p:nvPr/>
              </p:nvCxnSpPr>
              <p:spPr>
                <a:xfrm flipV="1">
                  <a:off x="7026689" y="284642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0" name="Straight Connector 1169"/>
                <p:cNvCxnSpPr/>
                <p:nvPr/>
              </p:nvCxnSpPr>
              <p:spPr>
                <a:xfrm flipV="1">
                  <a:off x="6582044" y="2938948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218" name="Group 1131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219" name="Group 1132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147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6" y="2996368"/>
                  <a:ext cx="549876" cy="64294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148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6" y="2921098"/>
                  <a:ext cx="675352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149" name="Freeform 190"/>
                <p:cNvSpPr>
                  <a:spLocks/>
                </p:cNvSpPr>
                <p:nvPr/>
              </p:nvSpPr>
              <p:spPr bwMode="auto">
                <a:xfrm>
                  <a:off x="5968754" y="2922667"/>
                  <a:ext cx="125475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150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4" cy="4547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151" name="Freeform 192"/>
                <p:cNvSpPr>
                  <a:spLocks/>
                </p:cNvSpPr>
                <p:nvPr/>
              </p:nvSpPr>
              <p:spPr bwMode="auto">
                <a:xfrm>
                  <a:off x="5621851" y="2933643"/>
                  <a:ext cx="302617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134" name="Straight Connector 1133"/>
              <p:cNvCxnSpPr/>
              <p:nvPr/>
            </p:nvCxnSpPr>
            <p:spPr>
              <a:xfrm flipH="1">
                <a:off x="6996897" y="2124333"/>
                <a:ext cx="11070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5" name="Straight Connector 1134"/>
              <p:cNvCxnSpPr/>
              <p:nvPr/>
            </p:nvCxnSpPr>
            <p:spPr>
              <a:xfrm>
                <a:off x="6875111" y="2304668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6" name="Straight Connector 1135"/>
              <p:cNvCxnSpPr/>
              <p:nvPr/>
            </p:nvCxnSpPr>
            <p:spPr>
              <a:xfrm>
                <a:off x="6871422" y="236896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7" name="Straight Connector 1136"/>
              <p:cNvCxnSpPr/>
              <p:nvPr/>
            </p:nvCxnSpPr>
            <p:spPr>
              <a:xfrm>
                <a:off x="6871422" y="244423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8" name="Straight Connector 1137"/>
              <p:cNvCxnSpPr/>
              <p:nvPr/>
            </p:nvCxnSpPr>
            <p:spPr>
              <a:xfrm>
                <a:off x="6867730" y="2508525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9" name="Straight Connector 1138"/>
              <p:cNvCxnSpPr/>
              <p:nvPr/>
            </p:nvCxnSpPr>
            <p:spPr>
              <a:xfrm>
                <a:off x="6864041" y="2569681"/>
                <a:ext cx="1402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0" name="Straight Connector 1139"/>
              <p:cNvCxnSpPr/>
              <p:nvPr/>
            </p:nvCxnSpPr>
            <p:spPr>
              <a:xfrm>
                <a:off x="6864041" y="263867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1" name="Straight Connector 1140"/>
              <p:cNvCxnSpPr/>
              <p:nvPr/>
            </p:nvCxnSpPr>
            <p:spPr>
              <a:xfrm>
                <a:off x="6860349" y="270610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2" name="Straight Connector 1141"/>
              <p:cNvCxnSpPr/>
              <p:nvPr/>
            </p:nvCxnSpPr>
            <p:spPr>
              <a:xfrm>
                <a:off x="6867730" y="277510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3" name="Straight Connector 1142"/>
              <p:cNvCxnSpPr/>
              <p:nvPr/>
            </p:nvCxnSpPr>
            <p:spPr>
              <a:xfrm>
                <a:off x="6871422" y="284253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4" name="Straight Connector 1143"/>
              <p:cNvCxnSpPr/>
              <p:nvPr/>
            </p:nvCxnSpPr>
            <p:spPr>
              <a:xfrm>
                <a:off x="6871422" y="2911533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5" name="Straight Connector 1144"/>
              <p:cNvCxnSpPr/>
              <p:nvPr/>
            </p:nvCxnSpPr>
            <p:spPr>
              <a:xfrm>
                <a:off x="6875111" y="297582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6" name="Straight Connector 1145"/>
              <p:cNvCxnSpPr/>
              <p:nvPr/>
            </p:nvCxnSpPr>
            <p:spPr>
              <a:xfrm flipH="1">
                <a:off x="6875111" y="2132174"/>
                <a:ext cx="1365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45" name="Group 1071"/>
          <p:cNvGrpSpPr>
            <a:grpSpLocks/>
          </p:cNvGrpSpPr>
          <p:nvPr/>
        </p:nvGrpSpPr>
        <p:grpSpPr bwMode="auto">
          <a:xfrm>
            <a:off x="4864100" y="5200650"/>
            <a:ext cx="330200" cy="1030288"/>
            <a:chOff x="6240352" y="2055335"/>
            <a:chExt cx="771307" cy="1017716"/>
          </a:xfrm>
        </p:grpSpPr>
        <p:grpSp>
          <p:nvGrpSpPr>
            <p:cNvPr id="205159" name="Group 1072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094" name="Rectangle 1093"/>
              <p:cNvSpPr/>
              <p:nvPr/>
            </p:nvSpPr>
            <p:spPr>
              <a:xfrm>
                <a:off x="6509942" y="3062521"/>
                <a:ext cx="446783" cy="7417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095" name="Straight Connector 1094"/>
              <p:cNvCxnSpPr/>
              <p:nvPr/>
            </p:nvCxnSpPr>
            <p:spPr>
              <a:xfrm flipV="1">
                <a:off x="6845779" y="3062521"/>
                <a:ext cx="113944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6" name="Rectangle 1095"/>
              <p:cNvSpPr/>
              <p:nvPr/>
            </p:nvSpPr>
            <p:spPr>
              <a:xfrm>
                <a:off x="6476959" y="3071930"/>
                <a:ext cx="131936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097" name="Straight Connector 1096"/>
              <p:cNvCxnSpPr/>
              <p:nvPr/>
            </p:nvCxnSpPr>
            <p:spPr>
              <a:xfrm flipV="1">
                <a:off x="6395998" y="3062521"/>
                <a:ext cx="113944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8" name="Rectangle 1097"/>
              <p:cNvSpPr/>
              <p:nvPr/>
            </p:nvSpPr>
            <p:spPr>
              <a:xfrm>
                <a:off x="6815793" y="3703885"/>
                <a:ext cx="131936" cy="11447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99" name="Rectangle 1098"/>
              <p:cNvSpPr/>
              <p:nvPr/>
            </p:nvSpPr>
            <p:spPr>
              <a:xfrm>
                <a:off x="6404995" y="3158176"/>
                <a:ext cx="443783" cy="7417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100" name="Straight Connector 1099"/>
              <p:cNvCxnSpPr/>
              <p:nvPr/>
            </p:nvCxnSpPr>
            <p:spPr>
              <a:xfrm flipV="1">
                <a:off x="6848778" y="3804246"/>
                <a:ext cx="110945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187" name="Group 1100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29" name="Straight Connector 1128"/>
                <p:cNvCxnSpPr/>
                <p:nvPr/>
              </p:nvCxnSpPr>
              <p:spPr>
                <a:xfrm flipV="1">
                  <a:off x="7027504" y="2846452"/>
                  <a:ext cx="113944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0" name="Straight Connector 1129"/>
                <p:cNvCxnSpPr/>
                <p:nvPr/>
              </p:nvCxnSpPr>
              <p:spPr>
                <a:xfrm flipV="1">
                  <a:off x="6580724" y="2938972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88" name="Group 1101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27" name="Straight Connector 1126"/>
                <p:cNvCxnSpPr/>
                <p:nvPr/>
              </p:nvCxnSpPr>
              <p:spPr>
                <a:xfrm flipV="1">
                  <a:off x="7027984" y="2846449"/>
                  <a:ext cx="113944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8" name="Straight Connector 1127"/>
                <p:cNvCxnSpPr/>
                <p:nvPr/>
              </p:nvCxnSpPr>
              <p:spPr>
                <a:xfrm flipV="1">
                  <a:off x="6581203" y="2938969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89" name="Group 1102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25" name="Straight Connector 1124"/>
                <p:cNvCxnSpPr/>
                <p:nvPr/>
              </p:nvCxnSpPr>
              <p:spPr>
                <a:xfrm flipV="1">
                  <a:off x="7028464" y="2846446"/>
                  <a:ext cx="104950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6" name="Straight Connector 1125"/>
                <p:cNvCxnSpPr/>
                <p:nvPr/>
              </p:nvCxnSpPr>
              <p:spPr>
                <a:xfrm flipV="1">
                  <a:off x="6581683" y="2938966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90" name="Group 1103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23" name="Straight Connector 1122"/>
                <p:cNvCxnSpPr/>
                <p:nvPr/>
              </p:nvCxnSpPr>
              <p:spPr>
                <a:xfrm flipV="1">
                  <a:off x="7028943" y="2846445"/>
                  <a:ext cx="110947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4" name="Straight Connector 1123"/>
                <p:cNvCxnSpPr/>
                <p:nvPr/>
              </p:nvCxnSpPr>
              <p:spPr>
                <a:xfrm flipV="1">
                  <a:off x="6582163" y="2938964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91" name="Group 1104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21" name="Straight Connector 1120"/>
                <p:cNvCxnSpPr/>
                <p:nvPr/>
              </p:nvCxnSpPr>
              <p:spPr>
                <a:xfrm flipV="1">
                  <a:off x="7029423" y="2846442"/>
                  <a:ext cx="110947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2" name="Straight Connector 1121"/>
                <p:cNvCxnSpPr/>
                <p:nvPr/>
              </p:nvCxnSpPr>
              <p:spPr>
                <a:xfrm flipV="1">
                  <a:off x="6582643" y="2938961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92" name="Group 1105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19" name="Straight Connector 1118"/>
                <p:cNvCxnSpPr/>
                <p:nvPr/>
              </p:nvCxnSpPr>
              <p:spPr>
                <a:xfrm flipV="1">
                  <a:off x="7029905" y="2846440"/>
                  <a:ext cx="110947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0" name="Straight Connector 1119"/>
                <p:cNvCxnSpPr/>
                <p:nvPr/>
              </p:nvCxnSpPr>
              <p:spPr>
                <a:xfrm flipV="1">
                  <a:off x="6583124" y="2938959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93" name="Group 1106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17" name="Straight Connector 1116"/>
                <p:cNvCxnSpPr/>
                <p:nvPr/>
              </p:nvCxnSpPr>
              <p:spPr>
                <a:xfrm flipV="1">
                  <a:off x="7027387" y="2846437"/>
                  <a:ext cx="113944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8" name="Straight Connector 1117"/>
                <p:cNvCxnSpPr/>
                <p:nvPr/>
              </p:nvCxnSpPr>
              <p:spPr>
                <a:xfrm flipV="1">
                  <a:off x="6580605" y="2938956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94" name="Group 1107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15" name="Straight Connector 1114"/>
                <p:cNvCxnSpPr/>
                <p:nvPr/>
              </p:nvCxnSpPr>
              <p:spPr>
                <a:xfrm flipV="1">
                  <a:off x="7027867" y="2846434"/>
                  <a:ext cx="113944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6" name="Straight Connector 1115"/>
                <p:cNvCxnSpPr/>
                <p:nvPr/>
              </p:nvCxnSpPr>
              <p:spPr>
                <a:xfrm flipV="1">
                  <a:off x="6581084" y="2938953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95" name="Group 1108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13" name="Straight Connector 1112"/>
                <p:cNvCxnSpPr/>
                <p:nvPr/>
              </p:nvCxnSpPr>
              <p:spPr>
                <a:xfrm flipV="1">
                  <a:off x="7022349" y="2846432"/>
                  <a:ext cx="110945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4" name="Straight Connector 1113"/>
                <p:cNvCxnSpPr/>
                <p:nvPr/>
              </p:nvCxnSpPr>
              <p:spPr>
                <a:xfrm flipV="1">
                  <a:off x="6581564" y="2938951"/>
                  <a:ext cx="44678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96" name="Group 1109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11" name="Straight Connector 1110"/>
                <p:cNvCxnSpPr/>
                <p:nvPr/>
              </p:nvCxnSpPr>
              <p:spPr>
                <a:xfrm flipV="1">
                  <a:off x="7028826" y="2846429"/>
                  <a:ext cx="110945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2" name="Straight Connector 1111"/>
                <p:cNvCxnSpPr/>
                <p:nvPr/>
              </p:nvCxnSpPr>
              <p:spPr>
                <a:xfrm flipV="1">
                  <a:off x="6582044" y="2938948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160" name="Group 1073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161" name="Group 1074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089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382" y="2996368"/>
                  <a:ext cx="548815" cy="64294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90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382" y="2921098"/>
                  <a:ext cx="674894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91" name="Freeform 190"/>
                <p:cNvSpPr>
                  <a:spLocks/>
                </p:cNvSpPr>
                <p:nvPr/>
              </p:nvSpPr>
              <p:spPr bwMode="auto">
                <a:xfrm>
                  <a:off x="5971613" y="2922667"/>
                  <a:ext cx="122370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92" name="Freeform 191"/>
                <p:cNvSpPr>
                  <a:spLocks/>
                </p:cNvSpPr>
                <p:nvPr/>
              </p:nvSpPr>
              <p:spPr bwMode="auto">
                <a:xfrm>
                  <a:off x="5500669" y="2936779"/>
                  <a:ext cx="522858" cy="4547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93" name="Freeform 192"/>
                <p:cNvSpPr>
                  <a:spLocks/>
                </p:cNvSpPr>
                <p:nvPr/>
              </p:nvSpPr>
              <p:spPr bwMode="auto">
                <a:xfrm>
                  <a:off x="5623041" y="2933643"/>
                  <a:ext cx="300364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076" name="Straight Connector 1075"/>
              <p:cNvCxnSpPr/>
              <p:nvPr/>
            </p:nvCxnSpPr>
            <p:spPr>
              <a:xfrm flipH="1">
                <a:off x="6996826" y="2124333"/>
                <a:ext cx="11126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7" name="Straight Connector 1076"/>
              <p:cNvCxnSpPr/>
              <p:nvPr/>
            </p:nvCxnSpPr>
            <p:spPr>
              <a:xfrm>
                <a:off x="6874457" y="2304668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8" name="Straight Connector 1077"/>
              <p:cNvCxnSpPr/>
              <p:nvPr/>
            </p:nvCxnSpPr>
            <p:spPr>
              <a:xfrm>
                <a:off x="6870747" y="2368961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9" name="Straight Connector 1078"/>
              <p:cNvCxnSpPr/>
              <p:nvPr/>
            </p:nvCxnSpPr>
            <p:spPr>
              <a:xfrm>
                <a:off x="6870747" y="2444231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0" name="Straight Connector 1079"/>
              <p:cNvCxnSpPr/>
              <p:nvPr/>
            </p:nvCxnSpPr>
            <p:spPr>
              <a:xfrm>
                <a:off x="6867040" y="2508525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1" name="Straight Connector 1080"/>
              <p:cNvCxnSpPr/>
              <p:nvPr/>
            </p:nvCxnSpPr>
            <p:spPr>
              <a:xfrm>
                <a:off x="6867040" y="2569681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2" name="Straight Connector 1081"/>
              <p:cNvCxnSpPr/>
              <p:nvPr/>
            </p:nvCxnSpPr>
            <p:spPr>
              <a:xfrm>
                <a:off x="6863331" y="2638679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3" name="Straight Connector 1082"/>
              <p:cNvCxnSpPr/>
              <p:nvPr/>
            </p:nvCxnSpPr>
            <p:spPr>
              <a:xfrm>
                <a:off x="6859624" y="2706109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4" name="Straight Connector 1083"/>
              <p:cNvCxnSpPr/>
              <p:nvPr/>
            </p:nvCxnSpPr>
            <p:spPr>
              <a:xfrm>
                <a:off x="6867040" y="2775107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5" name="Straight Connector 1084"/>
              <p:cNvCxnSpPr/>
              <p:nvPr/>
            </p:nvCxnSpPr>
            <p:spPr>
              <a:xfrm>
                <a:off x="6870747" y="2842536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6" name="Straight Connector 1085"/>
              <p:cNvCxnSpPr/>
              <p:nvPr/>
            </p:nvCxnSpPr>
            <p:spPr>
              <a:xfrm>
                <a:off x="6870747" y="2911533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7" name="Straight Connector 1086"/>
              <p:cNvCxnSpPr/>
              <p:nvPr/>
            </p:nvCxnSpPr>
            <p:spPr>
              <a:xfrm>
                <a:off x="6874457" y="2975827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8" name="Straight Connector 1087"/>
              <p:cNvCxnSpPr/>
              <p:nvPr/>
            </p:nvCxnSpPr>
            <p:spPr>
              <a:xfrm flipH="1">
                <a:off x="6878164" y="2132174"/>
                <a:ext cx="133495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12" name="Straight Connector 1311"/>
          <p:cNvCxnSpPr/>
          <p:nvPr/>
        </p:nvCxnSpPr>
        <p:spPr>
          <a:xfrm flipH="1">
            <a:off x="5554663" y="4711700"/>
            <a:ext cx="355600" cy="495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3" name="Straight Connector 1312"/>
          <p:cNvCxnSpPr>
            <a:stCxn id="1552" idx="2"/>
          </p:cNvCxnSpPr>
          <p:nvPr/>
        </p:nvCxnSpPr>
        <p:spPr>
          <a:xfrm flipH="1">
            <a:off x="5859463" y="4927600"/>
            <a:ext cx="201612" cy="485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4" name="Straight Connector 1313"/>
          <p:cNvCxnSpPr/>
          <p:nvPr/>
        </p:nvCxnSpPr>
        <p:spPr>
          <a:xfrm>
            <a:off x="6176963" y="4725988"/>
            <a:ext cx="57150" cy="492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5" name="Straight Connector 1314"/>
          <p:cNvCxnSpPr>
            <a:endCxn id="1337" idx="0"/>
          </p:cNvCxnSpPr>
          <p:nvPr/>
        </p:nvCxnSpPr>
        <p:spPr>
          <a:xfrm>
            <a:off x="6316663" y="4749800"/>
            <a:ext cx="27305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850" name="Group 1315"/>
          <p:cNvGrpSpPr>
            <a:grpSpLocks/>
          </p:cNvGrpSpPr>
          <p:nvPr/>
        </p:nvGrpSpPr>
        <p:grpSpPr bwMode="auto">
          <a:xfrm>
            <a:off x="5289550" y="5207000"/>
            <a:ext cx="331788" cy="1031875"/>
            <a:chOff x="6240352" y="2055335"/>
            <a:chExt cx="771307" cy="1017716"/>
          </a:xfrm>
        </p:grpSpPr>
        <p:grpSp>
          <p:nvGrpSpPr>
            <p:cNvPr id="205101" name="Group 1493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515" name="Rectangle 1514"/>
              <p:cNvSpPr/>
              <p:nvPr/>
            </p:nvSpPr>
            <p:spPr>
              <a:xfrm>
                <a:off x="6509397" y="3062244"/>
                <a:ext cx="447628" cy="74215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516" name="Straight Connector 1515"/>
              <p:cNvCxnSpPr/>
              <p:nvPr/>
            </p:nvCxnSpPr>
            <p:spPr>
              <a:xfrm flipV="1">
                <a:off x="6846611" y="306224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7" name="Rectangle 1516"/>
              <p:cNvSpPr/>
              <p:nvPr/>
            </p:nvSpPr>
            <p:spPr>
              <a:xfrm>
                <a:off x="6476572" y="3071638"/>
                <a:ext cx="131304" cy="11586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518" name="Straight Connector 1517"/>
              <p:cNvCxnSpPr/>
              <p:nvPr/>
            </p:nvCxnSpPr>
            <p:spPr>
              <a:xfrm flipV="1">
                <a:off x="6395998" y="306224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9" name="Rectangle 1518"/>
              <p:cNvSpPr/>
              <p:nvPr/>
            </p:nvSpPr>
            <p:spPr>
              <a:xfrm>
                <a:off x="6816769" y="3702622"/>
                <a:ext cx="131304" cy="11586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520" name="Rectangle 1519"/>
              <p:cNvSpPr/>
              <p:nvPr/>
            </p:nvSpPr>
            <p:spPr>
              <a:xfrm>
                <a:off x="6404951" y="3157752"/>
                <a:ext cx="444643" cy="74215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521" name="Straight Connector 1520"/>
              <p:cNvCxnSpPr/>
              <p:nvPr/>
            </p:nvCxnSpPr>
            <p:spPr>
              <a:xfrm flipV="1">
                <a:off x="6846611" y="380439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129" name="Group 1521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50" name="Straight Connector 1549"/>
                <p:cNvCxnSpPr/>
                <p:nvPr/>
              </p:nvCxnSpPr>
              <p:spPr>
                <a:xfrm flipV="1">
                  <a:off x="7028337" y="2846059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1" name="Straight Connector 1550"/>
                <p:cNvCxnSpPr/>
                <p:nvPr/>
              </p:nvCxnSpPr>
              <p:spPr>
                <a:xfrm flipV="1">
                  <a:off x="6580709" y="2938436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30" name="Group 1522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48" name="Straight Connector 1547"/>
                <p:cNvCxnSpPr/>
                <p:nvPr/>
              </p:nvCxnSpPr>
              <p:spPr>
                <a:xfrm flipV="1">
                  <a:off x="7028817" y="2845955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9" name="Straight Connector 1548"/>
                <p:cNvCxnSpPr/>
                <p:nvPr/>
              </p:nvCxnSpPr>
              <p:spPr>
                <a:xfrm flipV="1">
                  <a:off x="6581189" y="2938331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31" name="Group 1523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46" name="Straight Connector 1545"/>
                <p:cNvCxnSpPr/>
                <p:nvPr/>
              </p:nvCxnSpPr>
              <p:spPr>
                <a:xfrm flipV="1">
                  <a:off x="7026313" y="2845851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7" name="Straight Connector 1546"/>
                <p:cNvCxnSpPr/>
                <p:nvPr/>
              </p:nvCxnSpPr>
              <p:spPr>
                <a:xfrm flipV="1">
                  <a:off x="6581670" y="2938228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32" name="Group 1524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44" name="Straight Connector 1543"/>
                <p:cNvCxnSpPr/>
                <p:nvPr/>
              </p:nvCxnSpPr>
              <p:spPr>
                <a:xfrm flipV="1">
                  <a:off x="7026792" y="2845748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5" name="Straight Connector 1544"/>
                <p:cNvCxnSpPr/>
                <p:nvPr/>
              </p:nvCxnSpPr>
              <p:spPr>
                <a:xfrm flipV="1">
                  <a:off x="6582149" y="2938124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33" name="Group 1525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42" name="Straight Connector 1541"/>
                <p:cNvCxnSpPr/>
                <p:nvPr/>
              </p:nvCxnSpPr>
              <p:spPr>
                <a:xfrm flipV="1">
                  <a:off x="7027272" y="2845643"/>
                  <a:ext cx="113399" cy="892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3" name="Straight Connector 1542"/>
                <p:cNvCxnSpPr/>
                <p:nvPr/>
              </p:nvCxnSpPr>
              <p:spPr>
                <a:xfrm flipV="1">
                  <a:off x="6582629" y="2934888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34" name="Group 1526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40" name="Straight Connector 1539"/>
                <p:cNvCxnSpPr/>
                <p:nvPr/>
              </p:nvCxnSpPr>
              <p:spPr>
                <a:xfrm flipV="1">
                  <a:off x="7027753" y="2845540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1" name="Straight Connector 1540"/>
                <p:cNvCxnSpPr/>
                <p:nvPr/>
              </p:nvCxnSpPr>
              <p:spPr>
                <a:xfrm flipV="1">
                  <a:off x="6583110" y="2939482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35" name="Group 1527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38" name="Straight Connector 1537"/>
                <p:cNvCxnSpPr/>
                <p:nvPr/>
              </p:nvCxnSpPr>
              <p:spPr>
                <a:xfrm flipV="1">
                  <a:off x="7028232" y="2845436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9" name="Straight Connector 1538"/>
                <p:cNvCxnSpPr/>
                <p:nvPr/>
              </p:nvCxnSpPr>
              <p:spPr>
                <a:xfrm flipV="1">
                  <a:off x="6580604" y="2939379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36" name="Group 1528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36" name="Straight Connector 1535"/>
                <p:cNvCxnSpPr/>
                <p:nvPr/>
              </p:nvCxnSpPr>
              <p:spPr>
                <a:xfrm flipV="1">
                  <a:off x="7028711" y="2845332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7" name="Straight Connector 1536"/>
                <p:cNvCxnSpPr/>
                <p:nvPr/>
              </p:nvCxnSpPr>
              <p:spPr>
                <a:xfrm flipV="1">
                  <a:off x="6581083" y="2939275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37" name="Group 1529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34" name="Straight Connector 1533"/>
                <p:cNvCxnSpPr/>
                <p:nvPr/>
              </p:nvCxnSpPr>
              <p:spPr>
                <a:xfrm flipV="1">
                  <a:off x="7026209" y="2846793"/>
                  <a:ext cx="107431" cy="923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5" name="Straight Connector 1534"/>
                <p:cNvCxnSpPr/>
                <p:nvPr/>
              </p:nvCxnSpPr>
              <p:spPr>
                <a:xfrm flipV="1">
                  <a:off x="6581565" y="293917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38" name="Group 1530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32" name="Straight Connector 1531"/>
                <p:cNvCxnSpPr/>
                <p:nvPr/>
              </p:nvCxnSpPr>
              <p:spPr>
                <a:xfrm flipV="1">
                  <a:off x="7026689" y="2846690"/>
                  <a:ext cx="113399" cy="923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3" name="Straight Connector 1532"/>
                <p:cNvCxnSpPr/>
                <p:nvPr/>
              </p:nvCxnSpPr>
              <p:spPr>
                <a:xfrm flipV="1">
                  <a:off x="6582044" y="2939067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102" name="Group 1494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103" name="Group 1495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510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6" y="2996253"/>
                  <a:ext cx="549876" cy="64195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11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6" y="2921098"/>
                  <a:ext cx="675352" cy="7828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12" name="Freeform 190"/>
                <p:cNvSpPr>
                  <a:spLocks/>
                </p:cNvSpPr>
                <p:nvPr/>
              </p:nvSpPr>
              <p:spPr bwMode="auto">
                <a:xfrm>
                  <a:off x="5968754" y="2922664"/>
                  <a:ext cx="125475" cy="137783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13" name="Freeform 191"/>
                <p:cNvSpPr>
                  <a:spLocks/>
                </p:cNvSpPr>
                <p:nvPr/>
              </p:nvSpPr>
              <p:spPr bwMode="auto">
                <a:xfrm>
                  <a:off x="5500065" y="2936755"/>
                  <a:ext cx="524044" cy="4540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14" name="Freeform 192"/>
                <p:cNvSpPr>
                  <a:spLocks/>
                </p:cNvSpPr>
                <p:nvPr/>
              </p:nvSpPr>
              <p:spPr bwMode="auto">
                <a:xfrm>
                  <a:off x="5621851" y="2933624"/>
                  <a:ext cx="302617" cy="53235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497" name="Straight Connector 1496"/>
              <p:cNvCxnSpPr/>
              <p:nvPr/>
            </p:nvCxnSpPr>
            <p:spPr>
              <a:xfrm flipH="1">
                <a:off x="6996897" y="2125793"/>
                <a:ext cx="11070" cy="84392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8" name="Straight Connector 1497"/>
              <p:cNvCxnSpPr/>
              <p:nvPr/>
            </p:nvCxnSpPr>
            <p:spPr>
              <a:xfrm>
                <a:off x="6875111" y="2304284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9" name="Straight Connector 1498"/>
              <p:cNvCxnSpPr/>
              <p:nvPr/>
            </p:nvCxnSpPr>
            <p:spPr>
              <a:xfrm>
                <a:off x="6871422" y="2368478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0" name="Straight Connector 1499"/>
              <p:cNvCxnSpPr/>
              <p:nvPr/>
            </p:nvCxnSpPr>
            <p:spPr>
              <a:xfrm>
                <a:off x="6871422" y="244519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1" name="Straight Connector 1500"/>
              <p:cNvCxnSpPr/>
              <p:nvPr/>
            </p:nvCxnSpPr>
            <p:spPr>
              <a:xfrm>
                <a:off x="6867730" y="2509393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2" name="Straight Connector 1501"/>
              <p:cNvCxnSpPr/>
              <p:nvPr/>
            </p:nvCxnSpPr>
            <p:spPr>
              <a:xfrm>
                <a:off x="6864041" y="2570456"/>
                <a:ext cx="1402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3" name="Straight Connector 1502"/>
              <p:cNvCxnSpPr/>
              <p:nvPr/>
            </p:nvCxnSpPr>
            <p:spPr>
              <a:xfrm>
                <a:off x="6864041" y="2637782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4" name="Straight Connector 1503"/>
              <p:cNvCxnSpPr/>
              <p:nvPr/>
            </p:nvCxnSpPr>
            <p:spPr>
              <a:xfrm>
                <a:off x="6860349" y="2706673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5" name="Straight Connector 1504"/>
              <p:cNvCxnSpPr/>
              <p:nvPr/>
            </p:nvCxnSpPr>
            <p:spPr>
              <a:xfrm>
                <a:off x="6867730" y="2775565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6" name="Straight Connector 1505"/>
              <p:cNvCxnSpPr/>
              <p:nvPr/>
            </p:nvCxnSpPr>
            <p:spPr>
              <a:xfrm>
                <a:off x="6871422" y="284289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7" name="Straight Connector 1506"/>
              <p:cNvCxnSpPr/>
              <p:nvPr/>
            </p:nvCxnSpPr>
            <p:spPr>
              <a:xfrm>
                <a:off x="6871422" y="2911782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8" name="Straight Connector 1507"/>
              <p:cNvCxnSpPr/>
              <p:nvPr/>
            </p:nvCxnSpPr>
            <p:spPr>
              <a:xfrm>
                <a:off x="6875111" y="297597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9" name="Straight Connector 1508"/>
              <p:cNvCxnSpPr/>
              <p:nvPr/>
            </p:nvCxnSpPr>
            <p:spPr>
              <a:xfrm flipH="1">
                <a:off x="6875111" y="2132056"/>
                <a:ext cx="1365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51" name="Group 1316"/>
          <p:cNvGrpSpPr>
            <a:grpSpLocks/>
          </p:cNvGrpSpPr>
          <p:nvPr/>
        </p:nvGrpSpPr>
        <p:grpSpPr bwMode="auto">
          <a:xfrm>
            <a:off x="5675313" y="5207000"/>
            <a:ext cx="330200" cy="1031875"/>
            <a:chOff x="6240352" y="2055335"/>
            <a:chExt cx="771307" cy="1017716"/>
          </a:xfrm>
        </p:grpSpPr>
        <p:grpSp>
          <p:nvGrpSpPr>
            <p:cNvPr id="205043" name="Group 1435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457" name="Rectangle 1456"/>
              <p:cNvSpPr/>
              <p:nvPr/>
            </p:nvSpPr>
            <p:spPr>
              <a:xfrm>
                <a:off x="6509942" y="3062244"/>
                <a:ext cx="446781" cy="74215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458" name="Straight Connector 1457"/>
              <p:cNvCxnSpPr/>
              <p:nvPr/>
            </p:nvCxnSpPr>
            <p:spPr>
              <a:xfrm flipV="1">
                <a:off x="6845779" y="3062244"/>
                <a:ext cx="113944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9" name="Rectangle 1458"/>
              <p:cNvSpPr/>
              <p:nvPr/>
            </p:nvSpPr>
            <p:spPr>
              <a:xfrm>
                <a:off x="6476958" y="3071638"/>
                <a:ext cx="131936" cy="11586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460" name="Straight Connector 1459"/>
              <p:cNvCxnSpPr/>
              <p:nvPr/>
            </p:nvCxnSpPr>
            <p:spPr>
              <a:xfrm flipV="1">
                <a:off x="6395998" y="3062244"/>
                <a:ext cx="113944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1" name="Rectangle 1460"/>
              <p:cNvSpPr/>
              <p:nvPr/>
            </p:nvSpPr>
            <p:spPr>
              <a:xfrm>
                <a:off x="6815793" y="3702622"/>
                <a:ext cx="131936" cy="11586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462" name="Rectangle 1461"/>
              <p:cNvSpPr/>
              <p:nvPr/>
            </p:nvSpPr>
            <p:spPr>
              <a:xfrm>
                <a:off x="6404993" y="3157752"/>
                <a:ext cx="443783" cy="74215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463" name="Straight Connector 1462"/>
              <p:cNvCxnSpPr/>
              <p:nvPr/>
            </p:nvCxnSpPr>
            <p:spPr>
              <a:xfrm flipV="1">
                <a:off x="6848776" y="3804394"/>
                <a:ext cx="110947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071" name="Group 1463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92" name="Straight Connector 1491"/>
                <p:cNvCxnSpPr/>
                <p:nvPr/>
              </p:nvCxnSpPr>
              <p:spPr>
                <a:xfrm flipV="1">
                  <a:off x="7027504" y="2846059"/>
                  <a:ext cx="113944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3" name="Straight Connector 1492"/>
                <p:cNvCxnSpPr/>
                <p:nvPr/>
              </p:nvCxnSpPr>
              <p:spPr>
                <a:xfrm flipV="1">
                  <a:off x="6580722" y="2938436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72" name="Group 1464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90" name="Straight Connector 1489"/>
                <p:cNvCxnSpPr/>
                <p:nvPr/>
              </p:nvCxnSpPr>
              <p:spPr>
                <a:xfrm flipV="1">
                  <a:off x="7027984" y="2845955"/>
                  <a:ext cx="113944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1" name="Straight Connector 1490"/>
                <p:cNvCxnSpPr/>
                <p:nvPr/>
              </p:nvCxnSpPr>
              <p:spPr>
                <a:xfrm flipV="1">
                  <a:off x="6581202" y="2938331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73" name="Group 1465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88" name="Straight Connector 1487"/>
                <p:cNvCxnSpPr/>
                <p:nvPr/>
              </p:nvCxnSpPr>
              <p:spPr>
                <a:xfrm flipV="1">
                  <a:off x="7028464" y="2845851"/>
                  <a:ext cx="104948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9" name="Straight Connector 1488"/>
                <p:cNvCxnSpPr/>
                <p:nvPr/>
              </p:nvCxnSpPr>
              <p:spPr>
                <a:xfrm flipV="1">
                  <a:off x="6581681" y="2938228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74" name="Group 1466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86" name="Straight Connector 1485"/>
                <p:cNvCxnSpPr/>
                <p:nvPr/>
              </p:nvCxnSpPr>
              <p:spPr>
                <a:xfrm flipV="1">
                  <a:off x="7028943" y="2845748"/>
                  <a:ext cx="110945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7" name="Straight Connector 1486"/>
                <p:cNvCxnSpPr/>
                <p:nvPr/>
              </p:nvCxnSpPr>
              <p:spPr>
                <a:xfrm flipV="1">
                  <a:off x="6582161" y="2938124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75" name="Group 1467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84" name="Straight Connector 1483"/>
                <p:cNvCxnSpPr/>
                <p:nvPr/>
              </p:nvCxnSpPr>
              <p:spPr>
                <a:xfrm flipV="1">
                  <a:off x="7029423" y="2845643"/>
                  <a:ext cx="110945" cy="892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5" name="Straight Connector 1484"/>
                <p:cNvCxnSpPr/>
                <p:nvPr/>
              </p:nvCxnSpPr>
              <p:spPr>
                <a:xfrm flipV="1">
                  <a:off x="6582641" y="2934888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76" name="Group 1468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82" name="Straight Connector 1481"/>
                <p:cNvCxnSpPr/>
                <p:nvPr/>
              </p:nvCxnSpPr>
              <p:spPr>
                <a:xfrm flipV="1">
                  <a:off x="7029905" y="2845540"/>
                  <a:ext cx="110945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3" name="Straight Connector 1482"/>
                <p:cNvCxnSpPr/>
                <p:nvPr/>
              </p:nvCxnSpPr>
              <p:spPr>
                <a:xfrm flipV="1">
                  <a:off x="6583123" y="2939482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77" name="Group 1469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80" name="Straight Connector 1479"/>
                <p:cNvCxnSpPr/>
                <p:nvPr/>
              </p:nvCxnSpPr>
              <p:spPr>
                <a:xfrm flipV="1">
                  <a:off x="7027385" y="2845436"/>
                  <a:ext cx="113944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1" name="Straight Connector 1480"/>
                <p:cNvCxnSpPr/>
                <p:nvPr/>
              </p:nvCxnSpPr>
              <p:spPr>
                <a:xfrm flipV="1">
                  <a:off x="6580605" y="2939379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78" name="Group 1470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78" name="Straight Connector 1477"/>
                <p:cNvCxnSpPr/>
                <p:nvPr/>
              </p:nvCxnSpPr>
              <p:spPr>
                <a:xfrm flipV="1">
                  <a:off x="7027865" y="2845332"/>
                  <a:ext cx="113944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9" name="Straight Connector 1478"/>
                <p:cNvCxnSpPr/>
                <p:nvPr/>
              </p:nvCxnSpPr>
              <p:spPr>
                <a:xfrm flipV="1">
                  <a:off x="6581084" y="2939275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79" name="Group 1471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76" name="Straight Connector 1475"/>
                <p:cNvCxnSpPr/>
                <p:nvPr/>
              </p:nvCxnSpPr>
              <p:spPr>
                <a:xfrm flipV="1">
                  <a:off x="7022348" y="2846793"/>
                  <a:ext cx="110947" cy="923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7" name="Straight Connector 1476"/>
                <p:cNvCxnSpPr/>
                <p:nvPr/>
              </p:nvCxnSpPr>
              <p:spPr>
                <a:xfrm flipV="1">
                  <a:off x="6581564" y="2939171"/>
                  <a:ext cx="4467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80" name="Group 1472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74" name="Straight Connector 1473"/>
                <p:cNvCxnSpPr/>
                <p:nvPr/>
              </p:nvCxnSpPr>
              <p:spPr>
                <a:xfrm flipV="1">
                  <a:off x="7028824" y="2846690"/>
                  <a:ext cx="110947" cy="923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5" name="Straight Connector 1474"/>
                <p:cNvCxnSpPr/>
                <p:nvPr/>
              </p:nvCxnSpPr>
              <p:spPr>
                <a:xfrm flipV="1">
                  <a:off x="6582044" y="2939067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044" name="Group 1436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045" name="Group 1437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452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379" y="2996253"/>
                  <a:ext cx="548815" cy="64195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379" y="2921098"/>
                  <a:ext cx="674894" cy="7828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54" name="Freeform 190"/>
                <p:cNvSpPr>
                  <a:spLocks/>
                </p:cNvSpPr>
                <p:nvPr/>
              </p:nvSpPr>
              <p:spPr bwMode="auto">
                <a:xfrm>
                  <a:off x="5971610" y="2922664"/>
                  <a:ext cx="122372" cy="137783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55" name="Freeform 191"/>
                <p:cNvSpPr>
                  <a:spLocks/>
                </p:cNvSpPr>
                <p:nvPr/>
              </p:nvSpPr>
              <p:spPr bwMode="auto">
                <a:xfrm>
                  <a:off x="5500669" y="2936755"/>
                  <a:ext cx="522856" cy="4540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56" name="Freeform 192"/>
                <p:cNvSpPr>
                  <a:spLocks/>
                </p:cNvSpPr>
                <p:nvPr/>
              </p:nvSpPr>
              <p:spPr bwMode="auto">
                <a:xfrm>
                  <a:off x="5623039" y="2933624"/>
                  <a:ext cx="300366" cy="53235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439" name="Straight Connector 1438"/>
              <p:cNvCxnSpPr/>
              <p:nvPr/>
            </p:nvCxnSpPr>
            <p:spPr>
              <a:xfrm flipH="1">
                <a:off x="6996826" y="2125793"/>
                <a:ext cx="11123" cy="84392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0" name="Straight Connector 1439"/>
              <p:cNvCxnSpPr/>
              <p:nvPr/>
            </p:nvCxnSpPr>
            <p:spPr>
              <a:xfrm>
                <a:off x="6874454" y="2304284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1" name="Straight Connector 1440"/>
              <p:cNvCxnSpPr/>
              <p:nvPr/>
            </p:nvCxnSpPr>
            <p:spPr>
              <a:xfrm>
                <a:off x="6870747" y="2368478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2" name="Straight Connector 1441"/>
              <p:cNvCxnSpPr/>
              <p:nvPr/>
            </p:nvCxnSpPr>
            <p:spPr>
              <a:xfrm>
                <a:off x="6870747" y="2445199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3" name="Straight Connector 1442"/>
              <p:cNvCxnSpPr/>
              <p:nvPr/>
            </p:nvCxnSpPr>
            <p:spPr>
              <a:xfrm>
                <a:off x="6867038" y="2509393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4" name="Straight Connector 1443"/>
              <p:cNvCxnSpPr/>
              <p:nvPr/>
            </p:nvCxnSpPr>
            <p:spPr>
              <a:xfrm>
                <a:off x="6867038" y="2570456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5" name="Straight Connector 1444"/>
              <p:cNvCxnSpPr/>
              <p:nvPr/>
            </p:nvCxnSpPr>
            <p:spPr>
              <a:xfrm>
                <a:off x="6863331" y="2637782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6" name="Straight Connector 1445"/>
              <p:cNvCxnSpPr/>
              <p:nvPr/>
            </p:nvCxnSpPr>
            <p:spPr>
              <a:xfrm>
                <a:off x="6859622" y="2706673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7" name="Straight Connector 1446"/>
              <p:cNvCxnSpPr/>
              <p:nvPr/>
            </p:nvCxnSpPr>
            <p:spPr>
              <a:xfrm>
                <a:off x="6867038" y="2775565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8" name="Straight Connector 1447"/>
              <p:cNvCxnSpPr/>
              <p:nvPr/>
            </p:nvCxnSpPr>
            <p:spPr>
              <a:xfrm>
                <a:off x="6870747" y="2842891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9" name="Straight Connector 1448"/>
              <p:cNvCxnSpPr/>
              <p:nvPr/>
            </p:nvCxnSpPr>
            <p:spPr>
              <a:xfrm>
                <a:off x="6870747" y="2911782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0" name="Straight Connector 1449"/>
              <p:cNvCxnSpPr/>
              <p:nvPr/>
            </p:nvCxnSpPr>
            <p:spPr>
              <a:xfrm>
                <a:off x="6874454" y="2975976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1" name="Straight Connector 1450"/>
              <p:cNvCxnSpPr/>
              <p:nvPr/>
            </p:nvCxnSpPr>
            <p:spPr>
              <a:xfrm flipH="1">
                <a:off x="6878164" y="2132056"/>
                <a:ext cx="133495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52" name="Group 1317"/>
          <p:cNvGrpSpPr>
            <a:grpSpLocks/>
          </p:cNvGrpSpPr>
          <p:nvPr/>
        </p:nvGrpSpPr>
        <p:grpSpPr bwMode="auto">
          <a:xfrm>
            <a:off x="6051550" y="5207000"/>
            <a:ext cx="331788" cy="1031875"/>
            <a:chOff x="6240352" y="2055335"/>
            <a:chExt cx="771307" cy="1017716"/>
          </a:xfrm>
        </p:grpSpPr>
        <p:grpSp>
          <p:nvGrpSpPr>
            <p:cNvPr id="204985" name="Group 1377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399" name="Rectangle 1398"/>
              <p:cNvSpPr/>
              <p:nvPr/>
            </p:nvSpPr>
            <p:spPr>
              <a:xfrm>
                <a:off x="6509397" y="3062244"/>
                <a:ext cx="447628" cy="74215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400" name="Straight Connector 1399"/>
              <p:cNvCxnSpPr/>
              <p:nvPr/>
            </p:nvCxnSpPr>
            <p:spPr>
              <a:xfrm flipV="1">
                <a:off x="6846611" y="306224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1" name="Rectangle 1400"/>
              <p:cNvSpPr/>
              <p:nvPr/>
            </p:nvSpPr>
            <p:spPr>
              <a:xfrm>
                <a:off x="6476572" y="3071638"/>
                <a:ext cx="131304" cy="11586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402" name="Straight Connector 1401"/>
              <p:cNvCxnSpPr/>
              <p:nvPr/>
            </p:nvCxnSpPr>
            <p:spPr>
              <a:xfrm flipV="1">
                <a:off x="6395998" y="306224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3" name="Rectangle 1402"/>
              <p:cNvSpPr/>
              <p:nvPr/>
            </p:nvSpPr>
            <p:spPr>
              <a:xfrm>
                <a:off x="6816769" y="3702622"/>
                <a:ext cx="131304" cy="11586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404" name="Rectangle 1403"/>
              <p:cNvSpPr/>
              <p:nvPr/>
            </p:nvSpPr>
            <p:spPr>
              <a:xfrm>
                <a:off x="6404951" y="3157752"/>
                <a:ext cx="444643" cy="74215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405" name="Straight Connector 1404"/>
              <p:cNvCxnSpPr/>
              <p:nvPr/>
            </p:nvCxnSpPr>
            <p:spPr>
              <a:xfrm flipV="1">
                <a:off x="6846611" y="380439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013" name="Group 1405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34" name="Straight Connector 1433"/>
                <p:cNvCxnSpPr/>
                <p:nvPr/>
              </p:nvCxnSpPr>
              <p:spPr>
                <a:xfrm flipV="1">
                  <a:off x="7028337" y="2846059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5" name="Straight Connector 1434"/>
                <p:cNvCxnSpPr/>
                <p:nvPr/>
              </p:nvCxnSpPr>
              <p:spPr>
                <a:xfrm flipV="1">
                  <a:off x="6580709" y="2938436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14" name="Group 1406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32" name="Straight Connector 1431"/>
                <p:cNvCxnSpPr/>
                <p:nvPr/>
              </p:nvCxnSpPr>
              <p:spPr>
                <a:xfrm flipV="1">
                  <a:off x="7028817" y="2845955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3" name="Straight Connector 1432"/>
                <p:cNvCxnSpPr/>
                <p:nvPr/>
              </p:nvCxnSpPr>
              <p:spPr>
                <a:xfrm flipV="1">
                  <a:off x="6581189" y="2938331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15" name="Group 1407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30" name="Straight Connector 1429"/>
                <p:cNvCxnSpPr/>
                <p:nvPr/>
              </p:nvCxnSpPr>
              <p:spPr>
                <a:xfrm flipV="1">
                  <a:off x="7026313" y="2845851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1" name="Straight Connector 1430"/>
                <p:cNvCxnSpPr/>
                <p:nvPr/>
              </p:nvCxnSpPr>
              <p:spPr>
                <a:xfrm flipV="1">
                  <a:off x="6581670" y="2938228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16" name="Group 1408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28" name="Straight Connector 1427"/>
                <p:cNvCxnSpPr/>
                <p:nvPr/>
              </p:nvCxnSpPr>
              <p:spPr>
                <a:xfrm flipV="1">
                  <a:off x="7026792" y="2845748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9" name="Straight Connector 1428"/>
                <p:cNvCxnSpPr/>
                <p:nvPr/>
              </p:nvCxnSpPr>
              <p:spPr>
                <a:xfrm flipV="1">
                  <a:off x="6582149" y="2938124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17" name="Group 1409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26" name="Straight Connector 1425"/>
                <p:cNvCxnSpPr/>
                <p:nvPr/>
              </p:nvCxnSpPr>
              <p:spPr>
                <a:xfrm flipV="1">
                  <a:off x="7027272" y="2845643"/>
                  <a:ext cx="113399" cy="892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7" name="Straight Connector 1426"/>
                <p:cNvCxnSpPr/>
                <p:nvPr/>
              </p:nvCxnSpPr>
              <p:spPr>
                <a:xfrm flipV="1">
                  <a:off x="6582629" y="2934888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18" name="Group 1410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24" name="Straight Connector 1423"/>
                <p:cNvCxnSpPr/>
                <p:nvPr/>
              </p:nvCxnSpPr>
              <p:spPr>
                <a:xfrm flipV="1">
                  <a:off x="7027753" y="2845540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5" name="Straight Connector 1424"/>
                <p:cNvCxnSpPr/>
                <p:nvPr/>
              </p:nvCxnSpPr>
              <p:spPr>
                <a:xfrm flipV="1">
                  <a:off x="6583110" y="2939482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19" name="Group 1411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22" name="Straight Connector 1421"/>
                <p:cNvCxnSpPr/>
                <p:nvPr/>
              </p:nvCxnSpPr>
              <p:spPr>
                <a:xfrm flipV="1">
                  <a:off x="7028232" y="2845436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3" name="Straight Connector 1422"/>
                <p:cNvCxnSpPr/>
                <p:nvPr/>
              </p:nvCxnSpPr>
              <p:spPr>
                <a:xfrm flipV="1">
                  <a:off x="6580604" y="2939379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20" name="Group 1412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20" name="Straight Connector 1419"/>
                <p:cNvCxnSpPr/>
                <p:nvPr/>
              </p:nvCxnSpPr>
              <p:spPr>
                <a:xfrm flipV="1">
                  <a:off x="7028711" y="2845332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1" name="Straight Connector 1420"/>
                <p:cNvCxnSpPr/>
                <p:nvPr/>
              </p:nvCxnSpPr>
              <p:spPr>
                <a:xfrm flipV="1">
                  <a:off x="6581083" y="2939275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21" name="Group 1413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18" name="Straight Connector 1417"/>
                <p:cNvCxnSpPr/>
                <p:nvPr/>
              </p:nvCxnSpPr>
              <p:spPr>
                <a:xfrm flipV="1">
                  <a:off x="7026209" y="2846793"/>
                  <a:ext cx="107431" cy="923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9" name="Straight Connector 1418"/>
                <p:cNvCxnSpPr/>
                <p:nvPr/>
              </p:nvCxnSpPr>
              <p:spPr>
                <a:xfrm flipV="1">
                  <a:off x="6581565" y="293917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22" name="Group 1414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16" name="Straight Connector 1415"/>
                <p:cNvCxnSpPr/>
                <p:nvPr/>
              </p:nvCxnSpPr>
              <p:spPr>
                <a:xfrm flipV="1">
                  <a:off x="7026689" y="2846690"/>
                  <a:ext cx="113399" cy="923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7" name="Straight Connector 1416"/>
                <p:cNvCxnSpPr/>
                <p:nvPr/>
              </p:nvCxnSpPr>
              <p:spPr>
                <a:xfrm flipV="1">
                  <a:off x="6582044" y="2939067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4986" name="Group 1378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4987" name="Group 1379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394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6" y="2996253"/>
                  <a:ext cx="549876" cy="64195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95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6" y="2921098"/>
                  <a:ext cx="675352" cy="7828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96" name="Freeform 190"/>
                <p:cNvSpPr>
                  <a:spLocks/>
                </p:cNvSpPr>
                <p:nvPr/>
              </p:nvSpPr>
              <p:spPr bwMode="auto">
                <a:xfrm>
                  <a:off x="5968754" y="2922664"/>
                  <a:ext cx="125475" cy="137783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97" name="Freeform 191"/>
                <p:cNvSpPr>
                  <a:spLocks/>
                </p:cNvSpPr>
                <p:nvPr/>
              </p:nvSpPr>
              <p:spPr bwMode="auto">
                <a:xfrm>
                  <a:off x="5500065" y="2936755"/>
                  <a:ext cx="524044" cy="4540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Freeform 192"/>
                <p:cNvSpPr>
                  <a:spLocks/>
                </p:cNvSpPr>
                <p:nvPr/>
              </p:nvSpPr>
              <p:spPr bwMode="auto">
                <a:xfrm>
                  <a:off x="5621851" y="2933624"/>
                  <a:ext cx="302617" cy="53235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381" name="Straight Connector 1380"/>
              <p:cNvCxnSpPr/>
              <p:nvPr/>
            </p:nvCxnSpPr>
            <p:spPr>
              <a:xfrm flipH="1">
                <a:off x="6996897" y="2125793"/>
                <a:ext cx="11070" cy="84392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2" name="Straight Connector 1381"/>
              <p:cNvCxnSpPr/>
              <p:nvPr/>
            </p:nvCxnSpPr>
            <p:spPr>
              <a:xfrm>
                <a:off x="6875111" y="2304284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3" name="Straight Connector 1382"/>
              <p:cNvCxnSpPr/>
              <p:nvPr/>
            </p:nvCxnSpPr>
            <p:spPr>
              <a:xfrm>
                <a:off x="6871422" y="2368478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4" name="Straight Connector 1383"/>
              <p:cNvCxnSpPr/>
              <p:nvPr/>
            </p:nvCxnSpPr>
            <p:spPr>
              <a:xfrm>
                <a:off x="6871422" y="244519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5" name="Straight Connector 1384"/>
              <p:cNvCxnSpPr/>
              <p:nvPr/>
            </p:nvCxnSpPr>
            <p:spPr>
              <a:xfrm>
                <a:off x="6867730" y="2509393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6" name="Straight Connector 1385"/>
              <p:cNvCxnSpPr/>
              <p:nvPr/>
            </p:nvCxnSpPr>
            <p:spPr>
              <a:xfrm>
                <a:off x="6864041" y="2570456"/>
                <a:ext cx="1402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7" name="Straight Connector 1386"/>
              <p:cNvCxnSpPr/>
              <p:nvPr/>
            </p:nvCxnSpPr>
            <p:spPr>
              <a:xfrm>
                <a:off x="6864041" y="2637782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8" name="Straight Connector 1387"/>
              <p:cNvCxnSpPr/>
              <p:nvPr/>
            </p:nvCxnSpPr>
            <p:spPr>
              <a:xfrm>
                <a:off x="6860349" y="2706673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9" name="Straight Connector 1388"/>
              <p:cNvCxnSpPr/>
              <p:nvPr/>
            </p:nvCxnSpPr>
            <p:spPr>
              <a:xfrm>
                <a:off x="6867730" y="2775565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0" name="Straight Connector 1389"/>
              <p:cNvCxnSpPr/>
              <p:nvPr/>
            </p:nvCxnSpPr>
            <p:spPr>
              <a:xfrm>
                <a:off x="6871422" y="284289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1" name="Straight Connector 1390"/>
              <p:cNvCxnSpPr/>
              <p:nvPr/>
            </p:nvCxnSpPr>
            <p:spPr>
              <a:xfrm>
                <a:off x="6871422" y="2911782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2" name="Straight Connector 1391"/>
              <p:cNvCxnSpPr/>
              <p:nvPr/>
            </p:nvCxnSpPr>
            <p:spPr>
              <a:xfrm>
                <a:off x="6875111" y="297597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3" name="Straight Connector 1392"/>
              <p:cNvCxnSpPr/>
              <p:nvPr/>
            </p:nvCxnSpPr>
            <p:spPr>
              <a:xfrm flipH="1">
                <a:off x="6875111" y="2132056"/>
                <a:ext cx="1365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53" name="Group 1318"/>
          <p:cNvGrpSpPr>
            <a:grpSpLocks/>
          </p:cNvGrpSpPr>
          <p:nvPr/>
        </p:nvGrpSpPr>
        <p:grpSpPr bwMode="auto">
          <a:xfrm>
            <a:off x="6427788" y="5207000"/>
            <a:ext cx="331787" cy="1031875"/>
            <a:chOff x="6240352" y="2055335"/>
            <a:chExt cx="771307" cy="1017716"/>
          </a:xfrm>
        </p:grpSpPr>
        <p:grpSp>
          <p:nvGrpSpPr>
            <p:cNvPr id="204927" name="Group 1319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341" name="Rectangle 1340"/>
              <p:cNvSpPr/>
              <p:nvPr/>
            </p:nvSpPr>
            <p:spPr>
              <a:xfrm>
                <a:off x="6509397" y="3062244"/>
                <a:ext cx="447629" cy="74215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342" name="Straight Connector 1341"/>
              <p:cNvCxnSpPr/>
              <p:nvPr/>
            </p:nvCxnSpPr>
            <p:spPr>
              <a:xfrm flipV="1">
                <a:off x="6846611" y="306224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3" name="Rectangle 1342"/>
              <p:cNvSpPr/>
              <p:nvPr/>
            </p:nvSpPr>
            <p:spPr>
              <a:xfrm>
                <a:off x="6476570" y="3071638"/>
                <a:ext cx="131305" cy="11586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344" name="Straight Connector 1343"/>
              <p:cNvCxnSpPr/>
              <p:nvPr/>
            </p:nvCxnSpPr>
            <p:spPr>
              <a:xfrm flipV="1">
                <a:off x="6395998" y="306224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5" name="Rectangle 1344"/>
              <p:cNvSpPr/>
              <p:nvPr/>
            </p:nvSpPr>
            <p:spPr>
              <a:xfrm>
                <a:off x="6816769" y="3702622"/>
                <a:ext cx="131305" cy="11586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346" name="Rectangle 1345"/>
              <p:cNvSpPr/>
              <p:nvPr/>
            </p:nvSpPr>
            <p:spPr>
              <a:xfrm>
                <a:off x="6404950" y="3157752"/>
                <a:ext cx="444646" cy="74215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347" name="Straight Connector 1346"/>
              <p:cNvCxnSpPr/>
              <p:nvPr/>
            </p:nvCxnSpPr>
            <p:spPr>
              <a:xfrm flipV="1">
                <a:off x="6846611" y="380439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4955" name="Group 1347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76" name="Straight Connector 1375"/>
                <p:cNvCxnSpPr/>
                <p:nvPr/>
              </p:nvCxnSpPr>
              <p:spPr>
                <a:xfrm flipV="1">
                  <a:off x="7028337" y="2846059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7" name="Straight Connector 1376"/>
                <p:cNvCxnSpPr/>
                <p:nvPr/>
              </p:nvCxnSpPr>
              <p:spPr>
                <a:xfrm flipV="1">
                  <a:off x="6580707" y="2938436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956" name="Group 1348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74" name="Straight Connector 1373"/>
                <p:cNvCxnSpPr/>
                <p:nvPr/>
              </p:nvCxnSpPr>
              <p:spPr>
                <a:xfrm flipV="1">
                  <a:off x="7028816" y="2845955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5" name="Straight Connector 1374"/>
                <p:cNvCxnSpPr/>
                <p:nvPr/>
              </p:nvCxnSpPr>
              <p:spPr>
                <a:xfrm flipV="1">
                  <a:off x="6581187" y="2938331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957" name="Group 1349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72" name="Straight Connector 1371"/>
                <p:cNvCxnSpPr/>
                <p:nvPr/>
              </p:nvCxnSpPr>
              <p:spPr>
                <a:xfrm flipV="1">
                  <a:off x="7026314" y="2845851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3" name="Straight Connector 1372"/>
                <p:cNvCxnSpPr/>
                <p:nvPr/>
              </p:nvCxnSpPr>
              <p:spPr>
                <a:xfrm flipV="1">
                  <a:off x="6581668" y="2938228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958" name="Group 1350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70" name="Straight Connector 1369"/>
                <p:cNvCxnSpPr/>
                <p:nvPr/>
              </p:nvCxnSpPr>
              <p:spPr>
                <a:xfrm flipV="1">
                  <a:off x="7026794" y="2845748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1" name="Straight Connector 1370"/>
                <p:cNvCxnSpPr/>
                <p:nvPr/>
              </p:nvCxnSpPr>
              <p:spPr>
                <a:xfrm flipV="1">
                  <a:off x="6582147" y="2938124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959" name="Group 1351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68" name="Straight Connector 1367"/>
                <p:cNvCxnSpPr/>
                <p:nvPr/>
              </p:nvCxnSpPr>
              <p:spPr>
                <a:xfrm flipV="1">
                  <a:off x="7027273" y="2845643"/>
                  <a:ext cx="113399" cy="892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9" name="Straight Connector 1368"/>
                <p:cNvCxnSpPr/>
                <p:nvPr/>
              </p:nvCxnSpPr>
              <p:spPr>
                <a:xfrm flipV="1">
                  <a:off x="6582627" y="2934888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960" name="Group 1352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66" name="Straight Connector 1365"/>
                <p:cNvCxnSpPr/>
                <p:nvPr/>
              </p:nvCxnSpPr>
              <p:spPr>
                <a:xfrm flipV="1">
                  <a:off x="7027754" y="2845540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7" name="Straight Connector 1366"/>
                <p:cNvCxnSpPr/>
                <p:nvPr/>
              </p:nvCxnSpPr>
              <p:spPr>
                <a:xfrm flipV="1">
                  <a:off x="6583108" y="2939482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961" name="Group 1353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64" name="Straight Connector 1363"/>
                <p:cNvCxnSpPr/>
                <p:nvPr/>
              </p:nvCxnSpPr>
              <p:spPr>
                <a:xfrm flipV="1">
                  <a:off x="7028234" y="2845436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5" name="Straight Connector 1364"/>
                <p:cNvCxnSpPr/>
                <p:nvPr/>
              </p:nvCxnSpPr>
              <p:spPr>
                <a:xfrm flipV="1">
                  <a:off x="6580604" y="2939379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962" name="Group 1354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62" name="Straight Connector 1361"/>
                <p:cNvCxnSpPr/>
                <p:nvPr/>
              </p:nvCxnSpPr>
              <p:spPr>
                <a:xfrm flipV="1">
                  <a:off x="7028713" y="2845332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3" name="Straight Connector 1362"/>
                <p:cNvCxnSpPr/>
                <p:nvPr/>
              </p:nvCxnSpPr>
              <p:spPr>
                <a:xfrm flipV="1">
                  <a:off x="6581083" y="2939275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963" name="Group 1355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60" name="Straight Connector 1359"/>
                <p:cNvCxnSpPr/>
                <p:nvPr/>
              </p:nvCxnSpPr>
              <p:spPr>
                <a:xfrm flipV="1">
                  <a:off x="7026209" y="2846793"/>
                  <a:ext cx="107431" cy="923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1" name="Straight Connector 1360"/>
                <p:cNvCxnSpPr/>
                <p:nvPr/>
              </p:nvCxnSpPr>
              <p:spPr>
                <a:xfrm flipV="1">
                  <a:off x="6581565" y="293917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964" name="Group 1356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58" name="Straight Connector 1357"/>
                <p:cNvCxnSpPr/>
                <p:nvPr/>
              </p:nvCxnSpPr>
              <p:spPr>
                <a:xfrm flipV="1">
                  <a:off x="7026688" y="2846690"/>
                  <a:ext cx="113399" cy="923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9" name="Straight Connector 1358"/>
                <p:cNvCxnSpPr/>
                <p:nvPr/>
              </p:nvCxnSpPr>
              <p:spPr>
                <a:xfrm flipV="1">
                  <a:off x="6582044" y="2939067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4928" name="Group 1320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4929" name="Group 1321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336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3" y="2996253"/>
                  <a:ext cx="549881" cy="64195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37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3" y="2921098"/>
                  <a:ext cx="675356" cy="7828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38" name="Freeform 190"/>
                <p:cNvSpPr>
                  <a:spLocks/>
                </p:cNvSpPr>
                <p:nvPr/>
              </p:nvSpPr>
              <p:spPr bwMode="auto">
                <a:xfrm>
                  <a:off x="5968753" y="2922664"/>
                  <a:ext cx="125476" cy="137783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39" name="Freeform 191"/>
                <p:cNvSpPr>
                  <a:spLocks/>
                </p:cNvSpPr>
                <p:nvPr/>
              </p:nvSpPr>
              <p:spPr bwMode="auto">
                <a:xfrm>
                  <a:off x="5500065" y="2936755"/>
                  <a:ext cx="524046" cy="4540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40" name="Freeform 192"/>
                <p:cNvSpPr>
                  <a:spLocks/>
                </p:cNvSpPr>
                <p:nvPr/>
              </p:nvSpPr>
              <p:spPr bwMode="auto">
                <a:xfrm>
                  <a:off x="5621849" y="2933624"/>
                  <a:ext cx="302618" cy="53235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323" name="Straight Connector 1322"/>
              <p:cNvCxnSpPr/>
              <p:nvPr/>
            </p:nvCxnSpPr>
            <p:spPr>
              <a:xfrm flipH="1">
                <a:off x="6996897" y="2125793"/>
                <a:ext cx="11073" cy="84392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4" name="Straight Connector 1323"/>
              <p:cNvCxnSpPr/>
              <p:nvPr/>
            </p:nvCxnSpPr>
            <p:spPr>
              <a:xfrm>
                <a:off x="6875113" y="2304284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5" name="Straight Connector 1324"/>
              <p:cNvCxnSpPr/>
              <p:nvPr/>
            </p:nvCxnSpPr>
            <p:spPr>
              <a:xfrm>
                <a:off x="6871421" y="2368478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6" name="Straight Connector 1325"/>
              <p:cNvCxnSpPr/>
              <p:nvPr/>
            </p:nvCxnSpPr>
            <p:spPr>
              <a:xfrm>
                <a:off x="6871421" y="244519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7" name="Straight Connector 1326"/>
              <p:cNvCxnSpPr/>
              <p:nvPr/>
            </p:nvCxnSpPr>
            <p:spPr>
              <a:xfrm>
                <a:off x="6867732" y="2509393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8" name="Straight Connector 1327"/>
              <p:cNvCxnSpPr/>
              <p:nvPr/>
            </p:nvCxnSpPr>
            <p:spPr>
              <a:xfrm>
                <a:off x="6864040" y="2570456"/>
                <a:ext cx="1402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9" name="Straight Connector 1328"/>
              <p:cNvCxnSpPr/>
              <p:nvPr/>
            </p:nvCxnSpPr>
            <p:spPr>
              <a:xfrm>
                <a:off x="6864040" y="2637782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0" name="Straight Connector 1329"/>
              <p:cNvCxnSpPr/>
              <p:nvPr/>
            </p:nvCxnSpPr>
            <p:spPr>
              <a:xfrm>
                <a:off x="6860351" y="2706673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1" name="Straight Connector 1330"/>
              <p:cNvCxnSpPr/>
              <p:nvPr/>
            </p:nvCxnSpPr>
            <p:spPr>
              <a:xfrm>
                <a:off x="6867732" y="2775565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2" name="Straight Connector 1331"/>
              <p:cNvCxnSpPr/>
              <p:nvPr/>
            </p:nvCxnSpPr>
            <p:spPr>
              <a:xfrm>
                <a:off x="6871421" y="284289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3" name="Straight Connector 1332"/>
              <p:cNvCxnSpPr/>
              <p:nvPr/>
            </p:nvCxnSpPr>
            <p:spPr>
              <a:xfrm>
                <a:off x="6871421" y="2911782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4" name="Straight Connector 1333"/>
              <p:cNvCxnSpPr/>
              <p:nvPr/>
            </p:nvCxnSpPr>
            <p:spPr>
              <a:xfrm>
                <a:off x="6875113" y="297597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5" name="Straight Connector 1334"/>
              <p:cNvCxnSpPr/>
              <p:nvPr/>
            </p:nvCxnSpPr>
            <p:spPr>
              <a:xfrm flipH="1">
                <a:off x="6875113" y="2132056"/>
                <a:ext cx="13654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57" name="TextBox 1556"/>
          <p:cNvSpPr txBox="1"/>
          <p:nvPr/>
        </p:nvSpPr>
        <p:spPr>
          <a:xfrm flipH="1">
            <a:off x="2959100" y="4105275"/>
            <a:ext cx="54292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1559" name="TextBox 1558"/>
          <p:cNvSpPr txBox="1"/>
          <p:nvPr/>
        </p:nvSpPr>
        <p:spPr>
          <a:xfrm>
            <a:off x="534988" y="6156325"/>
            <a:ext cx="288925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560" name="TextBox 1559"/>
          <p:cNvSpPr txBox="1"/>
          <p:nvPr/>
        </p:nvSpPr>
        <p:spPr>
          <a:xfrm>
            <a:off x="935038" y="6154738"/>
            <a:ext cx="288925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561" name="TextBox 1560"/>
          <p:cNvSpPr txBox="1"/>
          <p:nvPr/>
        </p:nvSpPr>
        <p:spPr>
          <a:xfrm>
            <a:off x="1333500" y="6153150"/>
            <a:ext cx="288925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562" name="TextBox 1561"/>
          <p:cNvSpPr txBox="1"/>
          <p:nvPr/>
        </p:nvSpPr>
        <p:spPr>
          <a:xfrm>
            <a:off x="1700213" y="6151563"/>
            <a:ext cx="288925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1563" name="TextBox 1562"/>
          <p:cNvSpPr txBox="1"/>
          <p:nvPr/>
        </p:nvSpPr>
        <p:spPr>
          <a:xfrm>
            <a:off x="2127250" y="6149975"/>
            <a:ext cx="288925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1564" name="TextBox 1563"/>
          <p:cNvSpPr txBox="1"/>
          <p:nvPr/>
        </p:nvSpPr>
        <p:spPr>
          <a:xfrm>
            <a:off x="2498725" y="6148388"/>
            <a:ext cx="288925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1565" name="TextBox 1564"/>
          <p:cNvSpPr txBox="1"/>
          <p:nvPr/>
        </p:nvSpPr>
        <p:spPr>
          <a:xfrm>
            <a:off x="2881313" y="6146800"/>
            <a:ext cx="288925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1566" name="TextBox 1565"/>
          <p:cNvSpPr txBox="1"/>
          <p:nvPr/>
        </p:nvSpPr>
        <p:spPr>
          <a:xfrm>
            <a:off x="3259138" y="6151563"/>
            <a:ext cx="288925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8</a:t>
            </a:r>
          </a:p>
        </p:txBody>
      </p:sp>
      <p:grpSp>
        <p:nvGrpSpPr>
          <p:cNvPr id="204863" name="Group 187"/>
          <p:cNvGrpSpPr>
            <a:grpSpLocks/>
          </p:cNvGrpSpPr>
          <p:nvPr/>
        </p:nvGrpSpPr>
        <p:grpSpPr bwMode="auto">
          <a:xfrm>
            <a:off x="949325" y="4538663"/>
            <a:ext cx="1052513" cy="355600"/>
            <a:chOff x="4410" y="1365"/>
            <a:chExt cx="663" cy="224"/>
          </a:xfrm>
        </p:grpSpPr>
        <p:sp>
          <p:nvSpPr>
            <p:cNvPr id="70" name="Rectangle 188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AutoShape 189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2" name="Freeform 190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chemeClr val="accent1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3" name="Freeform 191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63 h 63"/>
                <a:gd name="T2" fmla="*/ 37 w 280"/>
                <a:gd name="T3" fmla="*/ 62 h 63"/>
                <a:gd name="T4" fmla="*/ 219 w 280"/>
                <a:gd name="T5" fmla="*/ 0 h 63"/>
                <a:gd name="T6" fmla="*/ 280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4" name="Freeform 192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04864" name="Group 187"/>
          <p:cNvGrpSpPr>
            <a:grpSpLocks/>
          </p:cNvGrpSpPr>
          <p:nvPr/>
        </p:nvGrpSpPr>
        <p:grpSpPr bwMode="auto">
          <a:xfrm>
            <a:off x="2513013" y="4540250"/>
            <a:ext cx="1052512" cy="355600"/>
            <a:chOff x="4410" y="1365"/>
            <a:chExt cx="663" cy="224"/>
          </a:xfrm>
        </p:grpSpPr>
        <p:sp>
          <p:nvSpPr>
            <p:cNvPr id="1058" name="Rectangle 188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59" name="AutoShape 189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60" name="Freeform 190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chemeClr val="accent1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61" name="Freeform 191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63 h 63"/>
                <a:gd name="T2" fmla="*/ 37 w 280"/>
                <a:gd name="T3" fmla="*/ 62 h 63"/>
                <a:gd name="T4" fmla="*/ 219 w 280"/>
                <a:gd name="T5" fmla="*/ 0 h 63"/>
                <a:gd name="T6" fmla="*/ 280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62" name="Freeform 192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04865" name="Group 187"/>
          <p:cNvGrpSpPr>
            <a:grpSpLocks/>
          </p:cNvGrpSpPr>
          <p:nvPr/>
        </p:nvGrpSpPr>
        <p:grpSpPr bwMode="auto">
          <a:xfrm>
            <a:off x="4103688" y="4567238"/>
            <a:ext cx="1052512" cy="355600"/>
            <a:chOff x="4410" y="1365"/>
            <a:chExt cx="663" cy="224"/>
          </a:xfrm>
        </p:grpSpPr>
        <p:sp>
          <p:nvSpPr>
            <p:cNvPr id="1305" name="Rectangle 188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06" name="AutoShape 189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07" name="Freeform 190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chemeClr val="accent1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08" name="Freeform 191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63 h 63"/>
                <a:gd name="T2" fmla="*/ 37 w 280"/>
                <a:gd name="T3" fmla="*/ 62 h 63"/>
                <a:gd name="T4" fmla="*/ 219 w 280"/>
                <a:gd name="T5" fmla="*/ 0 h 63"/>
                <a:gd name="T6" fmla="*/ 280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09" name="Freeform 192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04866" name="Group 187"/>
          <p:cNvGrpSpPr>
            <a:grpSpLocks/>
          </p:cNvGrpSpPr>
          <p:nvPr/>
        </p:nvGrpSpPr>
        <p:grpSpPr bwMode="auto">
          <a:xfrm>
            <a:off x="5668963" y="4575175"/>
            <a:ext cx="1052512" cy="355600"/>
            <a:chOff x="4410" y="1365"/>
            <a:chExt cx="663" cy="224"/>
          </a:xfrm>
        </p:grpSpPr>
        <p:sp>
          <p:nvSpPr>
            <p:cNvPr id="1552" name="Rectangle 188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53" name="AutoShape 189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54" name="Freeform 190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chemeClr val="accent1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55" name="Freeform 191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63 h 63"/>
                <a:gd name="T2" fmla="*/ 37 w 280"/>
                <a:gd name="T3" fmla="*/ 62 h 63"/>
                <a:gd name="T4" fmla="*/ 219 w 280"/>
                <a:gd name="T5" fmla="*/ 0 h 63"/>
                <a:gd name="T6" fmla="*/ 280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56" name="Freeform 192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666750" y="4614863"/>
            <a:ext cx="31750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558" name="TextBox 1557"/>
          <p:cNvSpPr txBox="1"/>
          <p:nvPr/>
        </p:nvSpPr>
        <p:spPr>
          <a:xfrm>
            <a:off x="2219325" y="4648200"/>
            <a:ext cx="31750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C</a:t>
            </a:r>
          </a:p>
        </p:txBody>
      </p:sp>
      <p:cxnSp>
        <p:nvCxnSpPr>
          <p:cNvPr id="544" name="Straight Connector 543"/>
          <p:cNvCxnSpPr>
            <a:endCxn id="40" idx="1"/>
          </p:cNvCxnSpPr>
          <p:nvPr/>
        </p:nvCxnSpPr>
        <p:spPr>
          <a:xfrm>
            <a:off x="4394200" y="3065463"/>
            <a:ext cx="915988" cy="40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Connector 541"/>
          <p:cNvCxnSpPr>
            <a:stCxn id="11" idx="1"/>
          </p:cNvCxnSpPr>
          <p:nvPr/>
        </p:nvCxnSpPr>
        <p:spPr>
          <a:xfrm flipH="1">
            <a:off x="2898775" y="3030538"/>
            <a:ext cx="1063625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8063" y="3138488"/>
            <a:ext cx="118427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Border router</a:t>
            </a:r>
          </a:p>
        </p:txBody>
      </p:sp>
      <p:sp>
        <p:nvSpPr>
          <p:cNvPr id="546" name="TextBox 545"/>
          <p:cNvSpPr txBox="1"/>
          <p:nvPr/>
        </p:nvSpPr>
        <p:spPr>
          <a:xfrm>
            <a:off x="3051175" y="3522663"/>
            <a:ext cx="1169988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Access router</a:t>
            </a:r>
          </a:p>
        </p:txBody>
      </p:sp>
      <p:sp>
        <p:nvSpPr>
          <p:cNvPr id="204877" name="Rectangle 5"/>
          <p:cNvSpPr txBox="1">
            <a:spLocks noChangeArrowheads="1"/>
          </p:cNvSpPr>
          <p:nvPr/>
        </p:nvSpPr>
        <p:spPr bwMode="auto">
          <a:xfrm>
            <a:off x="546100" y="115888"/>
            <a:ext cx="77724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400" i="0" dirty="0">
                <a:solidFill>
                  <a:srgbClr val="000099"/>
                </a:solidFill>
                <a:latin typeface="Gill Sans MT" charset="0"/>
              </a:rPr>
              <a:t>Data center networks </a:t>
            </a:r>
          </a:p>
        </p:txBody>
      </p:sp>
      <p:sp>
        <p:nvSpPr>
          <p:cNvPr id="26" name="Freeform 25"/>
          <p:cNvSpPr/>
          <p:nvPr/>
        </p:nvSpPr>
        <p:spPr>
          <a:xfrm>
            <a:off x="4657725" y="4206875"/>
            <a:ext cx="1371600" cy="1373188"/>
          </a:xfrm>
          <a:custGeom>
            <a:avLst/>
            <a:gdLst>
              <a:gd name="connsiteX0" fmla="*/ 1372723 w 1372723"/>
              <a:gd name="connsiteY0" fmla="*/ 1359734 h 1372562"/>
              <a:gd name="connsiteX1" fmla="*/ 1372723 w 1372723"/>
              <a:gd name="connsiteY1" fmla="*/ 564418 h 1372562"/>
              <a:gd name="connsiteX2" fmla="*/ 936531 w 1372723"/>
              <a:gd name="connsiteY2" fmla="*/ 25655 h 1372562"/>
              <a:gd name="connsiteX3" fmla="*/ 538826 w 1372723"/>
              <a:gd name="connsiteY3" fmla="*/ 0 h 1372562"/>
              <a:gd name="connsiteX4" fmla="*/ 38488 w 1372723"/>
              <a:gd name="connsiteY4" fmla="*/ 615729 h 1372562"/>
              <a:gd name="connsiteX5" fmla="*/ 0 w 1372723"/>
              <a:gd name="connsiteY5" fmla="*/ 1372562 h 137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2723" h="1372562">
                <a:moveTo>
                  <a:pt x="1372723" y="1359734"/>
                </a:moveTo>
                <a:lnTo>
                  <a:pt x="1372723" y="564418"/>
                </a:lnTo>
                <a:lnTo>
                  <a:pt x="936531" y="25655"/>
                </a:lnTo>
                <a:lnTo>
                  <a:pt x="538826" y="0"/>
                </a:lnTo>
                <a:lnTo>
                  <a:pt x="38488" y="615729"/>
                </a:lnTo>
                <a:lnTo>
                  <a:pt x="0" y="1372562"/>
                </a:lnTo>
              </a:path>
            </a:pathLst>
          </a:custGeom>
          <a:ln w="63500">
            <a:solidFill>
              <a:srgbClr val="33CC33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016375" y="1112838"/>
            <a:ext cx="5127625" cy="1692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99"/>
                </a:solidFill>
                <a:latin typeface="Gill Sans MT"/>
                <a:cs typeface="Gill Sans MT"/>
              </a:rPr>
              <a:t>load balancer: application-layer routing</a:t>
            </a:r>
          </a:p>
          <a:p>
            <a:pPr marL="342900" indent="-256032">
              <a:buClr>
                <a:srgbClr val="000099"/>
              </a:buClr>
              <a:buFont typeface="Wingdings" charset="2"/>
              <a:buChar char="§"/>
              <a:defRPr/>
            </a:pPr>
            <a:r>
              <a:rPr lang="en-US" sz="2000" i="0" dirty="0">
                <a:latin typeface="Gill Sans MT"/>
                <a:cs typeface="Gill Sans MT"/>
              </a:rPr>
              <a:t>receives external client requests</a:t>
            </a:r>
          </a:p>
          <a:p>
            <a:pPr marL="342900" indent="-256032">
              <a:buClr>
                <a:srgbClr val="000099"/>
              </a:buClr>
              <a:buFont typeface="Wingdings" charset="2"/>
              <a:buChar char="§"/>
              <a:defRPr/>
            </a:pPr>
            <a:r>
              <a:rPr lang="en-US" sz="2000" i="0" dirty="0">
                <a:latin typeface="Gill Sans MT"/>
                <a:cs typeface="Gill Sans MT"/>
              </a:rPr>
              <a:t>directs workload within data center</a:t>
            </a:r>
          </a:p>
          <a:p>
            <a:pPr marL="342900" indent="-256032">
              <a:buClr>
                <a:srgbClr val="000099"/>
              </a:buClr>
              <a:buFont typeface="Wingdings" charset="2"/>
              <a:buChar char="§"/>
              <a:defRPr/>
            </a:pPr>
            <a:r>
              <a:rPr lang="en-US" sz="2000" i="0" dirty="0">
                <a:latin typeface="Gill Sans MT"/>
                <a:cs typeface="Gill Sans MT"/>
              </a:rPr>
              <a:t>returns results to external client (hiding data center internals from client)</a:t>
            </a:r>
          </a:p>
        </p:txBody>
      </p:sp>
      <p:pic>
        <p:nvPicPr>
          <p:cNvPr id="204882" name="Picture 20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823913"/>
            <a:ext cx="51831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10</a:t>
            </a:fld>
            <a:endParaRPr lang="en-US" sz="1200" dirty="0">
              <a:latin typeface="Tahoma" charset="0"/>
            </a:endParaRPr>
          </a:p>
        </p:txBody>
      </p:sp>
      <p:sp>
        <p:nvSpPr>
          <p:cNvPr id="113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1133" name="Group 347"/>
          <p:cNvGrpSpPr>
            <a:grpSpLocks/>
          </p:cNvGrpSpPr>
          <p:nvPr/>
        </p:nvGrpSpPr>
        <p:grpSpPr bwMode="auto">
          <a:xfrm>
            <a:off x="2235491" y="3259498"/>
            <a:ext cx="840624" cy="391487"/>
            <a:chOff x="1871277" y="1576300"/>
            <a:chExt cx="1128371" cy="437861"/>
          </a:xfrm>
        </p:grpSpPr>
        <p:sp>
          <p:nvSpPr>
            <p:cNvPr id="1159" name="Oval 1158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60" name="Rectangle 1159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61" name="Oval 1160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62" name="Freeform 1161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63" name="Freeform 1162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64" name="Freeform 1163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65" name="Freeform 1164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166" name="Straight Connector 1165"/>
            <p:cNvCxnSpPr>
              <a:endCxn id="1161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7" name="Straight Connector 1166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3" name="Group 347"/>
          <p:cNvGrpSpPr>
            <a:grpSpLocks/>
          </p:cNvGrpSpPr>
          <p:nvPr/>
        </p:nvGrpSpPr>
        <p:grpSpPr bwMode="auto">
          <a:xfrm>
            <a:off x="5120257" y="3365874"/>
            <a:ext cx="840624" cy="391487"/>
            <a:chOff x="1871277" y="1576300"/>
            <a:chExt cx="1128371" cy="437861"/>
          </a:xfrm>
        </p:grpSpPr>
        <p:sp>
          <p:nvSpPr>
            <p:cNvPr id="1224" name="Oval 1223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25" name="Rectangle 1224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26" name="Oval 1225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47" name="Freeform 1246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48" name="Freeform 1247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49" name="Freeform 1248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75" name="Freeform 1274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276" name="Straight Connector 1275"/>
            <p:cNvCxnSpPr>
              <a:endCxn id="1226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7" name="Straight Connector 1276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9" name="Straight Connector 538"/>
          <p:cNvCxnSpPr/>
          <p:nvPr/>
        </p:nvCxnSpPr>
        <p:spPr>
          <a:xfrm>
            <a:off x="3014663" y="2540000"/>
            <a:ext cx="1069975" cy="446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59"/>
          <p:cNvSpPr>
            <a:spLocks/>
          </p:cNvSpPr>
          <p:nvPr/>
        </p:nvSpPr>
        <p:spPr bwMode="auto">
          <a:xfrm>
            <a:off x="1465263" y="2244725"/>
            <a:ext cx="2046287" cy="603250"/>
          </a:xfrm>
          <a:custGeom>
            <a:avLst/>
            <a:gdLst>
              <a:gd name="T0" fmla="*/ 239 w 1292"/>
              <a:gd name="T1" fmla="*/ 7 h 1255"/>
              <a:gd name="T2" fmla="*/ 35 w 1292"/>
              <a:gd name="T3" fmla="*/ 157 h 1255"/>
              <a:gd name="T4" fmla="*/ 29 w 1292"/>
              <a:gd name="T5" fmla="*/ 523 h 1255"/>
              <a:gd name="T6" fmla="*/ 53 w 1292"/>
              <a:gd name="T7" fmla="*/ 829 h 1255"/>
              <a:gd name="T8" fmla="*/ 245 w 1292"/>
              <a:gd name="T9" fmla="*/ 871 h 1255"/>
              <a:gd name="T10" fmla="*/ 647 w 1292"/>
              <a:gd name="T11" fmla="*/ 1129 h 1255"/>
              <a:gd name="T12" fmla="*/ 995 w 1292"/>
              <a:gd name="T13" fmla="*/ 1237 h 1255"/>
              <a:gd name="T14" fmla="*/ 1199 w 1292"/>
              <a:gd name="T15" fmla="*/ 1021 h 1255"/>
              <a:gd name="T16" fmla="*/ 1271 w 1292"/>
              <a:gd name="T17" fmla="*/ 445 h 1255"/>
              <a:gd name="T18" fmla="*/ 1205 w 1292"/>
              <a:gd name="T19" fmla="*/ 211 h 1255"/>
              <a:gd name="T20" fmla="*/ 749 w 1292"/>
              <a:gd name="T21" fmla="*/ 115 h 1255"/>
              <a:gd name="T22" fmla="*/ 239 w 1292"/>
              <a:gd name="T23" fmla="*/ 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Internet</a:t>
            </a:r>
          </a:p>
        </p:txBody>
      </p:sp>
      <p:grpSp>
        <p:nvGrpSpPr>
          <p:cNvPr id="1168" name="Group 347"/>
          <p:cNvGrpSpPr>
            <a:grpSpLocks/>
          </p:cNvGrpSpPr>
          <p:nvPr/>
        </p:nvGrpSpPr>
        <p:grpSpPr bwMode="auto">
          <a:xfrm>
            <a:off x="3717566" y="2796786"/>
            <a:ext cx="840624" cy="391487"/>
            <a:chOff x="1871277" y="1576300"/>
            <a:chExt cx="1128371" cy="437861"/>
          </a:xfrm>
        </p:grpSpPr>
        <p:sp>
          <p:nvSpPr>
            <p:cNvPr id="1189" name="Oval 1188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90" name="Rectangle 1189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91" name="Oval 1190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17" name="Freeform 1216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18" name="Freeform 1217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19" name="Freeform 1218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20" name="Freeform 1219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221" name="Straight Connector 1220"/>
            <p:cNvCxnSpPr>
              <a:endCxn id="1191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2" name="Straight Connector 1221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Freeform 26"/>
          <p:cNvSpPr/>
          <p:nvPr/>
        </p:nvSpPr>
        <p:spPr>
          <a:xfrm>
            <a:off x="2552700" y="2189163"/>
            <a:ext cx="3976688" cy="3333750"/>
          </a:xfrm>
          <a:custGeom>
            <a:avLst/>
            <a:gdLst>
              <a:gd name="connsiteX0" fmla="*/ 3691005 w 3975437"/>
              <a:gd name="connsiteY0" fmla="*/ 3333910 h 3333910"/>
              <a:gd name="connsiteX1" fmla="*/ 3704234 w 3975437"/>
              <a:gd name="connsiteY1" fmla="*/ 2533507 h 3333910"/>
              <a:gd name="connsiteX2" fmla="*/ 3261049 w 3975437"/>
              <a:gd name="connsiteY2" fmla="*/ 1997700 h 3333910"/>
              <a:gd name="connsiteX3" fmla="*/ 3975437 w 3975437"/>
              <a:gd name="connsiteY3" fmla="*/ 1653725 h 3333910"/>
              <a:gd name="connsiteX4" fmla="*/ 3955593 w 3975437"/>
              <a:gd name="connsiteY4" fmla="*/ 1316365 h 3333910"/>
              <a:gd name="connsiteX5" fmla="*/ 3069223 w 3975437"/>
              <a:gd name="connsiteY5" fmla="*/ 1733104 h 3333910"/>
              <a:gd name="connsiteX6" fmla="*/ 3049378 w 3975437"/>
              <a:gd name="connsiteY6" fmla="*/ 1303135 h 3333910"/>
              <a:gd name="connsiteX7" fmla="*/ 0 w 3975437"/>
              <a:gd name="connsiteY7" fmla="*/ 0 h 3333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75437" h="3333910">
                <a:moveTo>
                  <a:pt x="3691005" y="3333910"/>
                </a:moveTo>
                <a:lnTo>
                  <a:pt x="3704234" y="2533507"/>
                </a:lnTo>
                <a:lnTo>
                  <a:pt x="3261049" y="1997700"/>
                </a:lnTo>
                <a:lnTo>
                  <a:pt x="3975437" y="1653725"/>
                </a:lnTo>
                <a:lnTo>
                  <a:pt x="3955593" y="1316365"/>
                </a:lnTo>
                <a:lnTo>
                  <a:pt x="3069223" y="1733104"/>
                </a:lnTo>
                <a:lnTo>
                  <a:pt x="3049378" y="1303135"/>
                </a:lnTo>
                <a:lnTo>
                  <a:pt x="0" y="0"/>
                </a:lnTo>
              </a:path>
            </a:pathLst>
          </a:custGeom>
          <a:ln w="57150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2105025" y="2162175"/>
            <a:ext cx="4329113" cy="3430588"/>
          </a:xfrm>
          <a:custGeom>
            <a:avLst/>
            <a:gdLst>
              <a:gd name="connsiteX0" fmla="*/ 0 w 4054022"/>
              <a:gd name="connsiteY0" fmla="*/ 0 h 3681545"/>
              <a:gd name="connsiteX1" fmla="*/ 3284271 w 4054022"/>
              <a:gd name="connsiteY1" fmla="*/ 1436700 h 3681545"/>
              <a:gd name="connsiteX2" fmla="*/ 3309929 w 4054022"/>
              <a:gd name="connsiteY2" fmla="*/ 1936980 h 3681545"/>
              <a:gd name="connsiteX3" fmla="*/ 4054022 w 4054022"/>
              <a:gd name="connsiteY3" fmla="*/ 1552149 h 3681545"/>
              <a:gd name="connsiteX4" fmla="*/ 4054022 w 4054022"/>
              <a:gd name="connsiteY4" fmla="*/ 1731737 h 3681545"/>
              <a:gd name="connsiteX5" fmla="*/ 3245783 w 4054022"/>
              <a:gd name="connsiteY5" fmla="*/ 2116567 h 3681545"/>
              <a:gd name="connsiteX6" fmla="*/ 3784609 w 4054022"/>
              <a:gd name="connsiteY6" fmla="*/ 2924711 h 3681545"/>
              <a:gd name="connsiteX7" fmla="*/ 3784609 w 4054022"/>
              <a:gd name="connsiteY7" fmla="*/ 3681545 h 3681545"/>
              <a:gd name="connsiteX0" fmla="*/ 0 w 4169484"/>
              <a:gd name="connsiteY0" fmla="*/ 0 h 3694373"/>
              <a:gd name="connsiteX1" fmla="*/ 3399733 w 4169484"/>
              <a:gd name="connsiteY1" fmla="*/ 1449528 h 3694373"/>
              <a:gd name="connsiteX2" fmla="*/ 3425391 w 4169484"/>
              <a:gd name="connsiteY2" fmla="*/ 1949808 h 3694373"/>
              <a:gd name="connsiteX3" fmla="*/ 4169484 w 4169484"/>
              <a:gd name="connsiteY3" fmla="*/ 1564977 h 3694373"/>
              <a:gd name="connsiteX4" fmla="*/ 4169484 w 4169484"/>
              <a:gd name="connsiteY4" fmla="*/ 1744565 h 3694373"/>
              <a:gd name="connsiteX5" fmla="*/ 3361245 w 4169484"/>
              <a:gd name="connsiteY5" fmla="*/ 2129395 h 3694373"/>
              <a:gd name="connsiteX6" fmla="*/ 3900071 w 4169484"/>
              <a:gd name="connsiteY6" fmla="*/ 2937539 h 3694373"/>
              <a:gd name="connsiteX7" fmla="*/ 3900071 w 4169484"/>
              <a:gd name="connsiteY7" fmla="*/ 3694373 h 3694373"/>
              <a:gd name="connsiteX0" fmla="*/ 0 w 4169484"/>
              <a:gd name="connsiteY0" fmla="*/ 0 h 3694373"/>
              <a:gd name="connsiteX1" fmla="*/ 3399733 w 4169484"/>
              <a:gd name="connsiteY1" fmla="*/ 1449528 h 3694373"/>
              <a:gd name="connsiteX2" fmla="*/ 3425391 w 4169484"/>
              <a:gd name="connsiteY2" fmla="*/ 1949808 h 3694373"/>
              <a:gd name="connsiteX3" fmla="*/ 4169484 w 4169484"/>
              <a:gd name="connsiteY3" fmla="*/ 1564977 h 3694373"/>
              <a:gd name="connsiteX4" fmla="*/ 4169484 w 4169484"/>
              <a:gd name="connsiteY4" fmla="*/ 1744565 h 3694373"/>
              <a:gd name="connsiteX5" fmla="*/ 3361245 w 4169484"/>
              <a:gd name="connsiteY5" fmla="*/ 2129395 h 3694373"/>
              <a:gd name="connsiteX6" fmla="*/ 3797438 w 4169484"/>
              <a:gd name="connsiteY6" fmla="*/ 2886229 h 3694373"/>
              <a:gd name="connsiteX7" fmla="*/ 3900071 w 4169484"/>
              <a:gd name="connsiteY7" fmla="*/ 3694373 h 3694373"/>
              <a:gd name="connsiteX0" fmla="*/ 0 w 4169484"/>
              <a:gd name="connsiteY0" fmla="*/ 0 h 3668718"/>
              <a:gd name="connsiteX1" fmla="*/ 3399733 w 4169484"/>
              <a:gd name="connsiteY1" fmla="*/ 1449528 h 3668718"/>
              <a:gd name="connsiteX2" fmla="*/ 3425391 w 4169484"/>
              <a:gd name="connsiteY2" fmla="*/ 1949808 h 3668718"/>
              <a:gd name="connsiteX3" fmla="*/ 4169484 w 4169484"/>
              <a:gd name="connsiteY3" fmla="*/ 1564977 h 3668718"/>
              <a:gd name="connsiteX4" fmla="*/ 4169484 w 4169484"/>
              <a:gd name="connsiteY4" fmla="*/ 1744565 h 3668718"/>
              <a:gd name="connsiteX5" fmla="*/ 3361245 w 4169484"/>
              <a:gd name="connsiteY5" fmla="*/ 2129395 h 3668718"/>
              <a:gd name="connsiteX6" fmla="*/ 3797438 w 4169484"/>
              <a:gd name="connsiteY6" fmla="*/ 2886229 h 3668718"/>
              <a:gd name="connsiteX7" fmla="*/ 3835926 w 4169484"/>
              <a:gd name="connsiteY7" fmla="*/ 3668718 h 3668718"/>
              <a:gd name="connsiteX0" fmla="*/ 0 w 4169484"/>
              <a:gd name="connsiteY0" fmla="*/ 0 h 3668718"/>
              <a:gd name="connsiteX1" fmla="*/ 3399733 w 4169484"/>
              <a:gd name="connsiteY1" fmla="*/ 1449528 h 3668718"/>
              <a:gd name="connsiteX2" fmla="*/ 3425391 w 4169484"/>
              <a:gd name="connsiteY2" fmla="*/ 1949808 h 3668718"/>
              <a:gd name="connsiteX3" fmla="*/ 4169484 w 4169484"/>
              <a:gd name="connsiteY3" fmla="*/ 1564977 h 3668718"/>
              <a:gd name="connsiteX4" fmla="*/ 4169484 w 4169484"/>
              <a:gd name="connsiteY4" fmla="*/ 1680426 h 3668718"/>
              <a:gd name="connsiteX5" fmla="*/ 3361245 w 4169484"/>
              <a:gd name="connsiteY5" fmla="*/ 2129395 h 3668718"/>
              <a:gd name="connsiteX6" fmla="*/ 3797438 w 4169484"/>
              <a:gd name="connsiteY6" fmla="*/ 2886229 h 3668718"/>
              <a:gd name="connsiteX7" fmla="*/ 3835926 w 4169484"/>
              <a:gd name="connsiteY7" fmla="*/ 3668718 h 3668718"/>
              <a:gd name="connsiteX0" fmla="*/ 0 w 4169484"/>
              <a:gd name="connsiteY0" fmla="*/ 0 h 3668718"/>
              <a:gd name="connsiteX1" fmla="*/ 3399733 w 4169484"/>
              <a:gd name="connsiteY1" fmla="*/ 1449528 h 3668718"/>
              <a:gd name="connsiteX2" fmla="*/ 3425391 w 4169484"/>
              <a:gd name="connsiteY2" fmla="*/ 1949808 h 3668718"/>
              <a:gd name="connsiteX3" fmla="*/ 4169484 w 4169484"/>
              <a:gd name="connsiteY3" fmla="*/ 1564977 h 3668718"/>
              <a:gd name="connsiteX4" fmla="*/ 4169484 w 4169484"/>
              <a:gd name="connsiteY4" fmla="*/ 1680426 h 3668718"/>
              <a:gd name="connsiteX5" fmla="*/ 3399733 w 4169484"/>
              <a:gd name="connsiteY5" fmla="*/ 2142223 h 3668718"/>
              <a:gd name="connsiteX6" fmla="*/ 3797438 w 4169484"/>
              <a:gd name="connsiteY6" fmla="*/ 2886229 h 3668718"/>
              <a:gd name="connsiteX7" fmla="*/ 3835926 w 4169484"/>
              <a:gd name="connsiteY7" fmla="*/ 3668718 h 3668718"/>
              <a:gd name="connsiteX0" fmla="*/ 0 w 4169484"/>
              <a:gd name="connsiteY0" fmla="*/ 0 h 3668718"/>
              <a:gd name="connsiteX1" fmla="*/ 3399733 w 4169484"/>
              <a:gd name="connsiteY1" fmla="*/ 1449528 h 3668718"/>
              <a:gd name="connsiteX2" fmla="*/ 3425391 w 4169484"/>
              <a:gd name="connsiteY2" fmla="*/ 1949808 h 3668718"/>
              <a:gd name="connsiteX3" fmla="*/ 4169484 w 4169484"/>
              <a:gd name="connsiteY3" fmla="*/ 1564977 h 3668718"/>
              <a:gd name="connsiteX4" fmla="*/ 4169484 w 4169484"/>
              <a:gd name="connsiteY4" fmla="*/ 1680426 h 3668718"/>
              <a:gd name="connsiteX5" fmla="*/ 3386904 w 4169484"/>
              <a:gd name="connsiteY5" fmla="*/ 2078085 h 3668718"/>
              <a:gd name="connsiteX6" fmla="*/ 3797438 w 4169484"/>
              <a:gd name="connsiteY6" fmla="*/ 2886229 h 3668718"/>
              <a:gd name="connsiteX7" fmla="*/ 3835926 w 4169484"/>
              <a:gd name="connsiteY7" fmla="*/ 3668718 h 3668718"/>
              <a:gd name="connsiteX0" fmla="*/ 0 w 4169484"/>
              <a:gd name="connsiteY0" fmla="*/ 0 h 3668718"/>
              <a:gd name="connsiteX1" fmla="*/ 3399733 w 4169484"/>
              <a:gd name="connsiteY1" fmla="*/ 1449528 h 3668718"/>
              <a:gd name="connsiteX2" fmla="*/ 3425391 w 4169484"/>
              <a:gd name="connsiteY2" fmla="*/ 1949808 h 3668718"/>
              <a:gd name="connsiteX3" fmla="*/ 4169484 w 4169484"/>
              <a:gd name="connsiteY3" fmla="*/ 1564977 h 3668718"/>
              <a:gd name="connsiteX4" fmla="*/ 4169484 w 4169484"/>
              <a:gd name="connsiteY4" fmla="*/ 1680426 h 3668718"/>
              <a:gd name="connsiteX5" fmla="*/ 3386904 w 4169484"/>
              <a:gd name="connsiteY5" fmla="*/ 2078085 h 3668718"/>
              <a:gd name="connsiteX6" fmla="*/ 3848754 w 4169484"/>
              <a:gd name="connsiteY6" fmla="*/ 2873401 h 3668718"/>
              <a:gd name="connsiteX7" fmla="*/ 3835926 w 4169484"/>
              <a:gd name="connsiteY7" fmla="*/ 3668718 h 3668718"/>
              <a:gd name="connsiteX0" fmla="*/ 0 w 4169484"/>
              <a:gd name="connsiteY0" fmla="*/ 0 h 3643063"/>
              <a:gd name="connsiteX1" fmla="*/ 3399733 w 4169484"/>
              <a:gd name="connsiteY1" fmla="*/ 1449528 h 3643063"/>
              <a:gd name="connsiteX2" fmla="*/ 3425391 w 4169484"/>
              <a:gd name="connsiteY2" fmla="*/ 1949808 h 3643063"/>
              <a:gd name="connsiteX3" fmla="*/ 4169484 w 4169484"/>
              <a:gd name="connsiteY3" fmla="*/ 1564977 h 3643063"/>
              <a:gd name="connsiteX4" fmla="*/ 4169484 w 4169484"/>
              <a:gd name="connsiteY4" fmla="*/ 1680426 h 3643063"/>
              <a:gd name="connsiteX5" fmla="*/ 3386904 w 4169484"/>
              <a:gd name="connsiteY5" fmla="*/ 2078085 h 3643063"/>
              <a:gd name="connsiteX6" fmla="*/ 3848754 w 4169484"/>
              <a:gd name="connsiteY6" fmla="*/ 2873401 h 3643063"/>
              <a:gd name="connsiteX7" fmla="*/ 3861584 w 4169484"/>
              <a:gd name="connsiteY7" fmla="*/ 3643063 h 3643063"/>
              <a:gd name="connsiteX0" fmla="*/ 0 w 4169484"/>
              <a:gd name="connsiteY0" fmla="*/ 0 h 3643063"/>
              <a:gd name="connsiteX1" fmla="*/ 3399733 w 4169484"/>
              <a:gd name="connsiteY1" fmla="*/ 1449528 h 3643063"/>
              <a:gd name="connsiteX2" fmla="*/ 3425391 w 4169484"/>
              <a:gd name="connsiteY2" fmla="*/ 1949808 h 3643063"/>
              <a:gd name="connsiteX3" fmla="*/ 4169484 w 4169484"/>
              <a:gd name="connsiteY3" fmla="*/ 1564977 h 3643063"/>
              <a:gd name="connsiteX4" fmla="*/ 4169484 w 4169484"/>
              <a:gd name="connsiteY4" fmla="*/ 1680426 h 3643063"/>
              <a:gd name="connsiteX5" fmla="*/ 3386904 w 4169484"/>
              <a:gd name="connsiteY5" fmla="*/ 2078085 h 3643063"/>
              <a:gd name="connsiteX6" fmla="*/ 3874412 w 4169484"/>
              <a:gd name="connsiteY6" fmla="*/ 2834918 h 3643063"/>
              <a:gd name="connsiteX7" fmla="*/ 3861584 w 4169484"/>
              <a:gd name="connsiteY7" fmla="*/ 3643063 h 3643063"/>
              <a:gd name="connsiteX0" fmla="*/ 0 w 4169484"/>
              <a:gd name="connsiteY0" fmla="*/ 0 h 3643063"/>
              <a:gd name="connsiteX1" fmla="*/ 3079003 w 4169484"/>
              <a:gd name="connsiteY1" fmla="*/ 1398217 h 3643063"/>
              <a:gd name="connsiteX2" fmla="*/ 3425391 w 4169484"/>
              <a:gd name="connsiteY2" fmla="*/ 1949808 h 3643063"/>
              <a:gd name="connsiteX3" fmla="*/ 4169484 w 4169484"/>
              <a:gd name="connsiteY3" fmla="*/ 1564977 h 3643063"/>
              <a:gd name="connsiteX4" fmla="*/ 4169484 w 4169484"/>
              <a:gd name="connsiteY4" fmla="*/ 1680426 h 3643063"/>
              <a:gd name="connsiteX5" fmla="*/ 3386904 w 4169484"/>
              <a:gd name="connsiteY5" fmla="*/ 2078085 h 3643063"/>
              <a:gd name="connsiteX6" fmla="*/ 3874412 w 4169484"/>
              <a:gd name="connsiteY6" fmla="*/ 2834918 h 3643063"/>
              <a:gd name="connsiteX7" fmla="*/ 3861584 w 4169484"/>
              <a:gd name="connsiteY7" fmla="*/ 3643063 h 3643063"/>
              <a:gd name="connsiteX0" fmla="*/ 0 w 4169484"/>
              <a:gd name="connsiteY0" fmla="*/ 0 h 3643063"/>
              <a:gd name="connsiteX1" fmla="*/ 3079003 w 4169484"/>
              <a:gd name="connsiteY1" fmla="*/ 1398217 h 3643063"/>
              <a:gd name="connsiteX2" fmla="*/ 3207294 w 4169484"/>
              <a:gd name="connsiteY2" fmla="*/ 2013946 h 3643063"/>
              <a:gd name="connsiteX3" fmla="*/ 4169484 w 4169484"/>
              <a:gd name="connsiteY3" fmla="*/ 1564977 h 3643063"/>
              <a:gd name="connsiteX4" fmla="*/ 4169484 w 4169484"/>
              <a:gd name="connsiteY4" fmla="*/ 1680426 h 3643063"/>
              <a:gd name="connsiteX5" fmla="*/ 3386904 w 4169484"/>
              <a:gd name="connsiteY5" fmla="*/ 2078085 h 3643063"/>
              <a:gd name="connsiteX6" fmla="*/ 3874412 w 4169484"/>
              <a:gd name="connsiteY6" fmla="*/ 2834918 h 3643063"/>
              <a:gd name="connsiteX7" fmla="*/ 3861584 w 4169484"/>
              <a:gd name="connsiteY7" fmla="*/ 3643063 h 3643063"/>
              <a:gd name="connsiteX0" fmla="*/ 0 w 4169484"/>
              <a:gd name="connsiteY0" fmla="*/ 0 h 3643063"/>
              <a:gd name="connsiteX1" fmla="*/ 3066174 w 4169484"/>
              <a:gd name="connsiteY1" fmla="*/ 1488011 h 3643063"/>
              <a:gd name="connsiteX2" fmla="*/ 3207294 w 4169484"/>
              <a:gd name="connsiteY2" fmla="*/ 2013946 h 3643063"/>
              <a:gd name="connsiteX3" fmla="*/ 4169484 w 4169484"/>
              <a:gd name="connsiteY3" fmla="*/ 1564977 h 3643063"/>
              <a:gd name="connsiteX4" fmla="*/ 4169484 w 4169484"/>
              <a:gd name="connsiteY4" fmla="*/ 1680426 h 3643063"/>
              <a:gd name="connsiteX5" fmla="*/ 3386904 w 4169484"/>
              <a:gd name="connsiteY5" fmla="*/ 2078085 h 3643063"/>
              <a:gd name="connsiteX6" fmla="*/ 3874412 w 4169484"/>
              <a:gd name="connsiteY6" fmla="*/ 2834918 h 3643063"/>
              <a:gd name="connsiteX7" fmla="*/ 3861584 w 4169484"/>
              <a:gd name="connsiteY7" fmla="*/ 3643063 h 3643063"/>
              <a:gd name="connsiteX0" fmla="*/ 0 w 4336264"/>
              <a:gd name="connsiteY0" fmla="*/ 0 h 3450648"/>
              <a:gd name="connsiteX1" fmla="*/ 3232954 w 4336264"/>
              <a:gd name="connsiteY1" fmla="*/ 1295596 h 3450648"/>
              <a:gd name="connsiteX2" fmla="*/ 3374074 w 4336264"/>
              <a:gd name="connsiteY2" fmla="*/ 1821531 h 3450648"/>
              <a:gd name="connsiteX3" fmla="*/ 4336264 w 4336264"/>
              <a:gd name="connsiteY3" fmla="*/ 1372562 h 3450648"/>
              <a:gd name="connsiteX4" fmla="*/ 4336264 w 4336264"/>
              <a:gd name="connsiteY4" fmla="*/ 1488011 h 3450648"/>
              <a:gd name="connsiteX5" fmla="*/ 3553684 w 4336264"/>
              <a:gd name="connsiteY5" fmla="*/ 1885670 h 3450648"/>
              <a:gd name="connsiteX6" fmla="*/ 4041192 w 4336264"/>
              <a:gd name="connsiteY6" fmla="*/ 2642503 h 3450648"/>
              <a:gd name="connsiteX7" fmla="*/ 4028364 w 4336264"/>
              <a:gd name="connsiteY7" fmla="*/ 3450648 h 3450648"/>
              <a:gd name="connsiteX0" fmla="*/ 0 w 4336264"/>
              <a:gd name="connsiteY0" fmla="*/ 0 h 3450648"/>
              <a:gd name="connsiteX1" fmla="*/ 3258612 w 4336264"/>
              <a:gd name="connsiteY1" fmla="*/ 1346907 h 3450648"/>
              <a:gd name="connsiteX2" fmla="*/ 3374074 w 4336264"/>
              <a:gd name="connsiteY2" fmla="*/ 1821531 h 3450648"/>
              <a:gd name="connsiteX3" fmla="*/ 4336264 w 4336264"/>
              <a:gd name="connsiteY3" fmla="*/ 1372562 h 3450648"/>
              <a:gd name="connsiteX4" fmla="*/ 4336264 w 4336264"/>
              <a:gd name="connsiteY4" fmla="*/ 1488011 h 3450648"/>
              <a:gd name="connsiteX5" fmla="*/ 3553684 w 4336264"/>
              <a:gd name="connsiteY5" fmla="*/ 1885670 h 3450648"/>
              <a:gd name="connsiteX6" fmla="*/ 4041192 w 4336264"/>
              <a:gd name="connsiteY6" fmla="*/ 2642503 h 3450648"/>
              <a:gd name="connsiteX7" fmla="*/ 4028364 w 4336264"/>
              <a:gd name="connsiteY7" fmla="*/ 3450648 h 3450648"/>
              <a:gd name="connsiteX0" fmla="*/ 0 w 4336264"/>
              <a:gd name="connsiteY0" fmla="*/ 0 h 3450648"/>
              <a:gd name="connsiteX1" fmla="*/ 3258612 w 4336264"/>
              <a:gd name="connsiteY1" fmla="*/ 1346907 h 3450648"/>
              <a:gd name="connsiteX2" fmla="*/ 3284270 w 4336264"/>
              <a:gd name="connsiteY2" fmla="*/ 1834359 h 3450648"/>
              <a:gd name="connsiteX3" fmla="*/ 4336264 w 4336264"/>
              <a:gd name="connsiteY3" fmla="*/ 1372562 h 3450648"/>
              <a:gd name="connsiteX4" fmla="*/ 4336264 w 4336264"/>
              <a:gd name="connsiteY4" fmla="*/ 1488011 h 3450648"/>
              <a:gd name="connsiteX5" fmla="*/ 3553684 w 4336264"/>
              <a:gd name="connsiteY5" fmla="*/ 1885670 h 3450648"/>
              <a:gd name="connsiteX6" fmla="*/ 4041192 w 4336264"/>
              <a:gd name="connsiteY6" fmla="*/ 2642503 h 3450648"/>
              <a:gd name="connsiteX7" fmla="*/ 4028364 w 4336264"/>
              <a:gd name="connsiteY7" fmla="*/ 3450648 h 3450648"/>
              <a:gd name="connsiteX0" fmla="*/ 0 w 4336264"/>
              <a:gd name="connsiteY0" fmla="*/ 0 h 3450648"/>
              <a:gd name="connsiteX1" fmla="*/ 3258612 w 4336264"/>
              <a:gd name="connsiteY1" fmla="*/ 1346907 h 3450648"/>
              <a:gd name="connsiteX2" fmla="*/ 3284270 w 4336264"/>
              <a:gd name="connsiteY2" fmla="*/ 1834359 h 3450648"/>
              <a:gd name="connsiteX3" fmla="*/ 4336264 w 4336264"/>
              <a:gd name="connsiteY3" fmla="*/ 1372562 h 3450648"/>
              <a:gd name="connsiteX4" fmla="*/ 4336264 w 4336264"/>
              <a:gd name="connsiteY4" fmla="*/ 1488011 h 3450648"/>
              <a:gd name="connsiteX5" fmla="*/ 3540855 w 4336264"/>
              <a:gd name="connsiteY5" fmla="*/ 1962636 h 3450648"/>
              <a:gd name="connsiteX6" fmla="*/ 4041192 w 4336264"/>
              <a:gd name="connsiteY6" fmla="*/ 2642503 h 3450648"/>
              <a:gd name="connsiteX7" fmla="*/ 4028364 w 4336264"/>
              <a:gd name="connsiteY7" fmla="*/ 3450648 h 3450648"/>
              <a:gd name="connsiteX0" fmla="*/ 0 w 4336264"/>
              <a:gd name="connsiteY0" fmla="*/ 0 h 3450648"/>
              <a:gd name="connsiteX1" fmla="*/ 3258612 w 4336264"/>
              <a:gd name="connsiteY1" fmla="*/ 1346907 h 3450648"/>
              <a:gd name="connsiteX2" fmla="*/ 3284270 w 4336264"/>
              <a:gd name="connsiteY2" fmla="*/ 1834359 h 3450648"/>
              <a:gd name="connsiteX3" fmla="*/ 4336264 w 4336264"/>
              <a:gd name="connsiteY3" fmla="*/ 1372562 h 3450648"/>
              <a:gd name="connsiteX4" fmla="*/ 4336264 w 4336264"/>
              <a:gd name="connsiteY4" fmla="*/ 1488011 h 3450648"/>
              <a:gd name="connsiteX5" fmla="*/ 3540855 w 4336264"/>
              <a:gd name="connsiteY5" fmla="*/ 2008941 h 3450648"/>
              <a:gd name="connsiteX6" fmla="*/ 4041192 w 4336264"/>
              <a:gd name="connsiteY6" fmla="*/ 2642503 h 3450648"/>
              <a:gd name="connsiteX7" fmla="*/ 4028364 w 4336264"/>
              <a:gd name="connsiteY7" fmla="*/ 3450648 h 3450648"/>
              <a:gd name="connsiteX0" fmla="*/ 0 w 4336264"/>
              <a:gd name="connsiteY0" fmla="*/ 0 h 3450648"/>
              <a:gd name="connsiteX1" fmla="*/ 3258612 w 4336264"/>
              <a:gd name="connsiteY1" fmla="*/ 1346907 h 3450648"/>
              <a:gd name="connsiteX2" fmla="*/ 3284270 w 4336264"/>
              <a:gd name="connsiteY2" fmla="*/ 1834359 h 3450648"/>
              <a:gd name="connsiteX3" fmla="*/ 4336264 w 4336264"/>
              <a:gd name="connsiteY3" fmla="*/ 1372562 h 3450648"/>
              <a:gd name="connsiteX4" fmla="*/ 4309805 w 4336264"/>
              <a:gd name="connsiteY4" fmla="*/ 1646769 h 3450648"/>
              <a:gd name="connsiteX5" fmla="*/ 3540855 w 4336264"/>
              <a:gd name="connsiteY5" fmla="*/ 2008941 h 3450648"/>
              <a:gd name="connsiteX6" fmla="*/ 4041192 w 4336264"/>
              <a:gd name="connsiteY6" fmla="*/ 2642503 h 3450648"/>
              <a:gd name="connsiteX7" fmla="*/ 4028364 w 4336264"/>
              <a:gd name="connsiteY7" fmla="*/ 3450648 h 3450648"/>
              <a:gd name="connsiteX0" fmla="*/ 0 w 4316420"/>
              <a:gd name="connsiteY0" fmla="*/ 0 h 3450648"/>
              <a:gd name="connsiteX1" fmla="*/ 3258612 w 4316420"/>
              <a:gd name="connsiteY1" fmla="*/ 1346907 h 3450648"/>
              <a:gd name="connsiteX2" fmla="*/ 3284270 w 4316420"/>
              <a:gd name="connsiteY2" fmla="*/ 1834359 h 3450648"/>
              <a:gd name="connsiteX3" fmla="*/ 4316420 w 4316420"/>
              <a:gd name="connsiteY3" fmla="*/ 1498245 h 3450648"/>
              <a:gd name="connsiteX4" fmla="*/ 4309805 w 4316420"/>
              <a:gd name="connsiteY4" fmla="*/ 1646769 h 3450648"/>
              <a:gd name="connsiteX5" fmla="*/ 3540855 w 4316420"/>
              <a:gd name="connsiteY5" fmla="*/ 2008941 h 3450648"/>
              <a:gd name="connsiteX6" fmla="*/ 4041192 w 4316420"/>
              <a:gd name="connsiteY6" fmla="*/ 2642503 h 3450648"/>
              <a:gd name="connsiteX7" fmla="*/ 4028364 w 4316420"/>
              <a:gd name="connsiteY7" fmla="*/ 3450648 h 3450648"/>
              <a:gd name="connsiteX0" fmla="*/ 0 w 4316420"/>
              <a:gd name="connsiteY0" fmla="*/ 0 h 3450648"/>
              <a:gd name="connsiteX1" fmla="*/ 3258612 w 4316420"/>
              <a:gd name="connsiteY1" fmla="*/ 1346907 h 3450648"/>
              <a:gd name="connsiteX2" fmla="*/ 3350417 w 4316420"/>
              <a:gd name="connsiteY2" fmla="*/ 1940198 h 3450648"/>
              <a:gd name="connsiteX3" fmla="*/ 4316420 w 4316420"/>
              <a:gd name="connsiteY3" fmla="*/ 1498245 h 3450648"/>
              <a:gd name="connsiteX4" fmla="*/ 4309805 w 4316420"/>
              <a:gd name="connsiteY4" fmla="*/ 1646769 h 3450648"/>
              <a:gd name="connsiteX5" fmla="*/ 3540855 w 4316420"/>
              <a:gd name="connsiteY5" fmla="*/ 2008941 h 3450648"/>
              <a:gd name="connsiteX6" fmla="*/ 4041192 w 4316420"/>
              <a:gd name="connsiteY6" fmla="*/ 2642503 h 3450648"/>
              <a:gd name="connsiteX7" fmla="*/ 4028364 w 4316420"/>
              <a:gd name="connsiteY7" fmla="*/ 3450648 h 3450648"/>
              <a:gd name="connsiteX0" fmla="*/ 0 w 4316420"/>
              <a:gd name="connsiteY0" fmla="*/ 0 h 3450648"/>
              <a:gd name="connsiteX1" fmla="*/ 3258612 w 4316420"/>
              <a:gd name="connsiteY1" fmla="*/ 1346907 h 3450648"/>
              <a:gd name="connsiteX2" fmla="*/ 3357031 w 4316420"/>
              <a:gd name="connsiteY2" fmla="*/ 1953428 h 3450648"/>
              <a:gd name="connsiteX3" fmla="*/ 4316420 w 4316420"/>
              <a:gd name="connsiteY3" fmla="*/ 1498245 h 3450648"/>
              <a:gd name="connsiteX4" fmla="*/ 4309805 w 4316420"/>
              <a:gd name="connsiteY4" fmla="*/ 1646769 h 3450648"/>
              <a:gd name="connsiteX5" fmla="*/ 3540855 w 4316420"/>
              <a:gd name="connsiteY5" fmla="*/ 2008941 h 3450648"/>
              <a:gd name="connsiteX6" fmla="*/ 4041192 w 4316420"/>
              <a:gd name="connsiteY6" fmla="*/ 2642503 h 3450648"/>
              <a:gd name="connsiteX7" fmla="*/ 4028364 w 4316420"/>
              <a:gd name="connsiteY7" fmla="*/ 3450648 h 3450648"/>
              <a:gd name="connsiteX0" fmla="*/ 0 w 4316420"/>
              <a:gd name="connsiteY0" fmla="*/ 0 h 3450648"/>
              <a:gd name="connsiteX1" fmla="*/ 3337988 w 4316420"/>
              <a:gd name="connsiteY1" fmla="*/ 1432901 h 3450648"/>
              <a:gd name="connsiteX2" fmla="*/ 3357031 w 4316420"/>
              <a:gd name="connsiteY2" fmla="*/ 1953428 h 3450648"/>
              <a:gd name="connsiteX3" fmla="*/ 4316420 w 4316420"/>
              <a:gd name="connsiteY3" fmla="*/ 1498245 h 3450648"/>
              <a:gd name="connsiteX4" fmla="*/ 4309805 w 4316420"/>
              <a:gd name="connsiteY4" fmla="*/ 1646769 h 3450648"/>
              <a:gd name="connsiteX5" fmla="*/ 3540855 w 4316420"/>
              <a:gd name="connsiteY5" fmla="*/ 2008941 h 3450648"/>
              <a:gd name="connsiteX6" fmla="*/ 4041192 w 4316420"/>
              <a:gd name="connsiteY6" fmla="*/ 2642503 h 3450648"/>
              <a:gd name="connsiteX7" fmla="*/ 4028364 w 4316420"/>
              <a:gd name="connsiteY7" fmla="*/ 3450648 h 3450648"/>
              <a:gd name="connsiteX0" fmla="*/ 0 w 4329650"/>
              <a:gd name="connsiteY0" fmla="*/ 0 h 3430803"/>
              <a:gd name="connsiteX1" fmla="*/ 3351218 w 4329650"/>
              <a:gd name="connsiteY1" fmla="*/ 1413056 h 3430803"/>
              <a:gd name="connsiteX2" fmla="*/ 3370261 w 4329650"/>
              <a:gd name="connsiteY2" fmla="*/ 1933583 h 3430803"/>
              <a:gd name="connsiteX3" fmla="*/ 4329650 w 4329650"/>
              <a:gd name="connsiteY3" fmla="*/ 1478400 h 3430803"/>
              <a:gd name="connsiteX4" fmla="*/ 4323035 w 4329650"/>
              <a:gd name="connsiteY4" fmla="*/ 1626924 h 3430803"/>
              <a:gd name="connsiteX5" fmla="*/ 3554085 w 4329650"/>
              <a:gd name="connsiteY5" fmla="*/ 1989096 h 3430803"/>
              <a:gd name="connsiteX6" fmla="*/ 4054422 w 4329650"/>
              <a:gd name="connsiteY6" fmla="*/ 2622658 h 3430803"/>
              <a:gd name="connsiteX7" fmla="*/ 4041594 w 4329650"/>
              <a:gd name="connsiteY7" fmla="*/ 3430803 h 3430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29650" h="3430803">
                <a:moveTo>
                  <a:pt x="0" y="0"/>
                </a:moveTo>
                <a:lnTo>
                  <a:pt x="3351218" y="1413056"/>
                </a:lnTo>
                <a:lnTo>
                  <a:pt x="3370261" y="1933583"/>
                </a:lnTo>
                <a:lnTo>
                  <a:pt x="4329650" y="1478400"/>
                </a:lnTo>
                <a:lnTo>
                  <a:pt x="4323035" y="1626924"/>
                </a:lnTo>
                <a:lnTo>
                  <a:pt x="3554085" y="1989096"/>
                </a:lnTo>
                <a:lnTo>
                  <a:pt x="4054422" y="2622658"/>
                </a:lnTo>
                <a:lnTo>
                  <a:pt x="4041594" y="3430803"/>
                </a:lnTo>
              </a:path>
            </a:pathLst>
          </a:custGeom>
          <a:ln w="47625">
            <a:solidFill>
              <a:srgbClr val="CC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36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825" name="Group 1"/>
          <p:cNvGrpSpPr>
            <a:grpSpLocks/>
          </p:cNvGrpSpPr>
          <p:nvPr/>
        </p:nvGrpSpPr>
        <p:grpSpPr bwMode="auto">
          <a:xfrm>
            <a:off x="706438" y="3411538"/>
            <a:ext cx="7951787" cy="3033712"/>
            <a:chOff x="668088" y="1859772"/>
            <a:chExt cx="7950943" cy="3032546"/>
          </a:xfrm>
        </p:grpSpPr>
        <p:grpSp>
          <p:nvGrpSpPr>
            <p:cNvPr id="205829" name="Group 187"/>
            <p:cNvGrpSpPr>
              <a:grpSpLocks/>
            </p:cNvGrpSpPr>
            <p:nvPr/>
          </p:nvGrpSpPr>
          <p:grpSpPr bwMode="auto">
            <a:xfrm>
              <a:off x="1083832" y="1870528"/>
              <a:ext cx="1052512" cy="355600"/>
              <a:chOff x="4410" y="1365"/>
              <a:chExt cx="663" cy="224"/>
            </a:xfrm>
          </p:grpSpPr>
          <p:sp>
            <p:nvSpPr>
              <p:cNvPr id="52" name="Rectangle 188"/>
              <p:cNvSpPr>
                <a:spLocks noChangeArrowheads="1"/>
              </p:cNvSpPr>
              <p:nvPr/>
            </p:nvSpPr>
            <p:spPr bwMode="auto">
              <a:xfrm>
                <a:off x="4410" y="1500"/>
                <a:ext cx="495" cy="87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3" name="AutoShape 189"/>
              <p:cNvSpPr>
                <a:spLocks noChangeArrowheads="1"/>
              </p:cNvSpPr>
              <p:nvPr/>
            </p:nvSpPr>
            <p:spPr bwMode="auto">
              <a:xfrm>
                <a:off x="4410" y="1368"/>
                <a:ext cx="663" cy="135"/>
              </a:xfrm>
              <a:prstGeom prst="parallelogram">
                <a:avLst>
                  <a:gd name="adj" fmla="val 122778"/>
                </a:avLst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4" name="Freeform 190"/>
              <p:cNvSpPr>
                <a:spLocks/>
              </p:cNvSpPr>
              <p:nvPr/>
            </p:nvSpPr>
            <p:spPr bwMode="auto">
              <a:xfrm>
                <a:off x="4904" y="1365"/>
                <a:ext cx="169" cy="224"/>
              </a:xfrm>
              <a:custGeom>
                <a:avLst/>
                <a:gdLst>
                  <a:gd name="T0" fmla="*/ 0 w 169"/>
                  <a:gd name="T1" fmla="*/ 138 h 224"/>
                  <a:gd name="T2" fmla="*/ 0 w 169"/>
                  <a:gd name="T3" fmla="*/ 224 h 224"/>
                  <a:gd name="T4" fmla="*/ 169 w 169"/>
                  <a:gd name="T5" fmla="*/ 77 h 224"/>
                  <a:gd name="T6" fmla="*/ 169 w 169"/>
                  <a:gd name="T7" fmla="*/ 0 h 224"/>
                  <a:gd name="T8" fmla="*/ 0 w 169"/>
                  <a:gd name="T9" fmla="*/ 138 h 2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224"/>
                  <a:gd name="T17" fmla="*/ 169 w 169"/>
                  <a:gd name="T18" fmla="*/ 224 h 2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224">
                    <a:moveTo>
                      <a:pt x="0" y="138"/>
                    </a:moveTo>
                    <a:lnTo>
                      <a:pt x="0" y="224"/>
                    </a:lnTo>
                    <a:lnTo>
                      <a:pt x="169" y="77"/>
                    </a:lnTo>
                    <a:lnTo>
                      <a:pt x="169" y="0"/>
                    </a:lnTo>
                    <a:lnTo>
                      <a:pt x="0" y="138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5" name="Freeform 191"/>
              <p:cNvSpPr>
                <a:spLocks/>
              </p:cNvSpPr>
              <p:nvPr/>
            </p:nvSpPr>
            <p:spPr bwMode="auto">
              <a:xfrm>
                <a:off x="4475" y="1395"/>
                <a:ext cx="506" cy="80"/>
              </a:xfrm>
              <a:custGeom>
                <a:avLst/>
                <a:gdLst>
                  <a:gd name="T0" fmla="*/ 0 w 280"/>
                  <a:gd name="T1" fmla="*/ 63 h 63"/>
                  <a:gd name="T2" fmla="*/ 37 w 280"/>
                  <a:gd name="T3" fmla="*/ 62 h 63"/>
                  <a:gd name="T4" fmla="*/ 219 w 280"/>
                  <a:gd name="T5" fmla="*/ 0 h 63"/>
                  <a:gd name="T6" fmla="*/ 280 w 280"/>
                  <a:gd name="T7" fmla="*/ 0 h 6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0"/>
                  <a:gd name="T13" fmla="*/ 0 h 63"/>
                  <a:gd name="T14" fmla="*/ 280 w 280"/>
                  <a:gd name="T15" fmla="*/ 63 h 6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0" h="63">
                    <a:moveTo>
                      <a:pt x="0" y="63"/>
                    </a:moveTo>
                    <a:lnTo>
                      <a:pt x="37" y="62"/>
                    </a:lnTo>
                    <a:lnTo>
                      <a:pt x="219" y="0"/>
                    </a:lnTo>
                    <a:lnTo>
                      <a:pt x="28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6" name="Freeform 192"/>
              <p:cNvSpPr>
                <a:spLocks/>
              </p:cNvSpPr>
              <p:nvPr/>
            </p:nvSpPr>
            <p:spPr bwMode="auto">
              <a:xfrm>
                <a:off x="4593" y="1391"/>
                <a:ext cx="293" cy="93"/>
              </a:xfrm>
              <a:custGeom>
                <a:avLst/>
                <a:gdLst>
                  <a:gd name="T0" fmla="*/ 0 w 293"/>
                  <a:gd name="T1" fmla="*/ 0 h 93"/>
                  <a:gd name="T2" fmla="*/ 67 w 293"/>
                  <a:gd name="T3" fmla="*/ 1 h 93"/>
                  <a:gd name="T4" fmla="*/ 195 w 293"/>
                  <a:gd name="T5" fmla="*/ 93 h 93"/>
                  <a:gd name="T6" fmla="*/ 293 w 293"/>
                  <a:gd name="T7" fmla="*/ 93 h 9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3"/>
                  <a:gd name="T13" fmla="*/ 0 h 93"/>
                  <a:gd name="T14" fmla="*/ 293 w 293"/>
                  <a:gd name="T15" fmla="*/ 93 h 9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3" h="93">
                    <a:moveTo>
                      <a:pt x="0" y="0"/>
                    </a:moveTo>
                    <a:lnTo>
                      <a:pt x="67" y="1"/>
                    </a:lnTo>
                    <a:lnTo>
                      <a:pt x="195" y="93"/>
                    </a:lnTo>
                    <a:lnTo>
                      <a:pt x="293" y="93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05830" name="Group 187"/>
            <p:cNvGrpSpPr>
              <a:grpSpLocks/>
            </p:cNvGrpSpPr>
            <p:nvPr/>
          </p:nvGrpSpPr>
          <p:grpSpPr bwMode="auto">
            <a:xfrm>
              <a:off x="4247454" y="1859772"/>
              <a:ext cx="1052512" cy="355600"/>
              <a:chOff x="4410" y="1365"/>
              <a:chExt cx="663" cy="224"/>
            </a:xfrm>
          </p:grpSpPr>
          <p:sp>
            <p:nvSpPr>
              <p:cNvPr id="58" name="Rectangle 188"/>
              <p:cNvSpPr>
                <a:spLocks noChangeArrowheads="1"/>
              </p:cNvSpPr>
              <p:nvPr/>
            </p:nvSpPr>
            <p:spPr bwMode="auto">
              <a:xfrm>
                <a:off x="4410" y="1500"/>
                <a:ext cx="495" cy="87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9" name="AutoShape 189"/>
              <p:cNvSpPr>
                <a:spLocks noChangeArrowheads="1"/>
              </p:cNvSpPr>
              <p:nvPr/>
            </p:nvSpPr>
            <p:spPr bwMode="auto">
              <a:xfrm>
                <a:off x="4410" y="1368"/>
                <a:ext cx="663" cy="135"/>
              </a:xfrm>
              <a:prstGeom prst="parallelogram">
                <a:avLst>
                  <a:gd name="adj" fmla="val 122778"/>
                </a:avLst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0" name="Freeform 190"/>
              <p:cNvSpPr>
                <a:spLocks/>
              </p:cNvSpPr>
              <p:nvPr/>
            </p:nvSpPr>
            <p:spPr bwMode="auto">
              <a:xfrm>
                <a:off x="4904" y="1365"/>
                <a:ext cx="169" cy="224"/>
              </a:xfrm>
              <a:custGeom>
                <a:avLst/>
                <a:gdLst>
                  <a:gd name="T0" fmla="*/ 0 w 169"/>
                  <a:gd name="T1" fmla="*/ 138 h 224"/>
                  <a:gd name="T2" fmla="*/ 0 w 169"/>
                  <a:gd name="T3" fmla="*/ 224 h 224"/>
                  <a:gd name="T4" fmla="*/ 169 w 169"/>
                  <a:gd name="T5" fmla="*/ 77 h 224"/>
                  <a:gd name="T6" fmla="*/ 169 w 169"/>
                  <a:gd name="T7" fmla="*/ 0 h 224"/>
                  <a:gd name="T8" fmla="*/ 0 w 169"/>
                  <a:gd name="T9" fmla="*/ 138 h 2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224"/>
                  <a:gd name="T17" fmla="*/ 169 w 169"/>
                  <a:gd name="T18" fmla="*/ 224 h 2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224">
                    <a:moveTo>
                      <a:pt x="0" y="138"/>
                    </a:moveTo>
                    <a:lnTo>
                      <a:pt x="0" y="224"/>
                    </a:lnTo>
                    <a:lnTo>
                      <a:pt x="169" y="77"/>
                    </a:lnTo>
                    <a:lnTo>
                      <a:pt x="169" y="0"/>
                    </a:lnTo>
                    <a:lnTo>
                      <a:pt x="0" y="138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1" name="Freeform 191"/>
              <p:cNvSpPr>
                <a:spLocks/>
              </p:cNvSpPr>
              <p:nvPr/>
            </p:nvSpPr>
            <p:spPr bwMode="auto">
              <a:xfrm>
                <a:off x="4475" y="1395"/>
                <a:ext cx="506" cy="80"/>
              </a:xfrm>
              <a:custGeom>
                <a:avLst/>
                <a:gdLst>
                  <a:gd name="T0" fmla="*/ 0 w 280"/>
                  <a:gd name="T1" fmla="*/ 63 h 63"/>
                  <a:gd name="T2" fmla="*/ 37 w 280"/>
                  <a:gd name="T3" fmla="*/ 62 h 63"/>
                  <a:gd name="T4" fmla="*/ 219 w 280"/>
                  <a:gd name="T5" fmla="*/ 0 h 63"/>
                  <a:gd name="T6" fmla="*/ 280 w 280"/>
                  <a:gd name="T7" fmla="*/ 0 h 6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0"/>
                  <a:gd name="T13" fmla="*/ 0 h 63"/>
                  <a:gd name="T14" fmla="*/ 280 w 280"/>
                  <a:gd name="T15" fmla="*/ 63 h 6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0" h="63">
                    <a:moveTo>
                      <a:pt x="0" y="63"/>
                    </a:moveTo>
                    <a:lnTo>
                      <a:pt x="37" y="62"/>
                    </a:lnTo>
                    <a:lnTo>
                      <a:pt x="219" y="0"/>
                    </a:lnTo>
                    <a:lnTo>
                      <a:pt x="28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2" name="Freeform 192"/>
              <p:cNvSpPr>
                <a:spLocks/>
              </p:cNvSpPr>
              <p:nvPr/>
            </p:nvSpPr>
            <p:spPr bwMode="auto">
              <a:xfrm>
                <a:off x="4593" y="1391"/>
                <a:ext cx="293" cy="93"/>
              </a:xfrm>
              <a:custGeom>
                <a:avLst/>
                <a:gdLst>
                  <a:gd name="T0" fmla="*/ 0 w 293"/>
                  <a:gd name="T1" fmla="*/ 0 h 93"/>
                  <a:gd name="T2" fmla="*/ 67 w 293"/>
                  <a:gd name="T3" fmla="*/ 1 h 93"/>
                  <a:gd name="T4" fmla="*/ 195 w 293"/>
                  <a:gd name="T5" fmla="*/ 93 h 93"/>
                  <a:gd name="T6" fmla="*/ 293 w 293"/>
                  <a:gd name="T7" fmla="*/ 93 h 9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3"/>
                  <a:gd name="T13" fmla="*/ 0 h 93"/>
                  <a:gd name="T14" fmla="*/ 293 w 293"/>
                  <a:gd name="T15" fmla="*/ 93 h 9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3" h="93">
                    <a:moveTo>
                      <a:pt x="0" y="0"/>
                    </a:moveTo>
                    <a:lnTo>
                      <a:pt x="67" y="1"/>
                    </a:lnTo>
                    <a:lnTo>
                      <a:pt x="195" y="93"/>
                    </a:lnTo>
                    <a:lnTo>
                      <a:pt x="293" y="93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547" name="TextBox 546"/>
            <p:cNvSpPr txBox="1"/>
            <p:nvPr/>
          </p:nvSpPr>
          <p:spPr>
            <a:xfrm>
              <a:off x="7042811" y="3997312"/>
              <a:ext cx="1063512" cy="30785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Server racks</a:t>
              </a:r>
            </a:p>
          </p:txBody>
        </p:sp>
        <p:sp>
          <p:nvSpPr>
            <p:cNvPr id="555" name="TextBox 554"/>
            <p:cNvSpPr txBox="1"/>
            <p:nvPr/>
          </p:nvSpPr>
          <p:spPr>
            <a:xfrm>
              <a:off x="7026938" y="3540288"/>
              <a:ext cx="1144466" cy="30785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TOR switches</a:t>
              </a:r>
            </a:p>
          </p:txBody>
        </p:sp>
        <p:sp>
          <p:nvSpPr>
            <p:cNvPr id="432" name="TextBox 431"/>
            <p:cNvSpPr txBox="1"/>
            <p:nvPr/>
          </p:nvSpPr>
          <p:spPr>
            <a:xfrm>
              <a:off x="7026938" y="1893096"/>
              <a:ext cx="1592093" cy="30785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Tier-1 switches</a:t>
              </a:r>
            </a:p>
          </p:txBody>
        </p:sp>
        <p:sp>
          <p:nvSpPr>
            <p:cNvPr id="433" name="TextBox 432"/>
            <p:cNvSpPr txBox="1"/>
            <p:nvPr/>
          </p:nvSpPr>
          <p:spPr>
            <a:xfrm>
              <a:off x="7025350" y="2730974"/>
              <a:ext cx="1592094" cy="30785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Tier-2 switches</a:t>
              </a:r>
            </a:p>
          </p:txBody>
        </p:sp>
        <p:grpSp>
          <p:nvGrpSpPr>
            <p:cNvPr id="205835" name="Group 24"/>
            <p:cNvGrpSpPr>
              <a:grpSpLocks/>
            </p:cNvGrpSpPr>
            <p:nvPr/>
          </p:nvGrpSpPr>
          <p:grpSpPr bwMode="auto">
            <a:xfrm>
              <a:off x="702813" y="2731140"/>
              <a:ext cx="1470209" cy="1869141"/>
              <a:chOff x="916173" y="4038600"/>
              <a:chExt cx="1470209" cy="1869141"/>
            </a:xfrm>
          </p:grpSpPr>
          <p:grpSp>
            <p:nvGrpSpPr>
              <p:cNvPr id="206613" name="Group 187"/>
              <p:cNvGrpSpPr>
                <a:grpSpLocks/>
              </p:cNvGrpSpPr>
              <p:nvPr/>
            </p:nvGrpSpPr>
            <p:grpSpPr bwMode="auto">
              <a:xfrm>
                <a:off x="1295400" y="4038600"/>
                <a:ext cx="1052512" cy="355600"/>
                <a:chOff x="4410" y="1365"/>
                <a:chExt cx="663" cy="224"/>
              </a:xfrm>
            </p:grpSpPr>
            <p:sp>
              <p:nvSpPr>
                <p:cNvPr id="70" name="Rectangle 188"/>
                <p:cNvSpPr>
                  <a:spLocks noChangeArrowheads="1"/>
                </p:cNvSpPr>
                <p:nvPr/>
              </p:nvSpPr>
              <p:spPr bwMode="auto">
                <a:xfrm>
                  <a:off x="4410" y="1500"/>
                  <a:ext cx="495" cy="87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AutoShape 189"/>
                <p:cNvSpPr>
                  <a:spLocks noChangeArrowheads="1"/>
                </p:cNvSpPr>
                <p:nvPr/>
              </p:nvSpPr>
              <p:spPr bwMode="auto">
                <a:xfrm>
                  <a:off x="4410" y="1368"/>
                  <a:ext cx="663" cy="135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2" name="Freeform 190"/>
                <p:cNvSpPr>
                  <a:spLocks/>
                </p:cNvSpPr>
                <p:nvPr/>
              </p:nvSpPr>
              <p:spPr bwMode="auto">
                <a:xfrm>
                  <a:off x="4904" y="1365"/>
                  <a:ext cx="169" cy="224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Freeform 191"/>
                <p:cNvSpPr>
                  <a:spLocks/>
                </p:cNvSpPr>
                <p:nvPr/>
              </p:nvSpPr>
              <p:spPr bwMode="auto">
                <a:xfrm>
                  <a:off x="4475" y="1395"/>
                  <a:ext cx="506" cy="80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4" name="Freeform 192"/>
                <p:cNvSpPr>
                  <a:spLocks/>
                </p:cNvSpPr>
                <p:nvPr/>
              </p:nvSpPr>
              <p:spPr bwMode="auto">
                <a:xfrm>
                  <a:off x="4593" y="1391"/>
                  <a:ext cx="293" cy="93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04" name="Straight Connector 103"/>
              <p:cNvCxnSpPr/>
              <p:nvPr/>
            </p:nvCxnSpPr>
            <p:spPr>
              <a:xfrm flipH="1">
                <a:off x="1181453" y="4381202"/>
                <a:ext cx="355562" cy="495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stCxn id="70" idx="2"/>
              </p:cNvCxnSpPr>
              <p:nvPr/>
            </p:nvCxnSpPr>
            <p:spPr>
              <a:xfrm flipH="1">
                <a:off x="1486221" y="4390724"/>
                <a:ext cx="201592" cy="485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1803687" y="4395485"/>
                <a:ext cx="57144" cy="4919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>
                <a:endCxn id="775" idx="0"/>
              </p:cNvCxnSpPr>
              <p:nvPr/>
            </p:nvCxnSpPr>
            <p:spPr>
              <a:xfrm>
                <a:off x="1943372" y="4419288"/>
                <a:ext cx="274609" cy="457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6618" name="Group 505"/>
              <p:cNvGrpSpPr>
                <a:grpSpLocks/>
              </p:cNvGrpSpPr>
              <p:nvPr/>
            </p:nvGrpSpPr>
            <p:grpSpPr bwMode="auto">
              <a:xfrm>
                <a:off x="916173" y="4876800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796" name="Group 506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534" name="Rectangle 533"/>
                  <p:cNvSpPr/>
                  <p:nvPr/>
                </p:nvSpPr>
                <p:spPr>
                  <a:xfrm>
                    <a:off x="6509786" y="3061857"/>
                    <a:ext cx="447707" cy="742536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535" name="Straight Connector 534"/>
                  <p:cNvCxnSpPr/>
                  <p:nvPr/>
                </p:nvCxnSpPr>
                <p:spPr>
                  <a:xfrm flipV="1">
                    <a:off x="6847057" y="3061857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6" name="Rectangle 535"/>
                  <p:cNvSpPr/>
                  <p:nvPr/>
                </p:nvSpPr>
                <p:spPr>
                  <a:xfrm>
                    <a:off x="6476953" y="3071256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537" name="Straight Connector 536"/>
                  <p:cNvCxnSpPr/>
                  <p:nvPr/>
                </p:nvCxnSpPr>
                <p:spPr>
                  <a:xfrm flipV="1">
                    <a:off x="6396367" y="3061857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0" name="Rectangle 539"/>
                  <p:cNvSpPr/>
                  <p:nvPr/>
                </p:nvSpPr>
                <p:spPr>
                  <a:xfrm>
                    <a:off x="6817210" y="3702567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541" name="Rectangle 540"/>
                  <p:cNvSpPr/>
                  <p:nvPr/>
                </p:nvSpPr>
                <p:spPr>
                  <a:xfrm>
                    <a:off x="6405320" y="3157415"/>
                    <a:ext cx="444723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543" name="Straight Connector 542"/>
                  <p:cNvCxnSpPr/>
                  <p:nvPr/>
                </p:nvCxnSpPr>
                <p:spPr>
                  <a:xfrm flipV="1">
                    <a:off x="6847057" y="3804392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824" name="Group 544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578" name="Straight Connector 577"/>
                    <p:cNvCxnSpPr/>
                    <p:nvPr/>
                  </p:nvCxnSpPr>
                  <p:spPr>
                    <a:xfrm flipV="1">
                      <a:off x="7028782" y="2845711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9" name="Straight Connector 578"/>
                    <p:cNvCxnSpPr/>
                    <p:nvPr/>
                  </p:nvCxnSpPr>
                  <p:spPr>
                    <a:xfrm flipV="1">
                      <a:off x="6581076" y="2938136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825" name="Group 547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576" name="Straight Connector 575"/>
                    <p:cNvCxnSpPr/>
                    <p:nvPr/>
                  </p:nvCxnSpPr>
                  <p:spPr>
                    <a:xfrm flipV="1">
                      <a:off x="7029263" y="2845642"/>
                      <a:ext cx="119388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7" name="Straight Connector 576"/>
                    <p:cNvCxnSpPr/>
                    <p:nvPr/>
                  </p:nvCxnSpPr>
                  <p:spPr>
                    <a:xfrm flipV="1">
                      <a:off x="6581557" y="2934934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826" name="Group 549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574" name="Straight Connector 573"/>
                    <p:cNvCxnSpPr/>
                    <p:nvPr/>
                  </p:nvCxnSpPr>
                  <p:spPr>
                    <a:xfrm flipV="1">
                      <a:off x="7026759" y="2845572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5" name="Straight Connector 574"/>
                    <p:cNvCxnSpPr/>
                    <p:nvPr/>
                  </p:nvCxnSpPr>
                  <p:spPr>
                    <a:xfrm flipV="1">
                      <a:off x="6582036" y="293486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827" name="Group 550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572" name="Straight Connector 571"/>
                    <p:cNvCxnSpPr/>
                    <p:nvPr/>
                  </p:nvCxnSpPr>
                  <p:spPr>
                    <a:xfrm flipV="1">
                      <a:off x="7027238" y="2845502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3" name="Straight Connector 572"/>
                    <p:cNvCxnSpPr/>
                    <p:nvPr/>
                  </p:nvCxnSpPr>
                  <p:spPr>
                    <a:xfrm flipV="1">
                      <a:off x="6582516" y="293479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828" name="Group 551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570" name="Straight Connector 569"/>
                    <p:cNvCxnSpPr/>
                    <p:nvPr/>
                  </p:nvCxnSpPr>
                  <p:spPr>
                    <a:xfrm flipV="1">
                      <a:off x="7027718" y="2845433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1" name="Straight Connector 570"/>
                    <p:cNvCxnSpPr/>
                    <p:nvPr/>
                  </p:nvCxnSpPr>
                  <p:spPr>
                    <a:xfrm flipV="1">
                      <a:off x="6582995" y="293472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829" name="Group 552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568" name="Straight Connector 567"/>
                    <p:cNvCxnSpPr/>
                    <p:nvPr/>
                  </p:nvCxnSpPr>
                  <p:spPr>
                    <a:xfrm flipV="1">
                      <a:off x="7028199" y="2845363"/>
                      <a:ext cx="113419" cy="939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9" name="Straight Connector 568"/>
                    <p:cNvCxnSpPr/>
                    <p:nvPr/>
                  </p:nvCxnSpPr>
                  <p:spPr>
                    <a:xfrm flipV="1">
                      <a:off x="6583477" y="2939355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830" name="Group 555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566" name="Straight Connector 565"/>
                    <p:cNvCxnSpPr/>
                    <p:nvPr/>
                  </p:nvCxnSpPr>
                  <p:spPr>
                    <a:xfrm flipV="1">
                      <a:off x="7028679" y="2842160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7" name="Straight Connector 566"/>
                    <p:cNvCxnSpPr/>
                    <p:nvPr/>
                  </p:nvCxnSpPr>
                  <p:spPr>
                    <a:xfrm flipV="1">
                      <a:off x="6580972" y="2939284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831" name="Group 556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564" name="Straight Connector 563"/>
                    <p:cNvCxnSpPr/>
                    <p:nvPr/>
                  </p:nvCxnSpPr>
                  <p:spPr>
                    <a:xfrm flipV="1">
                      <a:off x="7029158" y="2842090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5" name="Straight Connector 564"/>
                    <p:cNvCxnSpPr/>
                    <p:nvPr/>
                  </p:nvCxnSpPr>
                  <p:spPr>
                    <a:xfrm flipV="1">
                      <a:off x="6581452" y="2939215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832" name="Group 557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562" name="Straight Connector 561"/>
                    <p:cNvCxnSpPr/>
                    <p:nvPr/>
                  </p:nvCxnSpPr>
                  <p:spPr>
                    <a:xfrm flipV="1">
                      <a:off x="7026654" y="2846719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3" name="Straight Connector 562"/>
                    <p:cNvCxnSpPr/>
                    <p:nvPr/>
                  </p:nvCxnSpPr>
                  <p:spPr>
                    <a:xfrm flipV="1">
                      <a:off x="6581933" y="2939145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833" name="Group 558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560" name="Straight Connector 559"/>
                    <p:cNvCxnSpPr/>
                    <p:nvPr/>
                  </p:nvCxnSpPr>
                  <p:spPr>
                    <a:xfrm flipV="1">
                      <a:off x="7027133" y="2846650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1" name="Straight Connector 560"/>
                    <p:cNvCxnSpPr/>
                    <p:nvPr/>
                  </p:nvCxnSpPr>
                  <p:spPr>
                    <a:xfrm flipV="1">
                      <a:off x="6582413" y="2939076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797" name="Group 508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798" name="Group 509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526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646" y="2995810"/>
                      <a:ext cx="549974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27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646" y="2920616"/>
                      <a:ext cx="675472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30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69311" y="2922183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31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500543" y="2936282"/>
                      <a:ext cx="524136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33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2348" y="2933149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511" name="Straight Connector 510"/>
                  <p:cNvCxnSpPr/>
                  <p:nvPr/>
                </p:nvCxnSpPr>
                <p:spPr>
                  <a:xfrm flipH="1">
                    <a:off x="6997483" y="2125348"/>
                    <a:ext cx="11074" cy="84436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" name="Straight Connector 512"/>
                  <p:cNvCxnSpPr/>
                  <p:nvPr/>
                </p:nvCxnSpPr>
                <p:spPr>
                  <a:xfrm>
                    <a:off x="6875678" y="2303933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4" name="Straight Connector 513"/>
                  <p:cNvCxnSpPr/>
                  <p:nvPr/>
                </p:nvCxnSpPr>
                <p:spPr>
                  <a:xfrm>
                    <a:off x="6871985" y="2368160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5" name="Straight Connector 514"/>
                  <p:cNvCxnSpPr/>
                  <p:nvPr/>
                </p:nvCxnSpPr>
                <p:spPr>
                  <a:xfrm>
                    <a:off x="6871985" y="2444920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6" name="Straight Connector 515"/>
                  <p:cNvCxnSpPr/>
                  <p:nvPr/>
                </p:nvCxnSpPr>
                <p:spPr>
                  <a:xfrm>
                    <a:off x="6868295" y="2509148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7" name="Straight Connector 516"/>
                  <p:cNvCxnSpPr/>
                  <p:nvPr/>
                </p:nvCxnSpPr>
                <p:spPr>
                  <a:xfrm>
                    <a:off x="6864603" y="2570243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8" name="Straight Connector 517"/>
                  <p:cNvCxnSpPr/>
                  <p:nvPr/>
                </p:nvCxnSpPr>
                <p:spPr>
                  <a:xfrm>
                    <a:off x="6864603" y="2637603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9" name="Straight Connector 518"/>
                  <p:cNvCxnSpPr/>
                  <p:nvPr/>
                </p:nvCxnSpPr>
                <p:spPr>
                  <a:xfrm>
                    <a:off x="6860913" y="2706531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0" name="Straight Connector 519"/>
                  <p:cNvCxnSpPr/>
                  <p:nvPr/>
                </p:nvCxnSpPr>
                <p:spPr>
                  <a:xfrm>
                    <a:off x="6868295" y="2775458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1" name="Straight Connector 520"/>
                  <p:cNvCxnSpPr/>
                  <p:nvPr/>
                </p:nvCxnSpPr>
                <p:spPr>
                  <a:xfrm>
                    <a:off x="6871985" y="2842820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2" name="Straight Connector 521"/>
                  <p:cNvCxnSpPr/>
                  <p:nvPr/>
                </p:nvCxnSpPr>
                <p:spPr>
                  <a:xfrm>
                    <a:off x="6871985" y="2911747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3" name="Straight Connector 522"/>
                  <p:cNvCxnSpPr/>
                  <p:nvPr/>
                </p:nvCxnSpPr>
                <p:spPr>
                  <a:xfrm>
                    <a:off x="6875678" y="297597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4" name="Straight Connector 523"/>
                  <p:cNvCxnSpPr/>
                  <p:nvPr/>
                </p:nvCxnSpPr>
                <p:spPr>
                  <a:xfrm flipH="1">
                    <a:off x="6875678" y="2131614"/>
                    <a:ext cx="136570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6619" name="Group 638"/>
              <p:cNvGrpSpPr>
                <a:grpSpLocks/>
              </p:cNvGrpSpPr>
              <p:nvPr/>
            </p:nvGrpSpPr>
            <p:grpSpPr bwMode="auto">
              <a:xfrm>
                <a:off x="1301655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738" name="Group 639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661" name="Rectangle 660"/>
                  <p:cNvSpPr/>
                  <p:nvPr/>
                </p:nvSpPr>
                <p:spPr>
                  <a:xfrm>
                    <a:off x="6510235" y="3061859"/>
                    <a:ext cx="447707" cy="742536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662" name="Straight Connector 661"/>
                  <p:cNvCxnSpPr/>
                  <p:nvPr/>
                </p:nvCxnSpPr>
                <p:spPr>
                  <a:xfrm flipV="1">
                    <a:off x="6847508" y="3061859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3" name="Rectangle 662"/>
                  <p:cNvSpPr/>
                  <p:nvPr/>
                </p:nvSpPr>
                <p:spPr>
                  <a:xfrm>
                    <a:off x="6477404" y="3071258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664" name="Straight Connector 663"/>
                  <p:cNvCxnSpPr/>
                  <p:nvPr/>
                </p:nvCxnSpPr>
                <p:spPr>
                  <a:xfrm flipV="1">
                    <a:off x="6396816" y="3061859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5" name="Rectangle 664"/>
                  <p:cNvSpPr/>
                  <p:nvPr/>
                </p:nvSpPr>
                <p:spPr>
                  <a:xfrm>
                    <a:off x="6817661" y="3702569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666" name="Rectangle 665"/>
                  <p:cNvSpPr/>
                  <p:nvPr/>
                </p:nvSpPr>
                <p:spPr>
                  <a:xfrm>
                    <a:off x="6405771" y="3157416"/>
                    <a:ext cx="444721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667" name="Straight Connector 666"/>
                  <p:cNvCxnSpPr/>
                  <p:nvPr/>
                </p:nvCxnSpPr>
                <p:spPr>
                  <a:xfrm flipV="1">
                    <a:off x="6847508" y="3804394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766" name="Group 667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696" name="Straight Connector 695"/>
                    <p:cNvCxnSpPr/>
                    <p:nvPr/>
                  </p:nvCxnSpPr>
                  <p:spPr>
                    <a:xfrm flipV="1">
                      <a:off x="7029233" y="2845713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7" name="Straight Connector 696"/>
                    <p:cNvCxnSpPr/>
                    <p:nvPr/>
                  </p:nvCxnSpPr>
                  <p:spPr>
                    <a:xfrm flipV="1">
                      <a:off x="6581527" y="2938138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67" name="Group 668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694" name="Straight Connector 693"/>
                    <p:cNvCxnSpPr/>
                    <p:nvPr/>
                  </p:nvCxnSpPr>
                  <p:spPr>
                    <a:xfrm flipV="1">
                      <a:off x="7035684" y="2845644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5" name="Straight Connector 694"/>
                    <p:cNvCxnSpPr/>
                    <p:nvPr/>
                  </p:nvCxnSpPr>
                  <p:spPr>
                    <a:xfrm flipV="1">
                      <a:off x="6582008" y="2934936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68" name="Group 669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692" name="Straight Connector 691"/>
                    <p:cNvCxnSpPr/>
                    <p:nvPr/>
                  </p:nvCxnSpPr>
                  <p:spPr>
                    <a:xfrm flipV="1">
                      <a:off x="7027208" y="2845574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3" name="Straight Connector 692"/>
                    <p:cNvCxnSpPr/>
                    <p:nvPr/>
                  </p:nvCxnSpPr>
                  <p:spPr>
                    <a:xfrm flipV="1">
                      <a:off x="6582488" y="2934866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69" name="Group 670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690" name="Straight Connector 689"/>
                    <p:cNvCxnSpPr/>
                    <p:nvPr/>
                  </p:nvCxnSpPr>
                  <p:spPr>
                    <a:xfrm flipV="1">
                      <a:off x="7027688" y="2845504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1" name="Straight Connector 690"/>
                    <p:cNvCxnSpPr/>
                    <p:nvPr/>
                  </p:nvCxnSpPr>
                  <p:spPr>
                    <a:xfrm flipV="1">
                      <a:off x="6582967" y="2934796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70" name="Group 671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688" name="Straight Connector 687"/>
                    <p:cNvCxnSpPr/>
                    <p:nvPr/>
                  </p:nvCxnSpPr>
                  <p:spPr>
                    <a:xfrm flipV="1">
                      <a:off x="7028167" y="2845435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9" name="Straight Connector 688"/>
                    <p:cNvCxnSpPr/>
                    <p:nvPr/>
                  </p:nvCxnSpPr>
                  <p:spPr>
                    <a:xfrm flipV="1">
                      <a:off x="6583447" y="2934726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71" name="Group 672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686" name="Straight Connector 685"/>
                    <p:cNvCxnSpPr/>
                    <p:nvPr/>
                  </p:nvCxnSpPr>
                  <p:spPr>
                    <a:xfrm flipV="1">
                      <a:off x="7028649" y="2845365"/>
                      <a:ext cx="113419" cy="939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7" name="Straight Connector 686"/>
                    <p:cNvCxnSpPr/>
                    <p:nvPr/>
                  </p:nvCxnSpPr>
                  <p:spPr>
                    <a:xfrm flipV="1">
                      <a:off x="6589897" y="2939356"/>
                      <a:ext cx="444721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72" name="Group 673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684" name="Straight Connector 683"/>
                    <p:cNvCxnSpPr/>
                    <p:nvPr/>
                  </p:nvCxnSpPr>
                  <p:spPr>
                    <a:xfrm flipV="1">
                      <a:off x="7029128" y="2842161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5" name="Straight Connector 684"/>
                    <p:cNvCxnSpPr/>
                    <p:nvPr/>
                  </p:nvCxnSpPr>
                  <p:spPr>
                    <a:xfrm flipV="1">
                      <a:off x="6581422" y="2939286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73" name="Group 674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682" name="Straight Connector 681"/>
                    <p:cNvCxnSpPr/>
                    <p:nvPr/>
                  </p:nvCxnSpPr>
                  <p:spPr>
                    <a:xfrm flipV="1">
                      <a:off x="7029607" y="2842092"/>
                      <a:ext cx="119388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3" name="Straight Connector 682"/>
                    <p:cNvCxnSpPr/>
                    <p:nvPr/>
                  </p:nvCxnSpPr>
                  <p:spPr>
                    <a:xfrm flipV="1">
                      <a:off x="6581901" y="2939217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74" name="Group 675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680" name="Straight Connector 679"/>
                    <p:cNvCxnSpPr/>
                    <p:nvPr/>
                  </p:nvCxnSpPr>
                  <p:spPr>
                    <a:xfrm flipV="1">
                      <a:off x="7027105" y="2846721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1" name="Straight Connector 680"/>
                    <p:cNvCxnSpPr/>
                    <p:nvPr/>
                  </p:nvCxnSpPr>
                  <p:spPr>
                    <a:xfrm flipV="1">
                      <a:off x="6582382" y="2939147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75" name="Group 676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678" name="Straight Connector 677"/>
                    <p:cNvCxnSpPr/>
                    <p:nvPr/>
                  </p:nvCxnSpPr>
                  <p:spPr>
                    <a:xfrm flipV="1">
                      <a:off x="7027584" y="2846652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9" name="Straight Connector 678"/>
                    <p:cNvCxnSpPr/>
                    <p:nvPr/>
                  </p:nvCxnSpPr>
                  <p:spPr>
                    <a:xfrm flipV="1">
                      <a:off x="6582862" y="2939078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739" name="Group 640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740" name="Group 641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656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23586" y="2995812"/>
                      <a:ext cx="542590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57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23586" y="2920618"/>
                      <a:ext cx="668087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58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69869" y="2922185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59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501098" y="2936284"/>
                      <a:ext cx="524136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60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2906" y="2933151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643" name="Straight Connector 642"/>
                  <p:cNvCxnSpPr/>
                  <p:nvPr/>
                </p:nvCxnSpPr>
                <p:spPr>
                  <a:xfrm flipH="1">
                    <a:off x="6998041" y="2125350"/>
                    <a:ext cx="11072" cy="84436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4" name="Straight Connector 643"/>
                  <p:cNvCxnSpPr/>
                  <p:nvPr/>
                </p:nvCxnSpPr>
                <p:spPr>
                  <a:xfrm>
                    <a:off x="6876233" y="2303934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5" name="Straight Connector 644"/>
                  <p:cNvCxnSpPr/>
                  <p:nvPr/>
                </p:nvCxnSpPr>
                <p:spPr>
                  <a:xfrm>
                    <a:off x="6872543" y="2368162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6" name="Straight Connector 645"/>
                  <p:cNvCxnSpPr/>
                  <p:nvPr/>
                </p:nvCxnSpPr>
                <p:spPr>
                  <a:xfrm>
                    <a:off x="6872543" y="2444922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7" name="Straight Connector 646"/>
                  <p:cNvCxnSpPr/>
                  <p:nvPr/>
                </p:nvCxnSpPr>
                <p:spPr>
                  <a:xfrm>
                    <a:off x="6868851" y="2509150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8" name="Straight Connector 647"/>
                  <p:cNvCxnSpPr/>
                  <p:nvPr/>
                </p:nvCxnSpPr>
                <p:spPr>
                  <a:xfrm>
                    <a:off x="6865161" y="2570245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9" name="Straight Connector 648"/>
                  <p:cNvCxnSpPr/>
                  <p:nvPr/>
                </p:nvCxnSpPr>
                <p:spPr>
                  <a:xfrm>
                    <a:off x="6865161" y="2637605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0" name="Straight Connector 649"/>
                  <p:cNvCxnSpPr/>
                  <p:nvPr/>
                </p:nvCxnSpPr>
                <p:spPr>
                  <a:xfrm>
                    <a:off x="6861469" y="2706533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1" name="Straight Connector 650"/>
                  <p:cNvCxnSpPr/>
                  <p:nvPr/>
                </p:nvCxnSpPr>
                <p:spPr>
                  <a:xfrm>
                    <a:off x="6868851" y="2775460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2" name="Straight Connector 651"/>
                  <p:cNvCxnSpPr/>
                  <p:nvPr/>
                </p:nvCxnSpPr>
                <p:spPr>
                  <a:xfrm>
                    <a:off x="6872543" y="2842821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3" name="Straight Connector 652"/>
                  <p:cNvCxnSpPr/>
                  <p:nvPr/>
                </p:nvCxnSpPr>
                <p:spPr>
                  <a:xfrm>
                    <a:off x="6872543" y="2911749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4" name="Straight Connector 653"/>
                  <p:cNvCxnSpPr/>
                  <p:nvPr/>
                </p:nvCxnSpPr>
                <p:spPr>
                  <a:xfrm>
                    <a:off x="6876233" y="2975976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5" name="Straight Connector 654"/>
                  <p:cNvCxnSpPr/>
                  <p:nvPr/>
                </p:nvCxnSpPr>
                <p:spPr>
                  <a:xfrm flipH="1">
                    <a:off x="6876233" y="2131616"/>
                    <a:ext cx="136572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6620" name="Group 697"/>
              <p:cNvGrpSpPr>
                <a:grpSpLocks/>
              </p:cNvGrpSpPr>
              <p:nvPr/>
            </p:nvGrpSpPr>
            <p:grpSpPr bwMode="auto">
              <a:xfrm>
                <a:off x="1678171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680" name="Group 698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720" name="Rectangle 719"/>
                  <p:cNvSpPr/>
                  <p:nvPr/>
                </p:nvSpPr>
                <p:spPr>
                  <a:xfrm>
                    <a:off x="6509637" y="3061859"/>
                    <a:ext cx="447707" cy="742536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721" name="Straight Connector 720"/>
                  <p:cNvCxnSpPr/>
                  <p:nvPr/>
                </p:nvCxnSpPr>
                <p:spPr>
                  <a:xfrm flipV="1">
                    <a:off x="6846909" y="3061859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22" name="Rectangle 721"/>
                  <p:cNvSpPr/>
                  <p:nvPr/>
                </p:nvSpPr>
                <p:spPr>
                  <a:xfrm>
                    <a:off x="6476804" y="3071258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723" name="Straight Connector 722"/>
                  <p:cNvCxnSpPr/>
                  <p:nvPr/>
                </p:nvCxnSpPr>
                <p:spPr>
                  <a:xfrm flipV="1">
                    <a:off x="6396218" y="3061859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24" name="Rectangle 723"/>
                  <p:cNvSpPr/>
                  <p:nvPr/>
                </p:nvSpPr>
                <p:spPr>
                  <a:xfrm>
                    <a:off x="6817061" y="3702569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25" name="Rectangle 724"/>
                  <p:cNvSpPr/>
                  <p:nvPr/>
                </p:nvSpPr>
                <p:spPr>
                  <a:xfrm>
                    <a:off x="6405171" y="3157416"/>
                    <a:ext cx="444723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726" name="Straight Connector 725"/>
                  <p:cNvCxnSpPr/>
                  <p:nvPr/>
                </p:nvCxnSpPr>
                <p:spPr>
                  <a:xfrm flipV="1">
                    <a:off x="6846909" y="3804394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708" name="Group 726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55" name="Straight Connector 754"/>
                    <p:cNvCxnSpPr/>
                    <p:nvPr/>
                  </p:nvCxnSpPr>
                  <p:spPr>
                    <a:xfrm flipV="1">
                      <a:off x="7028633" y="2845713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6" name="Straight Connector 755"/>
                    <p:cNvCxnSpPr/>
                    <p:nvPr/>
                  </p:nvCxnSpPr>
                  <p:spPr>
                    <a:xfrm flipV="1">
                      <a:off x="6580927" y="2938138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09" name="Group 727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53" name="Straight Connector 752"/>
                    <p:cNvCxnSpPr/>
                    <p:nvPr/>
                  </p:nvCxnSpPr>
                  <p:spPr>
                    <a:xfrm flipV="1">
                      <a:off x="7029115" y="2845644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4" name="Straight Connector 753"/>
                    <p:cNvCxnSpPr/>
                    <p:nvPr/>
                  </p:nvCxnSpPr>
                  <p:spPr>
                    <a:xfrm flipV="1">
                      <a:off x="6581409" y="2934936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10" name="Group 728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51" name="Straight Connector 750"/>
                    <p:cNvCxnSpPr/>
                    <p:nvPr/>
                  </p:nvCxnSpPr>
                  <p:spPr>
                    <a:xfrm flipV="1">
                      <a:off x="7026610" y="2845574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2" name="Straight Connector 751"/>
                    <p:cNvCxnSpPr/>
                    <p:nvPr/>
                  </p:nvCxnSpPr>
                  <p:spPr>
                    <a:xfrm flipV="1">
                      <a:off x="6581888" y="2934866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11" name="Group 729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49" name="Straight Connector 748"/>
                    <p:cNvCxnSpPr/>
                    <p:nvPr/>
                  </p:nvCxnSpPr>
                  <p:spPr>
                    <a:xfrm flipV="1">
                      <a:off x="7027090" y="2845504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0" name="Straight Connector 749"/>
                    <p:cNvCxnSpPr/>
                    <p:nvPr/>
                  </p:nvCxnSpPr>
                  <p:spPr>
                    <a:xfrm flipV="1">
                      <a:off x="6582367" y="2934796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12" name="Group 730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47" name="Straight Connector 746"/>
                    <p:cNvCxnSpPr/>
                    <p:nvPr/>
                  </p:nvCxnSpPr>
                  <p:spPr>
                    <a:xfrm flipV="1">
                      <a:off x="7027569" y="2845435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8" name="Straight Connector 747"/>
                    <p:cNvCxnSpPr/>
                    <p:nvPr/>
                  </p:nvCxnSpPr>
                  <p:spPr>
                    <a:xfrm flipV="1">
                      <a:off x="6582847" y="2934726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13" name="Group 731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45" name="Straight Connector 744"/>
                    <p:cNvCxnSpPr/>
                    <p:nvPr/>
                  </p:nvCxnSpPr>
                  <p:spPr>
                    <a:xfrm flipV="1">
                      <a:off x="7028051" y="2845365"/>
                      <a:ext cx="113419" cy="939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6" name="Straight Connector 745"/>
                    <p:cNvCxnSpPr/>
                    <p:nvPr/>
                  </p:nvCxnSpPr>
                  <p:spPr>
                    <a:xfrm flipV="1">
                      <a:off x="6583328" y="2939356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14" name="Group 732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43" name="Straight Connector 742"/>
                    <p:cNvCxnSpPr/>
                    <p:nvPr/>
                  </p:nvCxnSpPr>
                  <p:spPr>
                    <a:xfrm flipV="1">
                      <a:off x="7028530" y="2842161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4" name="Straight Connector 743"/>
                    <p:cNvCxnSpPr/>
                    <p:nvPr/>
                  </p:nvCxnSpPr>
                  <p:spPr>
                    <a:xfrm flipV="1">
                      <a:off x="6580824" y="2939286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15" name="Group 733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41" name="Straight Connector 740"/>
                    <p:cNvCxnSpPr/>
                    <p:nvPr/>
                  </p:nvCxnSpPr>
                  <p:spPr>
                    <a:xfrm flipV="1">
                      <a:off x="7029010" y="2842092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2" name="Straight Connector 741"/>
                    <p:cNvCxnSpPr/>
                    <p:nvPr/>
                  </p:nvCxnSpPr>
                  <p:spPr>
                    <a:xfrm flipV="1">
                      <a:off x="6581303" y="2939217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16" name="Group 734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39" name="Straight Connector 738"/>
                    <p:cNvCxnSpPr/>
                    <p:nvPr/>
                  </p:nvCxnSpPr>
                  <p:spPr>
                    <a:xfrm flipV="1">
                      <a:off x="7026505" y="2846721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0" name="Straight Connector 739"/>
                    <p:cNvCxnSpPr/>
                    <p:nvPr/>
                  </p:nvCxnSpPr>
                  <p:spPr>
                    <a:xfrm flipV="1">
                      <a:off x="6581785" y="2939147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17" name="Group 735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37" name="Straight Connector 736"/>
                    <p:cNvCxnSpPr/>
                    <p:nvPr/>
                  </p:nvCxnSpPr>
                  <p:spPr>
                    <a:xfrm flipV="1">
                      <a:off x="7026985" y="2846652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8" name="Straight Connector 737"/>
                    <p:cNvCxnSpPr/>
                    <p:nvPr/>
                  </p:nvCxnSpPr>
                  <p:spPr>
                    <a:xfrm flipV="1">
                      <a:off x="6582264" y="2939078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681" name="Group 699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682" name="Group 700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715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463" y="2995812"/>
                      <a:ext cx="549974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16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463" y="2920618"/>
                      <a:ext cx="675472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17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69127" y="2922185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18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500359" y="2936284"/>
                      <a:ext cx="524136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19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2164" y="2933151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702" name="Straight Connector 701"/>
                  <p:cNvCxnSpPr/>
                  <p:nvPr/>
                </p:nvCxnSpPr>
                <p:spPr>
                  <a:xfrm flipH="1">
                    <a:off x="6997299" y="2125350"/>
                    <a:ext cx="11074" cy="84436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3" name="Straight Connector 702"/>
                  <p:cNvCxnSpPr/>
                  <p:nvPr/>
                </p:nvCxnSpPr>
                <p:spPr>
                  <a:xfrm>
                    <a:off x="6875494" y="230393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4" name="Straight Connector 703"/>
                  <p:cNvCxnSpPr/>
                  <p:nvPr/>
                </p:nvCxnSpPr>
                <p:spPr>
                  <a:xfrm>
                    <a:off x="6871802" y="2368162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5" name="Straight Connector 704"/>
                  <p:cNvCxnSpPr/>
                  <p:nvPr/>
                </p:nvCxnSpPr>
                <p:spPr>
                  <a:xfrm>
                    <a:off x="6871802" y="2444922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6" name="Straight Connector 705"/>
                  <p:cNvCxnSpPr/>
                  <p:nvPr/>
                </p:nvCxnSpPr>
                <p:spPr>
                  <a:xfrm>
                    <a:off x="6868112" y="2509150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7" name="Straight Connector 706"/>
                  <p:cNvCxnSpPr/>
                  <p:nvPr/>
                </p:nvCxnSpPr>
                <p:spPr>
                  <a:xfrm>
                    <a:off x="6864420" y="2570245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8" name="Straight Connector 707"/>
                  <p:cNvCxnSpPr/>
                  <p:nvPr/>
                </p:nvCxnSpPr>
                <p:spPr>
                  <a:xfrm>
                    <a:off x="6864420" y="2637605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9" name="Straight Connector 708"/>
                  <p:cNvCxnSpPr/>
                  <p:nvPr/>
                </p:nvCxnSpPr>
                <p:spPr>
                  <a:xfrm>
                    <a:off x="6860730" y="2706533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0" name="Straight Connector 709"/>
                  <p:cNvCxnSpPr/>
                  <p:nvPr/>
                </p:nvCxnSpPr>
                <p:spPr>
                  <a:xfrm>
                    <a:off x="6868112" y="2775460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1" name="Straight Connector 710"/>
                  <p:cNvCxnSpPr/>
                  <p:nvPr/>
                </p:nvCxnSpPr>
                <p:spPr>
                  <a:xfrm>
                    <a:off x="6871802" y="2842821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2" name="Straight Connector 711"/>
                  <p:cNvCxnSpPr/>
                  <p:nvPr/>
                </p:nvCxnSpPr>
                <p:spPr>
                  <a:xfrm>
                    <a:off x="6871802" y="2911749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3" name="Straight Connector 712"/>
                  <p:cNvCxnSpPr/>
                  <p:nvPr/>
                </p:nvCxnSpPr>
                <p:spPr>
                  <a:xfrm>
                    <a:off x="6875494" y="2975976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4" name="Straight Connector 713"/>
                  <p:cNvCxnSpPr/>
                  <p:nvPr/>
                </p:nvCxnSpPr>
                <p:spPr>
                  <a:xfrm flipH="1">
                    <a:off x="6875494" y="2131616"/>
                    <a:ext cx="136570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6621" name="Group 756"/>
              <p:cNvGrpSpPr>
                <a:grpSpLocks/>
              </p:cNvGrpSpPr>
              <p:nvPr/>
            </p:nvGrpSpPr>
            <p:grpSpPr bwMode="auto">
              <a:xfrm>
                <a:off x="2054687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622" name="Group 757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779" name="Rectangle 778"/>
                  <p:cNvSpPr/>
                  <p:nvPr/>
                </p:nvSpPr>
                <p:spPr>
                  <a:xfrm>
                    <a:off x="6509037" y="3061859"/>
                    <a:ext cx="447707" cy="742536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780" name="Straight Connector 779"/>
                  <p:cNvCxnSpPr/>
                  <p:nvPr/>
                </p:nvCxnSpPr>
                <p:spPr>
                  <a:xfrm flipV="1">
                    <a:off x="6846311" y="3061859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81" name="Rectangle 780"/>
                  <p:cNvSpPr/>
                  <p:nvPr/>
                </p:nvSpPr>
                <p:spPr>
                  <a:xfrm>
                    <a:off x="6476206" y="3071258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782" name="Straight Connector 781"/>
                  <p:cNvCxnSpPr/>
                  <p:nvPr/>
                </p:nvCxnSpPr>
                <p:spPr>
                  <a:xfrm flipV="1">
                    <a:off x="6395618" y="3061859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83" name="Rectangle 782"/>
                  <p:cNvSpPr/>
                  <p:nvPr/>
                </p:nvSpPr>
                <p:spPr>
                  <a:xfrm>
                    <a:off x="6816464" y="3702569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84" name="Rectangle 783"/>
                  <p:cNvSpPr/>
                  <p:nvPr/>
                </p:nvSpPr>
                <p:spPr>
                  <a:xfrm>
                    <a:off x="6404573" y="3157416"/>
                    <a:ext cx="444721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785" name="Straight Connector 784"/>
                  <p:cNvCxnSpPr/>
                  <p:nvPr/>
                </p:nvCxnSpPr>
                <p:spPr>
                  <a:xfrm flipV="1">
                    <a:off x="6846311" y="3804394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650" name="Group 785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14" name="Straight Connector 813"/>
                    <p:cNvCxnSpPr/>
                    <p:nvPr/>
                  </p:nvCxnSpPr>
                  <p:spPr>
                    <a:xfrm flipV="1">
                      <a:off x="7028036" y="2845713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5" name="Straight Connector 814"/>
                    <p:cNvCxnSpPr/>
                    <p:nvPr/>
                  </p:nvCxnSpPr>
                  <p:spPr>
                    <a:xfrm flipV="1">
                      <a:off x="6574360" y="2938138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651" name="Group 786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12" name="Straight Connector 811"/>
                    <p:cNvCxnSpPr/>
                    <p:nvPr/>
                  </p:nvCxnSpPr>
                  <p:spPr>
                    <a:xfrm flipV="1">
                      <a:off x="7028517" y="2845644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3" name="Straight Connector 812"/>
                    <p:cNvCxnSpPr/>
                    <p:nvPr/>
                  </p:nvCxnSpPr>
                  <p:spPr>
                    <a:xfrm flipV="1">
                      <a:off x="6580811" y="2934936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652" name="Group 787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10" name="Straight Connector 809"/>
                    <p:cNvCxnSpPr/>
                    <p:nvPr/>
                  </p:nvCxnSpPr>
                  <p:spPr>
                    <a:xfrm flipV="1">
                      <a:off x="7020041" y="2845574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1" name="Straight Connector 810"/>
                    <p:cNvCxnSpPr/>
                    <p:nvPr/>
                  </p:nvCxnSpPr>
                  <p:spPr>
                    <a:xfrm flipV="1">
                      <a:off x="6581290" y="2934866"/>
                      <a:ext cx="444721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653" name="Group 788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08" name="Straight Connector 807"/>
                    <p:cNvCxnSpPr/>
                    <p:nvPr/>
                  </p:nvCxnSpPr>
                  <p:spPr>
                    <a:xfrm flipV="1">
                      <a:off x="7026490" y="2845504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9" name="Straight Connector 808"/>
                    <p:cNvCxnSpPr/>
                    <p:nvPr/>
                  </p:nvCxnSpPr>
                  <p:spPr>
                    <a:xfrm flipV="1">
                      <a:off x="6581770" y="2934796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654" name="Group 789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06" name="Straight Connector 805"/>
                    <p:cNvCxnSpPr/>
                    <p:nvPr/>
                  </p:nvCxnSpPr>
                  <p:spPr>
                    <a:xfrm flipV="1">
                      <a:off x="7026970" y="2845435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7" name="Straight Connector 806"/>
                    <p:cNvCxnSpPr/>
                    <p:nvPr/>
                  </p:nvCxnSpPr>
                  <p:spPr>
                    <a:xfrm flipV="1">
                      <a:off x="6582249" y="2934726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655" name="Group 790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04" name="Straight Connector 803"/>
                    <p:cNvCxnSpPr/>
                    <p:nvPr/>
                  </p:nvCxnSpPr>
                  <p:spPr>
                    <a:xfrm flipV="1">
                      <a:off x="7027451" y="2845365"/>
                      <a:ext cx="113419" cy="939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5" name="Straight Connector 804"/>
                    <p:cNvCxnSpPr/>
                    <p:nvPr/>
                  </p:nvCxnSpPr>
                  <p:spPr>
                    <a:xfrm flipV="1">
                      <a:off x="6582730" y="2939356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656" name="Group 791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02" name="Straight Connector 801"/>
                    <p:cNvCxnSpPr/>
                    <p:nvPr/>
                  </p:nvCxnSpPr>
                  <p:spPr>
                    <a:xfrm flipV="1">
                      <a:off x="7027930" y="2842161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3" name="Straight Connector 802"/>
                    <p:cNvCxnSpPr/>
                    <p:nvPr/>
                  </p:nvCxnSpPr>
                  <p:spPr>
                    <a:xfrm flipV="1">
                      <a:off x="6574255" y="2939286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657" name="Group 792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00" name="Straight Connector 799"/>
                    <p:cNvCxnSpPr/>
                    <p:nvPr/>
                  </p:nvCxnSpPr>
                  <p:spPr>
                    <a:xfrm flipV="1">
                      <a:off x="7028410" y="2842092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1" name="Straight Connector 800"/>
                    <p:cNvCxnSpPr/>
                    <p:nvPr/>
                  </p:nvCxnSpPr>
                  <p:spPr>
                    <a:xfrm flipV="1">
                      <a:off x="6580703" y="2939217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658" name="Group 793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98" name="Straight Connector 797"/>
                    <p:cNvCxnSpPr/>
                    <p:nvPr/>
                  </p:nvCxnSpPr>
                  <p:spPr>
                    <a:xfrm flipV="1">
                      <a:off x="7019938" y="2846721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9" name="Straight Connector 798"/>
                    <p:cNvCxnSpPr/>
                    <p:nvPr/>
                  </p:nvCxnSpPr>
                  <p:spPr>
                    <a:xfrm flipV="1">
                      <a:off x="6581185" y="2939147"/>
                      <a:ext cx="44472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659" name="Group 794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96" name="Straight Connector 795"/>
                    <p:cNvCxnSpPr/>
                    <p:nvPr/>
                  </p:nvCxnSpPr>
                  <p:spPr>
                    <a:xfrm flipV="1">
                      <a:off x="7026387" y="2846652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7" name="Straight Connector 796"/>
                    <p:cNvCxnSpPr/>
                    <p:nvPr/>
                  </p:nvCxnSpPr>
                  <p:spPr>
                    <a:xfrm flipV="1">
                      <a:off x="6581664" y="2939078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623" name="Group 758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624" name="Group 759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774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4723" y="2995812"/>
                      <a:ext cx="549972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75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4723" y="2920618"/>
                      <a:ext cx="675469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76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68387" y="2922185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77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499617" y="2936284"/>
                      <a:ext cx="524136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78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1424" y="2933151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761" name="Straight Connector 760"/>
                  <p:cNvCxnSpPr/>
                  <p:nvPr/>
                </p:nvCxnSpPr>
                <p:spPr>
                  <a:xfrm flipH="1">
                    <a:off x="6996560" y="2125350"/>
                    <a:ext cx="11072" cy="84436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2" name="Straight Connector 761"/>
                  <p:cNvCxnSpPr/>
                  <p:nvPr/>
                </p:nvCxnSpPr>
                <p:spPr>
                  <a:xfrm>
                    <a:off x="6874752" y="2303934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3" name="Straight Connector 762"/>
                  <p:cNvCxnSpPr/>
                  <p:nvPr/>
                </p:nvCxnSpPr>
                <p:spPr>
                  <a:xfrm>
                    <a:off x="6871062" y="2368162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4" name="Straight Connector 763"/>
                  <p:cNvCxnSpPr/>
                  <p:nvPr/>
                </p:nvCxnSpPr>
                <p:spPr>
                  <a:xfrm>
                    <a:off x="6871062" y="2444922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5" name="Straight Connector 764"/>
                  <p:cNvCxnSpPr/>
                  <p:nvPr/>
                </p:nvCxnSpPr>
                <p:spPr>
                  <a:xfrm>
                    <a:off x="6867370" y="2509150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6" name="Straight Connector 765"/>
                  <p:cNvCxnSpPr/>
                  <p:nvPr/>
                </p:nvCxnSpPr>
                <p:spPr>
                  <a:xfrm>
                    <a:off x="6863680" y="2570245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7" name="Straight Connector 766"/>
                  <p:cNvCxnSpPr/>
                  <p:nvPr/>
                </p:nvCxnSpPr>
                <p:spPr>
                  <a:xfrm>
                    <a:off x="6863680" y="2637605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8" name="Straight Connector 767"/>
                  <p:cNvCxnSpPr/>
                  <p:nvPr/>
                </p:nvCxnSpPr>
                <p:spPr>
                  <a:xfrm>
                    <a:off x="6859988" y="2706533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9" name="Straight Connector 768"/>
                  <p:cNvCxnSpPr/>
                  <p:nvPr/>
                </p:nvCxnSpPr>
                <p:spPr>
                  <a:xfrm>
                    <a:off x="6867370" y="2775460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0" name="Straight Connector 769"/>
                  <p:cNvCxnSpPr/>
                  <p:nvPr/>
                </p:nvCxnSpPr>
                <p:spPr>
                  <a:xfrm>
                    <a:off x="6871062" y="2842821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1" name="Straight Connector 770"/>
                  <p:cNvCxnSpPr/>
                  <p:nvPr/>
                </p:nvCxnSpPr>
                <p:spPr>
                  <a:xfrm>
                    <a:off x="6871062" y="2911749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2" name="Straight Connector 771"/>
                  <p:cNvCxnSpPr/>
                  <p:nvPr/>
                </p:nvCxnSpPr>
                <p:spPr>
                  <a:xfrm>
                    <a:off x="6874752" y="2975976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3" name="Straight Connector 772"/>
                  <p:cNvCxnSpPr/>
                  <p:nvPr/>
                </p:nvCxnSpPr>
                <p:spPr>
                  <a:xfrm flipH="1">
                    <a:off x="6874752" y="2131616"/>
                    <a:ext cx="136572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05836" name="Group 815"/>
            <p:cNvGrpSpPr>
              <a:grpSpLocks/>
            </p:cNvGrpSpPr>
            <p:nvPr/>
          </p:nvGrpSpPr>
          <p:grpSpPr bwMode="auto">
            <a:xfrm>
              <a:off x="2267009" y="2732231"/>
              <a:ext cx="1470209" cy="1869141"/>
              <a:chOff x="916173" y="4038600"/>
              <a:chExt cx="1470209" cy="1869141"/>
            </a:xfrm>
          </p:grpSpPr>
          <p:grpSp>
            <p:nvGrpSpPr>
              <p:cNvPr id="206367" name="Group 187"/>
              <p:cNvGrpSpPr>
                <a:grpSpLocks/>
              </p:cNvGrpSpPr>
              <p:nvPr/>
            </p:nvGrpSpPr>
            <p:grpSpPr bwMode="auto">
              <a:xfrm>
                <a:off x="1295400" y="4038600"/>
                <a:ext cx="1052512" cy="355600"/>
                <a:chOff x="4410" y="1365"/>
                <a:chExt cx="663" cy="224"/>
              </a:xfrm>
            </p:grpSpPr>
            <p:sp>
              <p:nvSpPr>
                <p:cNvPr id="1058" name="Rectangle 188"/>
                <p:cNvSpPr>
                  <a:spLocks noChangeArrowheads="1"/>
                </p:cNvSpPr>
                <p:nvPr/>
              </p:nvSpPr>
              <p:spPr bwMode="auto">
                <a:xfrm>
                  <a:off x="4410" y="1500"/>
                  <a:ext cx="498" cy="87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59" name="AutoShape 189"/>
                <p:cNvSpPr>
                  <a:spLocks noChangeArrowheads="1"/>
                </p:cNvSpPr>
                <p:nvPr/>
              </p:nvSpPr>
              <p:spPr bwMode="auto">
                <a:xfrm>
                  <a:off x="4410" y="1368"/>
                  <a:ext cx="666" cy="135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60" name="Freeform 190"/>
                <p:cNvSpPr>
                  <a:spLocks/>
                </p:cNvSpPr>
                <p:nvPr/>
              </p:nvSpPr>
              <p:spPr bwMode="auto">
                <a:xfrm>
                  <a:off x="4907" y="1365"/>
                  <a:ext cx="169" cy="224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61" name="Freeform 191"/>
                <p:cNvSpPr>
                  <a:spLocks/>
                </p:cNvSpPr>
                <p:nvPr/>
              </p:nvSpPr>
              <p:spPr bwMode="auto">
                <a:xfrm>
                  <a:off x="4475" y="1395"/>
                  <a:ext cx="509" cy="80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62" name="Freeform 192"/>
                <p:cNvSpPr>
                  <a:spLocks/>
                </p:cNvSpPr>
                <p:nvPr/>
              </p:nvSpPr>
              <p:spPr bwMode="auto">
                <a:xfrm>
                  <a:off x="4593" y="1391"/>
                  <a:ext cx="296" cy="93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818" name="Straight Connector 817"/>
              <p:cNvCxnSpPr/>
              <p:nvPr/>
            </p:nvCxnSpPr>
            <p:spPr>
              <a:xfrm flipH="1">
                <a:off x="1180779" y="4381699"/>
                <a:ext cx="357149" cy="495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9" name="Straight Connector 818"/>
              <p:cNvCxnSpPr>
                <a:stCxn id="1058" idx="2"/>
              </p:cNvCxnSpPr>
              <p:nvPr/>
            </p:nvCxnSpPr>
            <p:spPr>
              <a:xfrm flipH="1">
                <a:off x="1485547" y="4391220"/>
                <a:ext cx="203178" cy="485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0" name="Straight Connector 819"/>
              <p:cNvCxnSpPr/>
              <p:nvPr/>
            </p:nvCxnSpPr>
            <p:spPr>
              <a:xfrm>
                <a:off x="1804600" y="4395981"/>
                <a:ext cx="57144" cy="4919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1" name="Straight Connector 820"/>
              <p:cNvCxnSpPr>
                <a:endCxn id="843" idx="0"/>
              </p:cNvCxnSpPr>
              <p:nvPr/>
            </p:nvCxnSpPr>
            <p:spPr>
              <a:xfrm>
                <a:off x="1944285" y="4419784"/>
                <a:ext cx="274609" cy="457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6372" name="Group 821"/>
              <p:cNvGrpSpPr>
                <a:grpSpLocks/>
              </p:cNvGrpSpPr>
              <p:nvPr/>
            </p:nvGrpSpPr>
            <p:grpSpPr bwMode="auto">
              <a:xfrm>
                <a:off x="916173" y="4876800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550" name="Group 999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1021" name="Rectangle 1020"/>
                  <p:cNvSpPr/>
                  <p:nvPr/>
                </p:nvSpPr>
                <p:spPr>
                  <a:xfrm>
                    <a:off x="6508516" y="3062346"/>
                    <a:ext cx="447707" cy="742536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022" name="Straight Connector 1021"/>
                  <p:cNvCxnSpPr/>
                  <p:nvPr/>
                </p:nvCxnSpPr>
                <p:spPr>
                  <a:xfrm flipV="1">
                    <a:off x="6845790" y="3062346"/>
                    <a:ext cx="113419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23" name="Rectangle 1022"/>
                  <p:cNvSpPr/>
                  <p:nvPr/>
                </p:nvSpPr>
                <p:spPr>
                  <a:xfrm>
                    <a:off x="6475686" y="3071745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024" name="Straight Connector 1023"/>
                  <p:cNvCxnSpPr/>
                  <p:nvPr/>
                </p:nvCxnSpPr>
                <p:spPr>
                  <a:xfrm flipV="1">
                    <a:off x="6395097" y="3062346"/>
                    <a:ext cx="113419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25" name="Rectangle 1024"/>
                  <p:cNvSpPr/>
                  <p:nvPr/>
                </p:nvSpPr>
                <p:spPr>
                  <a:xfrm>
                    <a:off x="6815943" y="3703058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026" name="Rectangle 1025"/>
                  <p:cNvSpPr/>
                  <p:nvPr/>
                </p:nvSpPr>
                <p:spPr>
                  <a:xfrm>
                    <a:off x="6404052" y="3157905"/>
                    <a:ext cx="444721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027" name="Straight Connector 1026"/>
                  <p:cNvCxnSpPr/>
                  <p:nvPr/>
                </p:nvCxnSpPr>
                <p:spPr>
                  <a:xfrm flipV="1">
                    <a:off x="6845790" y="3804882"/>
                    <a:ext cx="113419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578" name="Group 1027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056" name="Straight Connector 1055"/>
                    <p:cNvCxnSpPr/>
                    <p:nvPr/>
                  </p:nvCxnSpPr>
                  <p:spPr>
                    <a:xfrm flipV="1">
                      <a:off x="7027515" y="2846200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7" name="Straight Connector 1056"/>
                    <p:cNvCxnSpPr/>
                    <p:nvPr/>
                  </p:nvCxnSpPr>
                  <p:spPr>
                    <a:xfrm flipV="1">
                      <a:off x="6573839" y="2938626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79" name="Group 1028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054" name="Straight Connector 1053"/>
                    <p:cNvCxnSpPr/>
                    <p:nvPr/>
                  </p:nvCxnSpPr>
                  <p:spPr>
                    <a:xfrm flipV="1">
                      <a:off x="7027996" y="2846131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5" name="Straight Connector 1054"/>
                    <p:cNvCxnSpPr/>
                    <p:nvPr/>
                  </p:nvCxnSpPr>
                  <p:spPr>
                    <a:xfrm flipV="1">
                      <a:off x="6574320" y="2938557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80" name="Group 1029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052" name="Straight Connector 1051"/>
                    <p:cNvCxnSpPr/>
                    <p:nvPr/>
                  </p:nvCxnSpPr>
                  <p:spPr>
                    <a:xfrm flipV="1">
                      <a:off x="7019520" y="2846061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3" name="Straight Connector 1052"/>
                    <p:cNvCxnSpPr/>
                    <p:nvPr/>
                  </p:nvCxnSpPr>
                  <p:spPr>
                    <a:xfrm flipV="1">
                      <a:off x="6580769" y="2938487"/>
                      <a:ext cx="444721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81" name="Group 1030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050" name="Straight Connector 1049"/>
                    <p:cNvCxnSpPr/>
                    <p:nvPr/>
                  </p:nvCxnSpPr>
                  <p:spPr>
                    <a:xfrm flipV="1">
                      <a:off x="7020000" y="2845991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1" name="Straight Connector 1050"/>
                    <p:cNvCxnSpPr/>
                    <p:nvPr/>
                  </p:nvCxnSpPr>
                  <p:spPr>
                    <a:xfrm flipV="1">
                      <a:off x="6581249" y="2938417"/>
                      <a:ext cx="444721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82" name="Group 1031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048" name="Straight Connector 1047"/>
                    <p:cNvCxnSpPr/>
                    <p:nvPr/>
                  </p:nvCxnSpPr>
                  <p:spPr>
                    <a:xfrm flipV="1">
                      <a:off x="7026449" y="2845922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9" name="Straight Connector 1048"/>
                    <p:cNvCxnSpPr/>
                    <p:nvPr/>
                  </p:nvCxnSpPr>
                  <p:spPr>
                    <a:xfrm flipV="1">
                      <a:off x="6581728" y="2938348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83" name="Group 1032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046" name="Straight Connector 1045"/>
                    <p:cNvCxnSpPr/>
                    <p:nvPr/>
                  </p:nvCxnSpPr>
                  <p:spPr>
                    <a:xfrm flipV="1">
                      <a:off x="7026930" y="2845852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7" name="Straight Connector 1046"/>
                    <p:cNvCxnSpPr/>
                    <p:nvPr/>
                  </p:nvCxnSpPr>
                  <p:spPr>
                    <a:xfrm flipV="1">
                      <a:off x="6582209" y="2942977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84" name="Group 1033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044" name="Straight Connector 1043"/>
                    <p:cNvCxnSpPr/>
                    <p:nvPr/>
                  </p:nvCxnSpPr>
                  <p:spPr>
                    <a:xfrm flipV="1">
                      <a:off x="7027410" y="2845782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5" name="Straight Connector 1044"/>
                    <p:cNvCxnSpPr/>
                    <p:nvPr/>
                  </p:nvCxnSpPr>
                  <p:spPr>
                    <a:xfrm flipV="1">
                      <a:off x="6573734" y="2942907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85" name="Group 1034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042" name="Straight Connector 1041"/>
                    <p:cNvCxnSpPr/>
                    <p:nvPr/>
                  </p:nvCxnSpPr>
                  <p:spPr>
                    <a:xfrm flipV="1">
                      <a:off x="7027889" y="2845713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3" name="Straight Connector 1042"/>
                    <p:cNvCxnSpPr/>
                    <p:nvPr/>
                  </p:nvCxnSpPr>
                  <p:spPr>
                    <a:xfrm flipV="1">
                      <a:off x="6574213" y="2942838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86" name="Group 1035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040" name="Straight Connector 1039"/>
                    <p:cNvCxnSpPr/>
                    <p:nvPr/>
                  </p:nvCxnSpPr>
                  <p:spPr>
                    <a:xfrm flipV="1">
                      <a:off x="7019417" y="2850343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1" name="Straight Connector 1040"/>
                    <p:cNvCxnSpPr/>
                    <p:nvPr/>
                  </p:nvCxnSpPr>
                  <p:spPr>
                    <a:xfrm flipV="1">
                      <a:off x="6580664" y="2939635"/>
                      <a:ext cx="44472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87" name="Group 1036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038" name="Straight Connector 1037"/>
                    <p:cNvCxnSpPr/>
                    <p:nvPr/>
                  </p:nvCxnSpPr>
                  <p:spPr>
                    <a:xfrm flipV="1">
                      <a:off x="7019897" y="2850274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39" name="Straight Connector 1038"/>
                    <p:cNvCxnSpPr/>
                    <p:nvPr/>
                  </p:nvCxnSpPr>
                  <p:spPr>
                    <a:xfrm flipV="1">
                      <a:off x="6581143" y="2939566"/>
                      <a:ext cx="44472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551" name="Group 1000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552" name="Group 1001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1016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4079" y="2996300"/>
                      <a:ext cx="549972" cy="64227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17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4079" y="2921107"/>
                      <a:ext cx="675469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18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67743" y="2922673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19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498973" y="2936772"/>
                      <a:ext cx="524136" cy="45429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20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0780" y="2933639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1003" name="Straight Connector 1002"/>
                  <p:cNvCxnSpPr/>
                  <p:nvPr/>
                </p:nvCxnSpPr>
                <p:spPr>
                  <a:xfrm flipH="1">
                    <a:off x="6995916" y="2125837"/>
                    <a:ext cx="11072" cy="84436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4" name="Straight Connector 1003"/>
                  <p:cNvCxnSpPr/>
                  <p:nvPr/>
                </p:nvCxnSpPr>
                <p:spPr>
                  <a:xfrm>
                    <a:off x="6874108" y="2304422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5" name="Straight Connector 1004"/>
                  <p:cNvCxnSpPr/>
                  <p:nvPr/>
                </p:nvCxnSpPr>
                <p:spPr>
                  <a:xfrm>
                    <a:off x="6870418" y="2368650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6" name="Straight Connector 1005"/>
                  <p:cNvCxnSpPr/>
                  <p:nvPr/>
                </p:nvCxnSpPr>
                <p:spPr>
                  <a:xfrm>
                    <a:off x="6870418" y="2445410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7" name="Straight Connector 1006"/>
                  <p:cNvCxnSpPr/>
                  <p:nvPr/>
                </p:nvCxnSpPr>
                <p:spPr>
                  <a:xfrm>
                    <a:off x="6866726" y="2509638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8" name="Straight Connector 1007"/>
                  <p:cNvCxnSpPr/>
                  <p:nvPr/>
                </p:nvCxnSpPr>
                <p:spPr>
                  <a:xfrm>
                    <a:off x="6863036" y="2570732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9" name="Straight Connector 1008"/>
                  <p:cNvCxnSpPr/>
                  <p:nvPr/>
                </p:nvCxnSpPr>
                <p:spPr>
                  <a:xfrm>
                    <a:off x="6863036" y="263809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0" name="Straight Connector 1009"/>
                  <p:cNvCxnSpPr/>
                  <p:nvPr/>
                </p:nvCxnSpPr>
                <p:spPr>
                  <a:xfrm>
                    <a:off x="6859344" y="2707021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1" name="Straight Connector 1010"/>
                  <p:cNvCxnSpPr/>
                  <p:nvPr/>
                </p:nvCxnSpPr>
                <p:spPr>
                  <a:xfrm>
                    <a:off x="6866726" y="2775949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2" name="Straight Connector 1011"/>
                  <p:cNvCxnSpPr/>
                  <p:nvPr/>
                </p:nvCxnSpPr>
                <p:spPr>
                  <a:xfrm>
                    <a:off x="6870418" y="2843309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3" name="Straight Connector 1012"/>
                  <p:cNvCxnSpPr/>
                  <p:nvPr/>
                </p:nvCxnSpPr>
                <p:spPr>
                  <a:xfrm>
                    <a:off x="6870418" y="2912236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4" name="Straight Connector 1013"/>
                  <p:cNvCxnSpPr/>
                  <p:nvPr/>
                </p:nvCxnSpPr>
                <p:spPr>
                  <a:xfrm>
                    <a:off x="6874108" y="2976465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5" name="Straight Connector 1014"/>
                  <p:cNvCxnSpPr/>
                  <p:nvPr/>
                </p:nvCxnSpPr>
                <p:spPr>
                  <a:xfrm flipH="1">
                    <a:off x="6874108" y="2132103"/>
                    <a:ext cx="136572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6373" name="Group 822"/>
              <p:cNvGrpSpPr>
                <a:grpSpLocks/>
              </p:cNvGrpSpPr>
              <p:nvPr/>
            </p:nvGrpSpPr>
            <p:grpSpPr bwMode="auto">
              <a:xfrm>
                <a:off x="1301655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492" name="Group 941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963" name="Rectangle 962"/>
                  <p:cNvSpPr/>
                  <p:nvPr/>
                </p:nvSpPr>
                <p:spPr>
                  <a:xfrm>
                    <a:off x="6508968" y="3062348"/>
                    <a:ext cx="447707" cy="742536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64" name="Straight Connector 963"/>
                  <p:cNvCxnSpPr/>
                  <p:nvPr/>
                </p:nvCxnSpPr>
                <p:spPr>
                  <a:xfrm flipV="1">
                    <a:off x="6846239" y="3062348"/>
                    <a:ext cx="113419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65" name="Rectangle 964"/>
                  <p:cNvSpPr/>
                  <p:nvPr/>
                </p:nvSpPr>
                <p:spPr>
                  <a:xfrm>
                    <a:off x="6476135" y="3071747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66" name="Straight Connector 965"/>
                  <p:cNvCxnSpPr/>
                  <p:nvPr/>
                </p:nvCxnSpPr>
                <p:spPr>
                  <a:xfrm flipV="1">
                    <a:off x="6395549" y="3062348"/>
                    <a:ext cx="113419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67" name="Rectangle 966"/>
                  <p:cNvSpPr/>
                  <p:nvPr/>
                </p:nvSpPr>
                <p:spPr>
                  <a:xfrm>
                    <a:off x="6816392" y="3703060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968" name="Rectangle 967"/>
                  <p:cNvSpPr/>
                  <p:nvPr/>
                </p:nvSpPr>
                <p:spPr>
                  <a:xfrm>
                    <a:off x="6404502" y="3157907"/>
                    <a:ext cx="444723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69" name="Straight Connector 968"/>
                  <p:cNvCxnSpPr/>
                  <p:nvPr/>
                </p:nvCxnSpPr>
                <p:spPr>
                  <a:xfrm flipV="1">
                    <a:off x="6846239" y="3804884"/>
                    <a:ext cx="113419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520" name="Group 969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98" name="Straight Connector 997"/>
                    <p:cNvCxnSpPr/>
                    <p:nvPr/>
                  </p:nvCxnSpPr>
                  <p:spPr>
                    <a:xfrm flipV="1">
                      <a:off x="7027964" y="2846202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9" name="Straight Connector 998"/>
                    <p:cNvCxnSpPr/>
                    <p:nvPr/>
                  </p:nvCxnSpPr>
                  <p:spPr>
                    <a:xfrm flipV="1">
                      <a:off x="6574288" y="2938628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21" name="Group 970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96" name="Straight Connector 995"/>
                    <p:cNvCxnSpPr/>
                    <p:nvPr/>
                  </p:nvCxnSpPr>
                  <p:spPr>
                    <a:xfrm flipV="1">
                      <a:off x="7028445" y="2846133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7" name="Straight Connector 996"/>
                    <p:cNvCxnSpPr/>
                    <p:nvPr/>
                  </p:nvCxnSpPr>
                  <p:spPr>
                    <a:xfrm flipV="1">
                      <a:off x="6580739" y="2938559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22" name="Group 971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94" name="Straight Connector 993"/>
                    <p:cNvCxnSpPr/>
                    <p:nvPr/>
                  </p:nvCxnSpPr>
                  <p:spPr>
                    <a:xfrm flipV="1">
                      <a:off x="7019972" y="2846063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5" name="Straight Connector 994"/>
                    <p:cNvCxnSpPr/>
                    <p:nvPr/>
                  </p:nvCxnSpPr>
                  <p:spPr>
                    <a:xfrm flipV="1">
                      <a:off x="6581219" y="2938489"/>
                      <a:ext cx="44472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23" name="Group 972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92" name="Straight Connector 991"/>
                    <p:cNvCxnSpPr/>
                    <p:nvPr/>
                  </p:nvCxnSpPr>
                  <p:spPr>
                    <a:xfrm flipV="1">
                      <a:off x="7026421" y="2845993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3" name="Straight Connector 992"/>
                    <p:cNvCxnSpPr/>
                    <p:nvPr/>
                  </p:nvCxnSpPr>
                  <p:spPr>
                    <a:xfrm flipV="1">
                      <a:off x="6581698" y="2938419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24" name="Group 973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90" name="Straight Connector 989"/>
                    <p:cNvCxnSpPr/>
                    <p:nvPr/>
                  </p:nvCxnSpPr>
                  <p:spPr>
                    <a:xfrm flipV="1">
                      <a:off x="7026900" y="2845924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1" name="Straight Connector 990"/>
                    <p:cNvCxnSpPr/>
                    <p:nvPr/>
                  </p:nvCxnSpPr>
                  <p:spPr>
                    <a:xfrm flipV="1">
                      <a:off x="6582177" y="2938350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25" name="Group 974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88" name="Straight Connector 987"/>
                    <p:cNvCxnSpPr/>
                    <p:nvPr/>
                  </p:nvCxnSpPr>
                  <p:spPr>
                    <a:xfrm flipV="1">
                      <a:off x="7027381" y="2845854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9" name="Straight Connector 988"/>
                    <p:cNvCxnSpPr/>
                    <p:nvPr/>
                  </p:nvCxnSpPr>
                  <p:spPr>
                    <a:xfrm flipV="1">
                      <a:off x="6582659" y="2942979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26" name="Group 975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86" name="Straight Connector 985"/>
                    <p:cNvCxnSpPr/>
                    <p:nvPr/>
                  </p:nvCxnSpPr>
                  <p:spPr>
                    <a:xfrm flipV="1">
                      <a:off x="7027861" y="2845784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7" name="Straight Connector 986"/>
                    <p:cNvCxnSpPr/>
                    <p:nvPr/>
                  </p:nvCxnSpPr>
                  <p:spPr>
                    <a:xfrm flipV="1">
                      <a:off x="6574185" y="2942909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27" name="Group 976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84" name="Straight Connector 983"/>
                    <p:cNvCxnSpPr/>
                    <p:nvPr/>
                  </p:nvCxnSpPr>
                  <p:spPr>
                    <a:xfrm flipV="1">
                      <a:off x="7028340" y="2845715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5" name="Straight Connector 984"/>
                    <p:cNvCxnSpPr/>
                    <p:nvPr/>
                  </p:nvCxnSpPr>
                  <p:spPr>
                    <a:xfrm flipV="1">
                      <a:off x="6580634" y="2942840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28" name="Group 977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82" name="Straight Connector 981"/>
                    <p:cNvCxnSpPr/>
                    <p:nvPr/>
                  </p:nvCxnSpPr>
                  <p:spPr>
                    <a:xfrm flipV="1">
                      <a:off x="7019866" y="2850345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3" name="Straight Connector 982"/>
                    <p:cNvCxnSpPr/>
                    <p:nvPr/>
                  </p:nvCxnSpPr>
                  <p:spPr>
                    <a:xfrm flipV="1">
                      <a:off x="6581115" y="2939637"/>
                      <a:ext cx="444721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29" name="Group 978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80" name="Straight Connector 979"/>
                    <p:cNvCxnSpPr/>
                    <p:nvPr/>
                  </p:nvCxnSpPr>
                  <p:spPr>
                    <a:xfrm flipV="1">
                      <a:off x="7026315" y="2850276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1" name="Straight Connector 980"/>
                    <p:cNvCxnSpPr/>
                    <p:nvPr/>
                  </p:nvCxnSpPr>
                  <p:spPr>
                    <a:xfrm flipV="1">
                      <a:off x="6581595" y="2939568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493" name="Group 942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494" name="Group 943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958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4635" y="2996302"/>
                      <a:ext cx="549974" cy="64227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59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4635" y="2921109"/>
                      <a:ext cx="675472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60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68299" y="2922675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61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499531" y="2936774"/>
                      <a:ext cx="524136" cy="45429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62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1336" y="2933641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945" name="Straight Connector 944"/>
                  <p:cNvCxnSpPr/>
                  <p:nvPr/>
                </p:nvCxnSpPr>
                <p:spPr>
                  <a:xfrm flipH="1">
                    <a:off x="6996471" y="2125839"/>
                    <a:ext cx="11074" cy="84436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6" name="Straight Connector 945"/>
                  <p:cNvCxnSpPr/>
                  <p:nvPr/>
                </p:nvCxnSpPr>
                <p:spPr>
                  <a:xfrm>
                    <a:off x="6874666" y="230442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7" name="Straight Connector 946"/>
                  <p:cNvCxnSpPr/>
                  <p:nvPr/>
                </p:nvCxnSpPr>
                <p:spPr>
                  <a:xfrm>
                    <a:off x="6870974" y="2368652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8" name="Straight Connector 947"/>
                  <p:cNvCxnSpPr/>
                  <p:nvPr/>
                </p:nvCxnSpPr>
                <p:spPr>
                  <a:xfrm>
                    <a:off x="6870974" y="2445412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9" name="Straight Connector 948"/>
                  <p:cNvCxnSpPr/>
                  <p:nvPr/>
                </p:nvCxnSpPr>
                <p:spPr>
                  <a:xfrm>
                    <a:off x="6867284" y="2509640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0" name="Straight Connector 949"/>
                  <p:cNvCxnSpPr/>
                  <p:nvPr/>
                </p:nvCxnSpPr>
                <p:spPr>
                  <a:xfrm>
                    <a:off x="6863592" y="2570734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1" name="Straight Connector 950"/>
                  <p:cNvCxnSpPr/>
                  <p:nvPr/>
                </p:nvCxnSpPr>
                <p:spPr>
                  <a:xfrm>
                    <a:off x="6863592" y="2638096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2" name="Straight Connector 951"/>
                  <p:cNvCxnSpPr/>
                  <p:nvPr/>
                </p:nvCxnSpPr>
                <p:spPr>
                  <a:xfrm>
                    <a:off x="6859902" y="2707023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3" name="Straight Connector 952"/>
                  <p:cNvCxnSpPr/>
                  <p:nvPr/>
                </p:nvCxnSpPr>
                <p:spPr>
                  <a:xfrm>
                    <a:off x="6867284" y="2775951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4" name="Straight Connector 953"/>
                  <p:cNvCxnSpPr/>
                  <p:nvPr/>
                </p:nvCxnSpPr>
                <p:spPr>
                  <a:xfrm>
                    <a:off x="6870974" y="2843311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5" name="Straight Connector 954"/>
                  <p:cNvCxnSpPr/>
                  <p:nvPr/>
                </p:nvCxnSpPr>
                <p:spPr>
                  <a:xfrm>
                    <a:off x="6870974" y="2912238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6" name="Straight Connector 955"/>
                  <p:cNvCxnSpPr/>
                  <p:nvPr/>
                </p:nvCxnSpPr>
                <p:spPr>
                  <a:xfrm>
                    <a:off x="6874666" y="2976467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7" name="Straight Connector 956"/>
                  <p:cNvCxnSpPr/>
                  <p:nvPr/>
                </p:nvCxnSpPr>
                <p:spPr>
                  <a:xfrm flipH="1">
                    <a:off x="6874666" y="2132105"/>
                    <a:ext cx="136570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6374" name="Group 823"/>
              <p:cNvGrpSpPr>
                <a:grpSpLocks/>
              </p:cNvGrpSpPr>
              <p:nvPr/>
            </p:nvGrpSpPr>
            <p:grpSpPr bwMode="auto">
              <a:xfrm>
                <a:off x="1678171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434" name="Group 883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905" name="Rectangle 904"/>
                  <p:cNvSpPr/>
                  <p:nvPr/>
                </p:nvSpPr>
                <p:spPr>
                  <a:xfrm>
                    <a:off x="6508368" y="3062348"/>
                    <a:ext cx="456662" cy="742536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06" name="Straight Connector 905"/>
                  <p:cNvCxnSpPr/>
                  <p:nvPr/>
                </p:nvCxnSpPr>
                <p:spPr>
                  <a:xfrm flipV="1">
                    <a:off x="6848625" y="3062348"/>
                    <a:ext cx="119388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07" name="Rectangle 906"/>
                  <p:cNvSpPr/>
                  <p:nvPr/>
                </p:nvSpPr>
                <p:spPr>
                  <a:xfrm>
                    <a:off x="6475537" y="3071747"/>
                    <a:ext cx="134311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08" name="Straight Connector 907"/>
                  <p:cNvCxnSpPr/>
                  <p:nvPr/>
                </p:nvCxnSpPr>
                <p:spPr>
                  <a:xfrm flipV="1">
                    <a:off x="6394949" y="3062348"/>
                    <a:ext cx="113419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09" name="Rectangle 908"/>
                  <p:cNvSpPr/>
                  <p:nvPr/>
                </p:nvSpPr>
                <p:spPr>
                  <a:xfrm>
                    <a:off x="6815794" y="3703060"/>
                    <a:ext cx="140281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910" name="Rectangle 909"/>
                  <p:cNvSpPr/>
                  <p:nvPr/>
                </p:nvSpPr>
                <p:spPr>
                  <a:xfrm>
                    <a:off x="6403904" y="3157907"/>
                    <a:ext cx="447707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11" name="Straight Connector 910"/>
                  <p:cNvCxnSpPr/>
                  <p:nvPr/>
                </p:nvCxnSpPr>
                <p:spPr>
                  <a:xfrm flipV="1">
                    <a:off x="6848625" y="3804884"/>
                    <a:ext cx="119388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462" name="Group 911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40" name="Straight Connector 939"/>
                    <p:cNvCxnSpPr/>
                    <p:nvPr/>
                  </p:nvCxnSpPr>
                  <p:spPr>
                    <a:xfrm flipV="1">
                      <a:off x="7036319" y="2846202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1" name="Straight Connector 940"/>
                    <p:cNvCxnSpPr/>
                    <p:nvPr/>
                  </p:nvCxnSpPr>
                  <p:spPr>
                    <a:xfrm flipV="1">
                      <a:off x="6573691" y="2938628"/>
                      <a:ext cx="468598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63" name="Group 912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38" name="Straight Connector 937"/>
                    <p:cNvCxnSpPr/>
                    <p:nvPr/>
                  </p:nvCxnSpPr>
                  <p:spPr>
                    <a:xfrm flipV="1">
                      <a:off x="7036801" y="2846133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9" name="Straight Connector 938"/>
                    <p:cNvCxnSpPr/>
                    <p:nvPr/>
                  </p:nvCxnSpPr>
                  <p:spPr>
                    <a:xfrm flipV="1">
                      <a:off x="6574172" y="2938559"/>
                      <a:ext cx="468598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64" name="Group 913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36" name="Straight Connector 935"/>
                    <p:cNvCxnSpPr/>
                    <p:nvPr/>
                  </p:nvCxnSpPr>
                  <p:spPr>
                    <a:xfrm flipV="1">
                      <a:off x="7028327" y="2846063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7" name="Straight Connector 936"/>
                    <p:cNvCxnSpPr/>
                    <p:nvPr/>
                  </p:nvCxnSpPr>
                  <p:spPr>
                    <a:xfrm flipV="1">
                      <a:off x="6580621" y="2938489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65" name="Group 914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34" name="Straight Connector 933"/>
                    <p:cNvCxnSpPr/>
                    <p:nvPr/>
                  </p:nvCxnSpPr>
                  <p:spPr>
                    <a:xfrm flipV="1">
                      <a:off x="7028806" y="2845993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5" name="Straight Connector 934"/>
                    <p:cNvCxnSpPr/>
                    <p:nvPr/>
                  </p:nvCxnSpPr>
                  <p:spPr>
                    <a:xfrm flipV="1">
                      <a:off x="6581100" y="2938419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66" name="Group 915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32" name="Straight Connector 931"/>
                    <p:cNvCxnSpPr/>
                    <p:nvPr/>
                  </p:nvCxnSpPr>
                  <p:spPr>
                    <a:xfrm flipV="1">
                      <a:off x="7029286" y="2845924"/>
                      <a:ext cx="119388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3" name="Straight Connector 932"/>
                    <p:cNvCxnSpPr/>
                    <p:nvPr/>
                  </p:nvCxnSpPr>
                  <p:spPr>
                    <a:xfrm flipV="1">
                      <a:off x="6581580" y="2938350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67" name="Group 916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30" name="Straight Connector 929"/>
                    <p:cNvCxnSpPr/>
                    <p:nvPr/>
                  </p:nvCxnSpPr>
                  <p:spPr>
                    <a:xfrm flipV="1">
                      <a:off x="7035737" y="2845854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1" name="Straight Connector 930"/>
                    <p:cNvCxnSpPr/>
                    <p:nvPr/>
                  </p:nvCxnSpPr>
                  <p:spPr>
                    <a:xfrm flipV="1">
                      <a:off x="6582061" y="2942979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68" name="Group 917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28" name="Straight Connector 927"/>
                    <p:cNvCxnSpPr/>
                    <p:nvPr/>
                  </p:nvCxnSpPr>
                  <p:spPr>
                    <a:xfrm flipV="1">
                      <a:off x="7036216" y="2845784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9" name="Straight Connector 928"/>
                    <p:cNvCxnSpPr/>
                    <p:nvPr/>
                  </p:nvCxnSpPr>
                  <p:spPr>
                    <a:xfrm flipV="1">
                      <a:off x="6573585" y="2942909"/>
                      <a:ext cx="46860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69" name="Group 918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26" name="Straight Connector 925"/>
                    <p:cNvCxnSpPr/>
                    <p:nvPr/>
                  </p:nvCxnSpPr>
                  <p:spPr>
                    <a:xfrm flipV="1">
                      <a:off x="7036695" y="2845715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7" name="Straight Connector 926"/>
                    <p:cNvCxnSpPr/>
                    <p:nvPr/>
                  </p:nvCxnSpPr>
                  <p:spPr>
                    <a:xfrm flipV="1">
                      <a:off x="6574065" y="2942840"/>
                      <a:ext cx="46860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70" name="Group 919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24" name="Straight Connector 923"/>
                    <p:cNvCxnSpPr/>
                    <p:nvPr/>
                  </p:nvCxnSpPr>
                  <p:spPr>
                    <a:xfrm flipV="1">
                      <a:off x="7028222" y="2850345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5" name="Straight Connector 924"/>
                    <p:cNvCxnSpPr/>
                    <p:nvPr/>
                  </p:nvCxnSpPr>
                  <p:spPr>
                    <a:xfrm flipV="1">
                      <a:off x="6574546" y="2939637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71" name="Group 920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22" name="Straight Connector 921"/>
                    <p:cNvCxnSpPr/>
                    <p:nvPr/>
                  </p:nvCxnSpPr>
                  <p:spPr>
                    <a:xfrm flipV="1">
                      <a:off x="7028701" y="2850276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3" name="Straight Connector 922"/>
                    <p:cNvCxnSpPr/>
                    <p:nvPr/>
                  </p:nvCxnSpPr>
                  <p:spPr>
                    <a:xfrm flipV="1">
                      <a:off x="6580995" y="2939568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435" name="Group 884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436" name="Group 885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900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3895" y="2996302"/>
                      <a:ext cx="553664" cy="64227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01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3895" y="2921109"/>
                      <a:ext cx="679162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02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71250" y="2922675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03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498789" y="2936774"/>
                      <a:ext cx="527828" cy="45429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04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4287" y="2933641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887" name="Straight Connector 886"/>
                  <p:cNvCxnSpPr/>
                  <p:nvPr/>
                </p:nvCxnSpPr>
                <p:spPr>
                  <a:xfrm flipH="1">
                    <a:off x="7006804" y="2125839"/>
                    <a:ext cx="11074" cy="84436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8" name="Straight Connector 887"/>
                  <p:cNvCxnSpPr/>
                  <p:nvPr/>
                </p:nvCxnSpPr>
                <p:spPr>
                  <a:xfrm>
                    <a:off x="6884999" y="230442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9" name="Straight Connector 888"/>
                  <p:cNvCxnSpPr/>
                  <p:nvPr/>
                </p:nvCxnSpPr>
                <p:spPr>
                  <a:xfrm>
                    <a:off x="6881307" y="2368652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0" name="Straight Connector 889"/>
                  <p:cNvCxnSpPr/>
                  <p:nvPr/>
                </p:nvCxnSpPr>
                <p:spPr>
                  <a:xfrm>
                    <a:off x="6877617" y="2445412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1" name="Straight Connector 890"/>
                  <p:cNvCxnSpPr/>
                  <p:nvPr/>
                </p:nvCxnSpPr>
                <p:spPr>
                  <a:xfrm>
                    <a:off x="6877617" y="2509640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2" name="Straight Connector 891"/>
                  <p:cNvCxnSpPr/>
                  <p:nvPr/>
                </p:nvCxnSpPr>
                <p:spPr>
                  <a:xfrm>
                    <a:off x="6873925" y="2570734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3" name="Straight Connector 892"/>
                  <p:cNvCxnSpPr/>
                  <p:nvPr/>
                </p:nvCxnSpPr>
                <p:spPr>
                  <a:xfrm>
                    <a:off x="6873925" y="2638096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4" name="Straight Connector 893"/>
                  <p:cNvCxnSpPr/>
                  <p:nvPr/>
                </p:nvCxnSpPr>
                <p:spPr>
                  <a:xfrm>
                    <a:off x="6870235" y="2707023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5" name="Straight Connector 894"/>
                  <p:cNvCxnSpPr/>
                  <p:nvPr/>
                </p:nvCxnSpPr>
                <p:spPr>
                  <a:xfrm>
                    <a:off x="6877617" y="2775951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6" name="Straight Connector 895"/>
                  <p:cNvCxnSpPr/>
                  <p:nvPr/>
                </p:nvCxnSpPr>
                <p:spPr>
                  <a:xfrm>
                    <a:off x="6881307" y="2843311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7" name="Straight Connector 896"/>
                  <p:cNvCxnSpPr/>
                  <p:nvPr/>
                </p:nvCxnSpPr>
                <p:spPr>
                  <a:xfrm>
                    <a:off x="6877617" y="2912238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8" name="Straight Connector 897"/>
                  <p:cNvCxnSpPr/>
                  <p:nvPr/>
                </p:nvCxnSpPr>
                <p:spPr>
                  <a:xfrm>
                    <a:off x="6884999" y="2976467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9" name="Straight Connector 898"/>
                  <p:cNvCxnSpPr/>
                  <p:nvPr/>
                </p:nvCxnSpPr>
                <p:spPr>
                  <a:xfrm flipH="1">
                    <a:off x="6884999" y="2132105"/>
                    <a:ext cx="136570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6375" name="Group 824"/>
              <p:cNvGrpSpPr>
                <a:grpSpLocks/>
              </p:cNvGrpSpPr>
              <p:nvPr/>
            </p:nvGrpSpPr>
            <p:grpSpPr bwMode="auto">
              <a:xfrm>
                <a:off x="2054687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376" name="Group 825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847" name="Rectangle 846"/>
                  <p:cNvSpPr/>
                  <p:nvPr/>
                </p:nvSpPr>
                <p:spPr>
                  <a:xfrm>
                    <a:off x="6510754" y="3062348"/>
                    <a:ext cx="447707" cy="742536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848" name="Straight Connector 847"/>
                  <p:cNvCxnSpPr/>
                  <p:nvPr/>
                </p:nvCxnSpPr>
                <p:spPr>
                  <a:xfrm flipV="1">
                    <a:off x="6848027" y="3062348"/>
                    <a:ext cx="113419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49" name="Rectangle 848"/>
                  <p:cNvSpPr/>
                  <p:nvPr/>
                </p:nvSpPr>
                <p:spPr>
                  <a:xfrm>
                    <a:off x="6477923" y="3071747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850" name="Straight Connector 849"/>
                  <p:cNvCxnSpPr/>
                  <p:nvPr/>
                </p:nvCxnSpPr>
                <p:spPr>
                  <a:xfrm flipV="1">
                    <a:off x="6397335" y="3062348"/>
                    <a:ext cx="113419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51" name="Rectangle 850"/>
                  <p:cNvSpPr/>
                  <p:nvPr/>
                </p:nvSpPr>
                <p:spPr>
                  <a:xfrm>
                    <a:off x="6818180" y="3703060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852" name="Rectangle 851"/>
                  <p:cNvSpPr/>
                  <p:nvPr/>
                </p:nvSpPr>
                <p:spPr>
                  <a:xfrm>
                    <a:off x="6406290" y="3157907"/>
                    <a:ext cx="444721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853" name="Straight Connector 852"/>
                  <p:cNvCxnSpPr/>
                  <p:nvPr/>
                </p:nvCxnSpPr>
                <p:spPr>
                  <a:xfrm flipV="1">
                    <a:off x="6848027" y="3804884"/>
                    <a:ext cx="113419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404" name="Group 853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82" name="Straight Connector 881"/>
                    <p:cNvCxnSpPr/>
                    <p:nvPr/>
                  </p:nvCxnSpPr>
                  <p:spPr>
                    <a:xfrm flipV="1">
                      <a:off x="7035722" y="2846202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3" name="Straight Connector 882"/>
                    <p:cNvCxnSpPr/>
                    <p:nvPr/>
                  </p:nvCxnSpPr>
                  <p:spPr>
                    <a:xfrm flipV="1">
                      <a:off x="6582046" y="2938628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05" name="Group 854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80" name="Straight Connector 879"/>
                    <p:cNvCxnSpPr/>
                    <p:nvPr/>
                  </p:nvCxnSpPr>
                  <p:spPr>
                    <a:xfrm flipV="1">
                      <a:off x="7036203" y="2846133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1" name="Straight Connector 880"/>
                    <p:cNvCxnSpPr/>
                    <p:nvPr/>
                  </p:nvCxnSpPr>
                  <p:spPr>
                    <a:xfrm flipV="1">
                      <a:off x="6582527" y="2938559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06" name="Group 855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78" name="Straight Connector 877"/>
                    <p:cNvCxnSpPr/>
                    <p:nvPr/>
                  </p:nvCxnSpPr>
                  <p:spPr>
                    <a:xfrm flipV="1">
                      <a:off x="7027727" y="2846063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9" name="Straight Connector 878"/>
                    <p:cNvCxnSpPr/>
                    <p:nvPr/>
                  </p:nvCxnSpPr>
                  <p:spPr>
                    <a:xfrm flipV="1">
                      <a:off x="6583007" y="2938489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07" name="Group 856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76" name="Straight Connector 875"/>
                    <p:cNvCxnSpPr/>
                    <p:nvPr/>
                  </p:nvCxnSpPr>
                  <p:spPr>
                    <a:xfrm flipV="1">
                      <a:off x="7028207" y="2845993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7" name="Straight Connector 876"/>
                    <p:cNvCxnSpPr/>
                    <p:nvPr/>
                  </p:nvCxnSpPr>
                  <p:spPr>
                    <a:xfrm flipV="1">
                      <a:off x="6583486" y="2938419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08" name="Group 857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74" name="Straight Connector 873"/>
                    <p:cNvCxnSpPr/>
                    <p:nvPr/>
                  </p:nvCxnSpPr>
                  <p:spPr>
                    <a:xfrm flipV="1">
                      <a:off x="7028686" y="2845924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5" name="Straight Connector 874"/>
                    <p:cNvCxnSpPr/>
                    <p:nvPr/>
                  </p:nvCxnSpPr>
                  <p:spPr>
                    <a:xfrm flipV="1">
                      <a:off x="6589935" y="2938350"/>
                      <a:ext cx="444721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09" name="Group 858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72" name="Straight Connector 871"/>
                    <p:cNvCxnSpPr/>
                    <p:nvPr/>
                  </p:nvCxnSpPr>
                  <p:spPr>
                    <a:xfrm flipV="1">
                      <a:off x="7035137" y="2845854"/>
                      <a:ext cx="107450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3" name="Straight Connector 872"/>
                    <p:cNvCxnSpPr/>
                    <p:nvPr/>
                  </p:nvCxnSpPr>
                  <p:spPr>
                    <a:xfrm flipV="1">
                      <a:off x="6590416" y="2942979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10" name="Group 859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70" name="Straight Connector 869"/>
                    <p:cNvCxnSpPr/>
                    <p:nvPr/>
                  </p:nvCxnSpPr>
                  <p:spPr>
                    <a:xfrm flipV="1">
                      <a:off x="7035616" y="2845784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1" name="Straight Connector 870"/>
                    <p:cNvCxnSpPr/>
                    <p:nvPr/>
                  </p:nvCxnSpPr>
                  <p:spPr>
                    <a:xfrm flipV="1">
                      <a:off x="6581941" y="2942909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11" name="Group 860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68" name="Straight Connector 867"/>
                    <p:cNvCxnSpPr/>
                    <p:nvPr/>
                  </p:nvCxnSpPr>
                  <p:spPr>
                    <a:xfrm flipV="1">
                      <a:off x="7036096" y="2845715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9" name="Straight Connector 868"/>
                    <p:cNvCxnSpPr/>
                    <p:nvPr/>
                  </p:nvCxnSpPr>
                  <p:spPr>
                    <a:xfrm flipV="1">
                      <a:off x="6582420" y="2942840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12" name="Group 861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66" name="Straight Connector 865"/>
                    <p:cNvCxnSpPr/>
                    <p:nvPr/>
                  </p:nvCxnSpPr>
                  <p:spPr>
                    <a:xfrm flipV="1">
                      <a:off x="7027624" y="2850345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7" name="Straight Connector 866"/>
                    <p:cNvCxnSpPr/>
                    <p:nvPr/>
                  </p:nvCxnSpPr>
                  <p:spPr>
                    <a:xfrm flipV="1">
                      <a:off x="6582901" y="2939637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13" name="Group 862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64" name="Straight Connector 863"/>
                    <p:cNvCxnSpPr/>
                    <p:nvPr/>
                  </p:nvCxnSpPr>
                  <p:spPr>
                    <a:xfrm flipV="1">
                      <a:off x="7028103" y="2850276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5" name="Straight Connector 864"/>
                    <p:cNvCxnSpPr/>
                    <p:nvPr/>
                  </p:nvCxnSpPr>
                  <p:spPr>
                    <a:xfrm flipV="1">
                      <a:off x="6583381" y="2939568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377" name="Group 826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378" name="Group 827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842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24228" y="2996302"/>
                      <a:ext cx="542590" cy="64227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43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24228" y="2921109"/>
                      <a:ext cx="668087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44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70510" y="2922675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45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509122" y="2936774"/>
                      <a:ext cx="516753" cy="45429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46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30929" y="2933641"/>
                      <a:ext cx="295288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829" name="Straight Connector 828"/>
                  <p:cNvCxnSpPr/>
                  <p:nvPr/>
                </p:nvCxnSpPr>
                <p:spPr>
                  <a:xfrm flipH="1">
                    <a:off x="6998683" y="2125839"/>
                    <a:ext cx="11072" cy="84436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0" name="Straight Connector 829"/>
                  <p:cNvCxnSpPr/>
                  <p:nvPr/>
                </p:nvCxnSpPr>
                <p:spPr>
                  <a:xfrm>
                    <a:off x="6884257" y="2304424"/>
                    <a:ext cx="12919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1" name="Straight Connector 830"/>
                  <p:cNvCxnSpPr/>
                  <p:nvPr/>
                </p:nvCxnSpPr>
                <p:spPr>
                  <a:xfrm>
                    <a:off x="6880567" y="2368652"/>
                    <a:ext cx="12918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2" name="Straight Connector 831"/>
                  <p:cNvCxnSpPr/>
                  <p:nvPr/>
                </p:nvCxnSpPr>
                <p:spPr>
                  <a:xfrm>
                    <a:off x="6880567" y="2445412"/>
                    <a:ext cx="12918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3" name="Straight Connector 832"/>
                  <p:cNvCxnSpPr/>
                  <p:nvPr/>
                </p:nvCxnSpPr>
                <p:spPr>
                  <a:xfrm>
                    <a:off x="6876875" y="2509640"/>
                    <a:ext cx="12919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4" name="Straight Connector 833"/>
                  <p:cNvCxnSpPr/>
                  <p:nvPr/>
                </p:nvCxnSpPr>
                <p:spPr>
                  <a:xfrm>
                    <a:off x="6873185" y="2570734"/>
                    <a:ext cx="13288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5" name="Straight Connector 834"/>
                  <p:cNvCxnSpPr/>
                  <p:nvPr/>
                </p:nvCxnSpPr>
                <p:spPr>
                  <a:xfrm>
                    <a:off x="6873185" y="2638096"/>
                    <a:ext cx="12918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6" name="Straight Connector 835"/>
                  <p:cNvCxnSpPr/>
                  <p:nvPr/>
                </p:nvCxnSpPr>
                <p:spPr>
                  <a:xfrm>
                    <a:off x="6869493" y="2707023"/>
                    <a:ext cx="12919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7" name="Straight Connector 836"/>
                  <p:cNvCxnSpPr/>
                  <p:nvPr/>
                </p:nvCxnSpPr>
                <p:spPr>
                  <a:xfrm>
                    <a:off x="6876875" y="2775951"/>
                    <a:ext cx="12919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8" name="Straight Connector 837"/>
                  <p:cNvCxnSpPr/>
                  <p:nvPr/>
                </p:nvCxnSpPr>
                <p:spPr>
                  <a:xfrm>
                    <a:off x="6880567" y="2843311"/>
                    <a:ext cx="12918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9" name="Straight Connector 838"/>
                  <p:cNvCxnSpPr/>
                  <p:nvPr/>
                </p:nvCxnSpPr>
                <p:spPr>
                  <a:xfrm>
                    <a:off x="6880567" y="2912238"/>
                    <a:ext cx="12918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0" name="Straight Connector 839"/>
                  <p:cNvCxnSpPr/>
                  <p:nvPr/>
                </p:nvCxnSpPr>
                <p:spPr>
                  <a:xfrm>
                    <a:off x="6884257" y="2976467"/>
                    <a:ext cx="12919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1" name="Straight Connector 840"/>
                  <p:cNvCxnSpPr/>
                  <p:nvPr/>
                </p:nvCxnSpPr>
                <p:spPr>
                  <a:xfrm flipH="1">
                    <a:off x="6884257" y="2132105"/>
                    <a:ext cx="129190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05837" name="Group 1062"/>
            <p:cNvGrpSpPr>
              <a:grpSpLocks/>
            </p:cNvGrpSpPr>
            <p:nvPr/>
          </p:nvGrpSpPr>
          <p:grpSpPr bwMode="auto">
            <a:xfrm>
              <a:off x="3857904" y="2759971"/>
              <a:ext cx="1470209" cy="1869141"/>
              <a:chOff x="916173" y="4038600"/>
              <a:chExt cx="1470209" cy="1869141"/>
            </a:xfrm>
          </p:grpSpPr>
          <p:grpSp>
            <p:nvGrpSpPr>
              <p:cNvPr id="206121" name="Group 187"/>
              <p:cNvGrpSpPr>
                <a:grpSpLocks/>
              </p:cNvGrpSpPr>
              <p:nvPr/>
            </p:nvGrpSpPr>
            <p:grpSpPr bwMode="auto">
              <a:xfrm>
                <a:off x="1295400" y="4038600"/>
                <a:ext cx="1052512" cy="355600"/>
                <a:chOff x="4410" y="1365"/>
                <a:chExt cx="663" cy="224"/>
              </a:xfrm>
            </p:grpSpPr>
            <p:sp>
              <p:nvSpPr>
                <p:cNvPr id="1305" name="Rectangle 188"/>
                <p:cNvSpPr>
                  <a:spLocks noChangeArrowheads="1"/>
                </p:cNvSpPr>
                <p:nvPr/>
              </p:nvSpPr>
              <p:spPr bwMode="auto">
                <a:xfrm>
                  <a:off x="4413" y="1500"/>
                  <a:ext cx="495" cy="87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06" name="AutoShape 189"/>
                <p:cNvSpPr>
                  <a:spLocks noChangeArrowheads="1"/>
                </p:cNvSpPr>
                <p:nvPr/>
              </p:nvSpPr>
              <p:spPr bwMode="auto">
                <a:xfrm>
                  <a:off x="4413" y="1368"/>
                  <a:ext cx="663" cy="135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07" name="Freeform 190"/>
                <p:cNvSpPr>
                  <a:spLocks/>
                </p:cNvSpPr>
                <p:nvPr/>
              </p:nvSpPr>
              <p:spPr bwMode="auto">
                <a:xfrm>
                  <a:off x="4904" y="1365"/>
                  <a:ext cx="169" cy="224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08" name="Freeform 191"/>
                <p:cNvSpPr>
                  <a:spLocks/>
                </p:cNvSpPr>
                <p:nvPr/>
              </p:nvSpPr>
              <p:spPr bwMode="auto">
                <a:xfrm>
                  <a:off x="4478" y="1395"/>
                  <a:ext cx="506" cy="80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09" name="Freeform 192"/>
                <p:cNvSpPr>
                  <a:spLocks/>
                </p:cNvSpPr>
                <p:nvPr/>
              </p:nvSpPr>
              <p:spPr bwMode="auto">
                <a:xfrm>
                  <a:off x="4596" y="1391"/>
                  <a:ext cx="293" cy="93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065" name="Straight Connector 1064"/>
              <p:cNvCxnSpPr/>
              <p:nvPr/>
            </p:nvCxnSpPr>
            <p:spPr>
              <a:xfrm flipH="1">
                <a:off x="1181977" y="4380935"/>
                <a:ext cx="355562" cy="495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6" name="Straight Connector 1065"/>
              <p:cNvCxnSpPr>
                <a:stCxn id="1305" idx="2"/>
              </p:cNvCxnSpPr>
              <p:nvPr/>
            </p:nvCxnSpPr>
            <p:spPr>
              <a:xfrm flipH="1">
                <a:off x="1486744" y="4390457"/>
                <a:ext cx="201592" cy="485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7" name="Straight Connector 1066"/>
              <p:cNvCxnSpPr/>
              <p:nvPr/>
            </p:nvCxnSpPr>
            <p:spPr>
              <a:xfrm>
                <a:off x="1804211" y="4395218"/>
                <a:ext cx="57144" cy="4919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8" name="Straight Connector 1067"/>
              <p:cNvCxnSpPr>
                <a:endCxn id="1090" idx="0"/>
              </p:cNvCxnSpPr>
              <p:nvPr/>
            </p:nvCxnSpPr>
            <p:spPr>
              <a:xfrm>
                <a:off x="1943896" y="4419021"/>
                <a:ext cx="274609" cy="457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6126" name="Group 1068"/>
              <p:cNvGrpSpPr>
                <a:grpSpLocks/>
              </p:cNvGrpSpPr>
              <p:nvPr/>
            </p:nvGrpSpPr>
            <p:grpSpPr bwMode="auto">
              <a:xfrm>
                <a:off x="916173" y="4876800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304" name="Group 1246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1268" name="Rectangle 1267"/>
                  <p:cNvSpPr/>
                  <p:nvPr/>
                </p:nvSpPr>
                <p:spPr>
                  <a:xfrm>
                    <a:off x="6510771" y="3058460"/>
                    <a:ext cx="447707" cy="745669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269" name="Straight Connector 1268"/>
                  <p:cNvCxnSpPr/>
                  <p:nvPr/>
                </p:nvCxnSpPr>
                <p:spPr>
                  <a:xfrm flipV="1">
                    <a:off x="6848042" y="3058460"/>
                    <a:ext cx="113419" cy="95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70" name="Rectangle 1269"/>
                  <p:cNvSpPr/>
                  <p:nvPr/>
                </p:nvSpPr>
                <p:spPr>
                  <a:xfrm>
                    <a:off x="6477938" y="3067859"/>
                    <a:ext cx="131327" cy="11905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271" name="Straight Connector 1270"/>
                  <p:cNvCxnSpPr/>
                  <p:nvPr/>
                </p:nvCxnSpPr>
                <p:spPr>
                  <a:xfrm flipV="1">
                    <a:off x="6397352" y="3058460"/>
                    <a:ext cx="113419" cy="95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72" name="Rectangle 1271"/>
                  <p:cNvSpPr/>
                  <p:nvPr/>
                </p:nvSpPr>
                <p:spPr>
                  <a:xfrm>
                    <a:off x="6818195" y="3702304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273" name="Rectangle 1272"/>
                  <p:cNvSpPr/>
                  <p:nvPr/>
                </p:nvSpPr>
                <p:spPr>
                  <a:xfrm>
                    <a:off x="6406305" y="3157151"/>
                    <a:ext cx="444723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274" name="Straight Connector 1273"/>
                  <p:cNvCxnSpPr/>
                  <p:nvPr/>
                </p:nvCxnSpPr>
                <p:spPr>
                  <a:xfrm flipV="1">
                    <a:off x="6848042" y="3804129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332" name="Group 1274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03" name="Straight Connector 1302"/>
                    <p:cNvCxnSpPr/>
                    <p:nvPr/>
                  </p:nvCxnSpPr>
                  <p:spPr>
                    <a:xfrm flipV="1">
                      <a:off x="7035737" y="2845447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4" name="Straight Connector 1303"/>
                    <p:cNvCxnSpPr/>
                    <p:nvPr/>
                  </p:nvCxnSpPr>
                  <p:spPr>
                    <a:xfrm flipV="1">
                      <a:off x="6582061" y="2934739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333" name="Group 1275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01" name="Straight Connector 1300"/>
                    <p:cNvCxnSpPr/>
                    <p:nvPr/>
                  </p:nvCxnSpPr>
                  <p:spPr>
                    <a:xfrm flipV="1">
                      <a:off x="7036218" y="2845378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2" name="Straight Connector 1301"/>
                    <p:cNvCxnSpPr/>
                    <p:nvPr/>
                  </p:nvCxnSpPr>
                  <p:spPr>
                    <a:xfrm flipV="1">
                      <a:off x="6582542" y="2934670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334" name="Group 1276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99" name="Straight Connector 1298"/>
                    <p:cNvCxnSpPr/>
                    <p:nvPr/>
                  </p:nvCxnSpPr>
                  <p:spPr>
                    <a:xfrm flipV="1">
                      <a:off x="7027744" y="2845308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0" name="Straight Connector 1299"/>
                    <p:cNvCxnSpPr/>
                    <p:nvPr/>
                  </p:nvCxnSpPr>
                  <p:spPr>
                    <a:xfrm flipV="1">
                      <a:off x="6583022" y="2934600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335" name="Group 1277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97" name="Straight Connector 1296"/>
                    <p:cNvCxnSpPr/>
                    <p:nvPr/>
                  </p:nvCxnSpPr>
                  <p:spPr>
                    <a:xfrm flipV="1">
                      <a:off x="7028224" y="2842105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98" name="Straight Connector 1297"/>
                    <p:cNvCxnSpPr/>
                    <p:nvPr/>
                  </p:nvCxnSpPr>
                  <p:spPr>
                    <a:xfrm flipV="1">
                      <a:off x="6583501" y="2934530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336" name="Group 1278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95" name="Straight Connector 1294"/>
                    <p:cNvCxnSpPr/>
                    <p:nvPr/>
                  </p:nvCxnSpPr>
                  <p:spPr>
                    <a:xfrm flipV="1">
                      <a:off x="7028703" y="2842036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96" name="Straight Connector 1295"/>
                    <p:cNvCxnSpPr/>
                    <p:nvPr/>
                  </p:nvCxnSpPr>
                  <p:spPr>
                    <a:xfrm flipV="1">
                      <a:off x="6589950" y="2934461"/>
                      <a:ext cx="44472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337" name="Group 1279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93" name="Straight Connector 1292"/>
                    <p:cNvCxnSpPr/>
                    <p:nvPr/>
                  </p:nvCxnSpPr>
                  <p:spPr>
                    <a:xfrm flipV="1">
                      <a:off x="7035154" y="2841966"/>
                      <a:ext cx="107450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94" name="Straight Connector 1293"/>
                    <p:cNvCxnSpPr/>
                    <p:nvPr/>
                  </p:nvCxnSpPr>
                  <p:spPr>
                    <a:xfrm flipV="1">
                      <a:off x="6590431" y="2939091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338" name="Group 1280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91" name="Straight Connector 1290"/>
                    <p:cNvCxnSpPr/>
                    <p:nvPr/>
                  </p:nvCxnSpPr>
                  <p:spPr>
                    <a:xfrm flipV="1">
                      <a:off x="7035633" y="2841896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92" name="Straight Connector 1291"/>
                    <p:cNvCxnSpPr/>
                    <p:nvPr/>
                  </p:nvCxnSpPr>
                  <p:spPr>
                    <a:xfrm flipV="1">
                      <a:off x="6581958" y="2939021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339" name="Group 1281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89" name="Straight Connector 1288"/>
                    <p:cNvCxnSpPr/>
                    <p:nvPr/>
                  </p:nvCxnSpPr>
                  <p:spPr>
                    <a:xfrm flipV="1">
                      <a:off x="7036113" y="2841827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90" name="Straight Connector 1289"/>
                    <p:cNvCxnSpPr/>
                    <p:nvPr/>
                  </p:nvCxnSpPr>
                  <p:spPr>
                    <a:xfrm flipV="1">
                      <a:off x="6582437" y="2938952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340" name="Group 1282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87" name="Straight Connector 1286"/>
                    <p:cNvCxnSpPr/>
                    <p:nvPr/>
                  </p:nvCxnSpPr>
                  <p:spPr>
                    <a:xfrm flipV="1">
                      <a:off x="7027639" y="2846456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88" name="Straight Connector 1287"/>
                    <p:cNvCxnSpPr/>
                    <p:nvPr/>
                  </p:nvCxnSpPr>
                  <p:spPr>
                    <a:xfrm flipV="1">
                      <a:off x="6582918" y="2938882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341" name="Group 1283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85" name="Straight Connector 1284"/>
                    <p:cNvCxnSpPr/>
                    <p:nvPr/>
                  </p:nvCxnSpPr>
                  <p:spPr>
                    <a:xfrm flipV="1">
                      <a:off x="7028118" y="2846387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86" name="Straight Connector 1285"/>
                    <p:cNvCxnSpPr/>
                    <p:nvPr/>
                  </p:nvCxnSpPr>
                  <p:spPr>
                    <a:xfrm flipV="1">
                      <a:off x="6583398" y="2938813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305" name="Group 1247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306" name="Group 1248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1263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24247" y="2995546"/>
                      <a:ext cx="542592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264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24247" y="2920353"/>
                      <a:ext cx="668090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265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70529" y="2921920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266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509143" y="2936018"/>
                      <a:ext cx="516753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267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30948" y="2932885"/>
                      <a:ext cx="295288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1250" name="Straight Connector 1249"/>
                  <p:cNvCxnSpPr/>
                  <p:nvPr/>
                </p:nvCxnSpPr>
                <p:spPr>
                  <a:xfrm flipH="1">
                    <a:off x="6998701" y="2125084"/>
                    <a:ext cx="11074" cy="84436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1" name="Straight Connector 1250"/>
                  <p:cNvCxnSpPr/>
                  <p:nvPr/>
                </p:nvCxnSpPr>
                <p:spPr>
                  <a:xfrm>
                    <a:off x="6884278" y="2303669"/>
                    <a:ext cx="12918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2" name="Straight Connector 1251"/>
                  <p:cNvCxnSpPr/>
                  <p:nvPr/>
                </p:nvCxnSpPr>
                <p:spPr>
                  <a:xfrm>
                    <a:off x="6880586" y="2367896"/>
                    <a:ext cx="12919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3" name="Straight Connector 1252"/>
                  <p:cNvCxnSpPr/>
                  <p:nvPr/>
                </p:nvCxnSpPr>
                <p:spPr>
                  <a:xfrm>
                    <a:off x="6880586" y="2444657"/>
                    <a:ext cx="12919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4" name="Straight Connector 1253"/>
                  <p:cNvCxnSpPr/>
                  <p:nvPr/>
                </p:nvCxnSpPr>
                <p:spPr>
                  <a:xfrm>
                    <a:off x="6876896" y="2508884"/>
                    <a:ext cx="12918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5" name="Straight Connector 1254"/>
                  <p:cNvCxnSpPr/>
                  <p:nvPr/>
                </p:nvCxnSpPr>
                <p:spPr>
                  <a:xfrm>
                    <a:off x="6873204" y="2569979"/>
                    <a:ext cx="13288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6" name="Straight Connector 1255"/>
                  <p:cNvCxnSpPr/>
                  <p:nvPr/>
                </p:nvCxnSpPr>
                <p:spPr>
                  <a:xfrm>
                    <a:off x="6873204" y="2637340"/>
                    <a:ext cx="12919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7" name="Straight Connector 1256"/>
                  <p:cNvCxnSpPr/>
                  <p:nvPr/>
                </p:nvCxnSpPr>
                <p:spPr>
                  <a:xfrm>
                    <a:off x="6869514" y="2706267"/>
                    <a:ext cx="12918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8" name="Straight Connector 1257"/>
                  <p:cNvCxnSpPr/>
                  <p:nvPr/>
                </p:nvCxnSpPr>
                <p:spPr>
                  <a:xfrm>
                    <a:off x="6876896" y="2775195"/>
                    <a:ext cx="12918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9" name="Straight Connector 1258"/>
                  <p:cNvCxnSpPr/>
                  <p:nvPr/>
                </p:nvCxnSpPr>
                <p:spPr>
                  <a:xfrm>
                    <a:off x="6880586" y="2842556"/>
                    <a:ext cx="12919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0" name="Straight Connector 1259"/>
                  <p:cNvCxnSpPr/>
                  <p:nvPr/>
                </p:nvCxnSpPr>
                <p:spPr>
                  <a:xfrm>
                    <a:off x="6880586" y="2911483"/>
                    <a:ext cx="12919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1" name="Straight Connector 1260"/>
                  <p:cNvCxnSpPr/>
                  <p:nvPr/>
                </p:nvCxnSpPr>
                <p:spPr>
                  <a:xfrm>
                    <a:off x="6884278" y="2975711"/>
                    <a:ext cx="12918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2" name="Straight Connector 1261"/>
                  <p:cNvCxnSpPr/>
                  <p:nvPr/>
                </p:nvCxnSpPr>
                <p:spPr>
                  <a:xfrm flipH="1">
                    <a:off x="6884278" y="2131351"/>
                    <a:ext cx="129187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6127" name="Group 1069"/>
              <p:cNvGrpSpPr>
                <a:grpSpLocks/>
              </p:cNvGrpSpPr>
              <p:nvPr/>
            </p:nvGrpSpPr>
            <p:grpSpPr bwMode="auto">
              <a:xfrm>
                <a:off x="1301655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246" name="Group 1188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1210" name="Rectangle 1209"/>
                  <p:cNvSpPr/>
                  <p:nvPr/>
                </p:nvSpPr>
                <p:spPr>
                  <a:xfrm>
                    <a:off x="6517190" y="3058462"/>
                    <a:ext cx="447707" cy="745669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211" name="Straight Connector 1210"/>
                  <p:cNvCxnSpPr/>
                  <p:nvPr/>
                </p:nvCxnSpPr>
                <p:spPr>
                  <a:xfrm flipV="1">
                    <a:off x="6854463" y="3058462"/>
                    <a:ext cx="113419" cy="95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12" name="Rectangle 1211"/>
                  <p:cNvSpPr/>
                  <p:nvPr/>
                </p:nvSpPr>
                <p:spPr>
                  <a:xfrm>
                    <a:off x="6484359" y="3067861"/>
                    <a:ext cx="131327" cy="11905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213" name="Straight Connector 1212"/>
                  <p:cNvCxnSpPr/>
                  <p:nvPr/>
                </p:nvCxnSpPr>
                <p:spPr>
                  <a:xfrm flipV="1">
                    <a:off x="6403770" y="3058462"/>
                    <a:ext cx="113419" cy="95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14" name="Rectangle 1213"/>
                  <p:cNvSpPr/>
                  <p:nvPr/>
                </p:nvSpPr>
                <p:spPr>
                  <a:xfrm>
                    <a:off x="6824616" y="3702306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215" name="Rectangle 1214"/>
                  <p:cNvSpPr/>
                  <p:nvPr/>
                </p:nvSpPr>
                <p:spPr>
                  <a:xfrm>
                    <a:off x="6412726" y="3157153"/>
                    <a:ext cx="444721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216" name="Straight Connector 1215"/>
                  <p:cNvCxnSpPr/>
                  <p:nvPr/>
                </p:nvCxnSpPr>
                <p:spPr>
                  <a:xfrm flipV="1">
                    <a:off x="6854463" y="3804131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274" name="Group 1216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45" name="Straight Connector 1244"/>
                    <p:cNvCxnSpPr/>
                    <p:nvPr/>
                  </p:nvCxnSpPr>
                  <p:spPr>
                    <a:xfrm flipV="1">
                      <a:off x="7036188" y="2845449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6" name="Straight Connector 1245"/>
                    <p:cNvCxnSpPr/>
                    <p:nvPr/>
                  </p:nvCxnSpPr>
                  <p:spPr>
                    <a:xfrm flipV="1">
                      <a:off x="6582512" y="2934741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75" name="Group 1217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43" name="Straight Connector 1242"/>
                    <p:cNvCxnSpPr/>
                    <p:nvPr/>
                  </p:nvCxnSpPr>
                  <p:spPr>
                    <a:xfrm flipV="1">
                      <a:off x="7036669" y="2845380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4" name="Straight Connector 1243"/>
                    <p:cNvCxnSpPr/>
                    <p:nvPr/>
                  </p:nvCxnSpPr>
                  <p:spPr>
                    <a:xfrm flipV="1">
                      <a:off x="6582993" y="2934672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76" name="Group 1218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41" name="Straight Connector 1240"/>
                    <p:cNvCxnSpPr/>
                    <p:nvPr/>
                  </p:nvCxnSpPr>
                  <p:spPr>
                    <a:xfrm flipV="1">
                      <a:off x="7028194" y="2845310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2" name="Straight Connector 1241"/>
                    <p:cNvCxnSpPr/>
                    <p:nvPr/>
                  </p:nvCxnSpPr>
                  <p:spPr>
                    <a:xfrm flipV="1">
                      <a:off x="6583473" y="2934602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77" name="Group 1219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39" name="Straight Connector 1238"/>
                    <p:cNvCxnSpPr/>
                    <p:nvPr/>
                  </p:nvCxnSpPr>
                  <p:spPr>
                    <a:xfrm flipV="1">
                      <a:off x="7028673" y="2842107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0" name="Straight Connector 1239"/>
                    <p:cNvCxnSpPr/>
                    <p:nvPr/>
                  </p:nvCxnSpPr>
                  <p:spPr>
                    <a:xfrm flipV="1">
                      <a:off x="6589922" y="2934532"/>
                      <a:ext cx="444721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78" name="Group 1220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37" name="Straight Connector 1236"/>
                    <p:cNvCxnSpPr/>
                    <p:nvPr/>
                  </p:nvCxnSpPr>
                  <p:spPr>
                    <a:xfrm flipV="1">
                      <a:off x="7035122" y="2842038"/>
                      <a:ext cx="107450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8" name="Straight Connector 1237"/>
                    <p:cNvCxnSpPr/>
                    <p:nvPr/>
                  </p:nvCxnSpPr>
                  <p:spPr>
                    <a:xfrm flipV="1">
                      <a:off x="6590401" y="2934463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79" name="Group 1221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35" name="Straight Connector 1234"/>
                    <p:cNvCxnSpPr/>
                    <p:nvPr/>
                  </p:nvCxnSpPr>
                  <p:spPr>
                    <a:xfrm flipV="1">
                      <a:off x="7035603" y="2841968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6" name="Straight Connector 1235"/>
                    <p:cNvCxnSpPr/>
                    <p:nvPr/>
                  </p:nvCxnSpPr>
                  <p:spPr>
                    <a:xfrm flipV="1">
                      <a:off x="6590882" y="2939093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80" name="Group 1222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33" name="Straight Connector 1232"/>
                    <p:cNvCxnSpPr/>
                    <p:nvPr/>
                  </p:nvCxnSpPr>
                  <p:spPr>
                    <a:xfrm flipV="1">
                      <a:off x="7036083" y="2841898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4" name="Straight Connector 1233"/>
                    <p:cNvCxnSpPr/>
                    <p:nvPr/>
                  </p:nvCxnSpPr>
                  <p:spPr>
                    <a:xfrm flipV="1">
                      <a:off x="6582407" y="2939023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81" name="Group 1223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31" name="Straight Connector 1230"/>
                    <p:cNvCxnSpPr/>
                    <p:nvPr/>
                  </p:nvCxnSpPr>
                  <p:spPr>
                    <a:xfrm flipV="1">
                      <a:off x="7036562" y="2841829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2" name="Straight Connector 1231"/>
                    <p:cNvCxnSpPr/>
                    <p:nvPr/>
                  </p:nvCxnSpPr>
                  <p:spPr>
                    <a:xfrm flipV="1">
                      <a:off x="6582886" y="2938954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82" name="Group 1224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29" name="Straight Connector 1228"/>
                    <p:cNvCxnSpPr/>
                    <p:nvPr/>
                  </p:nvCxnSpPr>
                  <p:spPr>
                    <a:xfrm flipV="1">
                      <a:off x="7028090" y="2846458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0" name="Straight Connector 1229"/>
                    <p:cNvCxnSpPr/>
                    <p:nvPr/>
                  </p:nvCxnSpPr>
                  <p:spPr>
                    <a:xfrm flipV="1">
                      <a:off x="6583368" y="293888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83" name="Group 1225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27" name="Straight Connector 1226"/>
                    <p:cNvCxnSpPr/>
                    <p:nvPr/>
                  </p:nvCxnSpPr>
                  <p:spPr>
                    <a:xfrm flipV="1">
                      <a:off x="7028570" y="2846389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28" name="Straight Connector 1227"/>
                    <p:cNvCxnSpPr/>
                    <p:nvPr/>
                  </p:nvCxnSpPr>
                  <p:spPr>
                    <a:xfrm flipV="1">
                      <a:off x="6589816" y="2938815"/>
                      <a:ext cx="44472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247" name="Group 1189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248" name="Group 1190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1205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24805" y="2995548"/>
                      <a:ext cx="542590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206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24805" y="2920355"/>
                      <a:ext cx="668087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207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71087" y="2921922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208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509699" y="2936020"/>
                      <a:ext cx="516753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209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31506" y="2932887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1192" name="Straight Connector 1191"/>
                  <p:cNvCxnSpPr/>
                  <p:nvPr/>
                </p:nvCxnSpPr>
                <p:spPr>
                  <a:xfrm flipH="1">
                    <a:off x="7006641" y="2125086"/>
                    <a:ext cx="11072" cy="84436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3" name="Straight Connector 1192"/>
                  <p:cNvCxnSpPr/>
                  <p:nvPr/>
                </p:nvCxnSpPr>
                <p:spPr>
                  <a:xfrm>
                    <a:off x="6884834" y="2303671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4" name="Straight Connector 1193"/>
                  <p:cNvCxnSpPr/>
                  <p:nvPr/>
                </p:nvCxnSpPr>
                <p:spPr>
                  <a:xfrm>
                    <a:off x="6881144" y="2367898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5" name="Straight Connector 1194"/>
                  <p:cNvCxnSpPr/>
                  <p:nvPr/>
                </p:nvCxnSpPr>
                <p:spPr>
                  <a:xfrm>
                    <a:off x="6881144" y="2444659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6" name="Straight Connector 1195"/>
                  <p:cNvCxnSpPr/>
                  <p:nvPr/>
                </p:nvCxnSpPr>
                <p:spPr>
                  <a:xfrm>
                    <a:off x="6877452" y="2508886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7" name="Straight Connector 1196"/>
                  <p:cNvCxnSpPr/>
                  <p:nvPr/>
                </p:nvCxnSpPr>
                <p:spPr>
                  <a:xfrm>
                    <a:off x="6873762" y="2569981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8" name="Straight Connector 1197"/>
                  <p:cNvCxnSpPr/>
                  <p:nvPr/>
                </p:nvCxnSpPr>
                <p:spPr>
                  <a:xfrm>
                    <a:off x="6873762" y="2637342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9" name="Straight Connector 1198"/>
                  <p:cNvCxnSpPr/>
                  <p:nvPr/>
                </p:nvCxnSpPr>
                <p:spPr>
                  <a:xfrm>
                    <a:off x="6870070" y="2706269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0" name="Straight Connector 1199"/>
                  <p:cNvCxnSpPr/>
                  <p:nvPr/>
                </p:nvCxnSpPr>
                <p:spPr>
                  <a:xfrm>
                    <a:off x="6877452" y="2775197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1" name="Straight Connector 1200"/>
                  <p:cNvCxnSpPr/>
                  <p:nvPr/>
                </p:nvCxnSpPr>
                <p:spPr>
                  <a:xfrm>
                    <a:off x="6881144" y="2842558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2" name="Straight Connector 1201"/>
                  <p:cNvCxnSpPr/>
                  <p:nvPr/>
                </p:nvCxnSpPr>
                <p:spPr>
                  <a:xfrm>
                    <a:off x="6881144" y="2911485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3" name="Straight Connector 1202"/>
                  <p:cNvCxnSpPr/>
                  <p:nvPr/>
                </p:nvCxnSpPr>
                <p:spPr>
                  <a:xfrm>
                    <a:off x="6884834" y="2975713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4" name="Straight Connector 1203"/>
                  <p:cNvCxnSpPr/>
                  <p:nvPr/>
                </p:nvCxnSpPr>
                <p:spPr>
                  <a:xfrm flipH="1">
                    <a:off x="6884834" y="2131353"/>
                    <a:ext cx="136572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6128" name="Group 1070"/>
              <p:cNvGrpSpPr>
                <a:grpSpLocks/>
              </p:cNvGrpSpPr>
              <p:nvPr/>
            </p:nvGrpSpPr>
            <p:grpSpPr bwMode="auto">
              <a:xfrm>
                <a:off x="1678171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188" name="Group 1130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1152" name="Rectangle 1151"/>
                  <p:cNvSpPr/>
                  <p:nvPr/>
                </p:nvSpPr>
                <p:spPr>
                  <a:xfrm>
                    <a:off x="6510622" y="3058462"/>
                    <a:ext cx="447707" cy="745669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153" name="Straight Connector 1152"/>
                  <p:cNvCxnSpPr/>
                  <p:nvPr/>
                </p:nvCxnSpPr>
                <p:spPr>
                  <a:xfrm flipV="1">
                    <a:off x="6847894" y="3058462"/>
                    <a:ext cx="113419" cy="95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54" name="Rectangle 1153"/>
                  <p:cNvSpPr/>
                  <p:nvPr/>
                </p:nvSpPr>
                <p:spPr>
                  <a:xfrm>
                    <a:off x="6477789" y="3067861"/>
                    <a:ext cx="131327" cy="11905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155" name="Straight Connector 1154"/>
                  <p:cNvCxnSpPr/>
                  <p:nvPr/>
                </p:nvCxnSpPr>
                <p:spPr>
                  <a:xfrm flipV="1">
                    <a:off x="6397203" y="3058462"/>
                    <a:ext cx="113419" cy="95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56" name="Rectangle 1155"/>
                  <p:cNvSpPr/>
                  <p:nvPr/>
                </p:nvSpPr>
                <p:spPr>
                  <a:xfrm>
                    <a:off x="6818047" y="3702306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157" name="Rectangle 1156"/>
                  <p:cNvSpPr/>
                  <p:nvPr/>
                </p:nvSpPr>
                <p:spPr>
                  <a:xfrm>
                    <a:off x="6406156" y="3157153"/>
                    <a:ext cx="444723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158" name="Straight Connector 1157"/>
                  <p:cNvCxnSpPr/>
                  <p:nvPr/>
                </p:nvCxnSpPr>
                <p:spPr>
                  <a:xfrm flipV="1">
                    <a:off x="6847894" y="3804131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216" name="Group 1158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87" name="Straight Connector 1186"/>
                    <p:cNvCxnSpPr/>
                    <p:nvPr/>
                  </p:nvCxnSpPr>
                  <p:spPr>
                    <a:xfrm flipV="1">
                      <a:off x="7029619" y="2845449"/>
                      <a:ext cx="119388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8" name="Straight Connector 1187"/>
                    <p:cNvCxnSpPr/>
                    <p:nvPr/>
                  </p:nvCxnSpPr>
                  <p:spPr>
                    <a:xfrm flipV="1">
                      <a:off x="6581912" y="2934741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17" name="Group 1159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85" name="Straight Connector 1184"/>
                    <p:cNvCxnSpPr/>
                    <p:nvPr/>
                  </p:nvCxnSpPr>
                  <p:spPr>
                    <a:xfrm flipV="1">
                      <a:off x="7036069" y="2845380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6" name="Straight Connector 1185"/>
                    <p:cNvCxnSpPr/>
                    <p:nvPr/>
                  </p:nvCxnSpPr>
                  <p:spPr>
                    <a:xfrm flipV="1">
                      <a:off x="6582394" y="2934672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18" name="Group 1160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83" name="Straight Connector 1182"/>
                    <p:cNvCxnSpPr/>
                    <p:nvPr/>
                  </p:nvCxnSpPr>
                  <p:spPr>
                    <a:xfrm flipV="1">
                      <a:off x="7027596" y="2845310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4" name="Straight Connector 1183"/>
                    <p:cNvCxnSpPr/>
                    <p:nvPr/>
                  </p:nvCxnSpPr>
                  <p:spPr>
                    <a:xfrm flipV="1">
                      <a:off x="6582873" y="2934602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19" name="Group 1161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81" name="Straight Connector 1180"/>
                    <p:cNvCxnSpPr/>
                    <p:nvPr/>
                  </p:nvCxnSpPr>
                  <p:spPr>
                    <a:xfrm flipV="1">
                      <a:off x="7028075" y="2842107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2" name="Straight Connector 1181"/>
                    <p:cNvCxnSpPr/>
                    <p:nvPr/>
                  </p:nvCxnSpPr>
                  <p:spPr>
                    <a:xfrm flipV="1">
                      <a:off x="6583353" y="2934532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20" name="Group 1162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79" name="Straight Connector 1178"/>
                    <p:cNvCxnSpPr/>
                    <p:nvPr/>
                  </p:nvCxnSpPr>
                  <p:spPr>
                    <a:xfrm flipV="1">
                      <a:off x="7028555" y="2842038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0" name="Straight Connector 1179"/>
                    <p:cNvCxnSpPr/>
                    <p:nvPr/>
                  </p:nvCxnSpPr>
                  <p:spPr>
                    <a:xfrm flipV="1">
                      <a:off x="6589801" y="2934463"/>
                      <a:ext cx="44472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21" name="Group 1163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77" name="Straight Connector 1176"/>
                    <p:cNvCxnSpPr/>
                    <p:nvPr/>
                  </p:nvCxnSpPr>
                  <p:spPr>
                    <a:xfrm flipV="1">
                      <a:off x="7029036" y="2841968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8" name="Straight Connector 1177"/>
                    <p:cNvCxnSpPr/>
                    <p:nvPr/>
                  </p:nvCxnSpPr>
                  <p:spPr>
                    <a:xfrm flipV="1">
                      <a:off x="6590283" y="2939093"/>
                      <a:ext cx="44472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22" name="Group 1164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75" name="Straight Connector 1174"/>
                    <p:cNvCxnSpPr/>
                    <p:nvPr/>
                  </p:nvCxnSpPr>
                  <p:spPr>
                    <a:xfrm flipV="1">
                      <a:off x="7029515" y="2841898"/>
                      <a:ext cx="119388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6" name="Straight Connector 1175"/>
                    <p:cNvCxnSpPr/>
                    <p:nvPr/>
                  </p:nvCxnSpPr>
                  <p:spPr>
                    <a:xfrm flipV="1">
                      <a:off x="6581809" y="2939023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23" name="Group 1165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73" name="Straight Connector 1172"/>
                    <p:cNvCxnSpPr/>
                    <p:nvPr/>
                  </p:nvCxnSpPr>
                  <p:spPr>
                    <a:xfrm flipV="1">
                      <a:off x="7035964" y="2841829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4" name="Straight Connector 1173"/>
                    <p:cNvCxnSpPr/>
                    <p:nvPr/>
                  </p:nvCxnSpPr>
                  <p:spPr>
                    <a:xfrm flipV="1">
                      <a:off x="6582288" y="2938954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24" name="Group 1166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71" name="Straight Connector 1170"/>
                    <p:cNvCxnSpPr/>
                    <p:nvPr/>
                  </p:nvCxnSpPr>
                  <p:spPr>
                    <a:xfrm flipV="1">
                      <a:off x="7027490" y="2846458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2" name="Straight Connector 1171"/>
                    <p:cNvCxnSpPr/>
                    <p:nvPr/>
                  </p:nvCxnSpPr>
                  <p:spPr>
                    <a:xfrm flipV="1">
                      <a:off x="6582770" y="2938884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25" name="Group 1167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69" name="Straight Connector 1168"/>
                    <p:cNvCxnSpPr/>
                    <p:nvPr/>
                  </p:nvCxnSpPr>
                  <p:spPr>
                    <a:xfrm flipV="1">
                      <a:off x="7027970" y="2846389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0" name="Straight Connector 1169"/>
                    <p:cNvCxnSpPr/>
                    <p:nvPr/>
                  </p:nvCxnSpPr>
                  <p:spPr>
                    <a:xfrm flipV="1">
                      <a:off x="6583249" y="2938815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189" name="Group 1131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190" name="Group 1132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1147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24063" y="2995548"/>
                      <a:ext cx="542592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148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24063" y="2920355"/>
                      <a:ext cx="668090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149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70345" y="2921922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150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508959" y="2936020"/>
                      <a:ext cx="516753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151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30764" y="2932887"/>
                      <a:ext cx="295288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1134" name="Straight Connector 1133"/>
                  <p:cNvCxnSpPr/>
                  <p:nvPr/>
                </p:nvCxnSpPr>
                <p:spPr>
                  <a:xfrm flipH="1">
                    <a:off x="6998518" y="2125086"/>
                    <a:ext cx="11074" cy="84436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5" name="Straight Connector 1134"/>
                  <p:cNvCxnSpPr/>
                  <p:nvPr/>
                </p:nvCxnSpPr>
                <p:spPr>
                  <a:xfrm>
                    <a:off x="6876712" y="2303671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6" name="Straight Connector 1135"/>
                  <p:cNvCxnSpPr/>
                  <p:nvPr/>
                </p:nvCxnSpPr>
                <p:spPr>
                  <a:xfrm>
                    <a:off x="6873020" y="2367898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7" name="Straight Connector 1136"/>
                  <p:cNvCxnSpPr/>
                  <p:nvPr/>
                </p:nvCxnSpPr>
                <p:spPr>
                  <a:xfrm>
                    <a:off x="6873020" y="2444659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8" name="Straight Connector 1137"/>
                  <p:cNvCxnSpPr/>
                  <p:nvPr/>
                </p:nvCxnSpPr>
                <p:spPr>
                  <a:xfrm>
                    <a:off x="6869330" y="2508886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9" name="Straight Connector 1138"/>
                  <p:cNvCxnSpPr/>
                  <p:nvPr/>
                </p:nvCxnSpPr>
                <p:spPr>
                  <a:xfrm>
                    <a:off x="6865638" y="2569981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0" name="Straight Connector 1139"/>
                  <p:cNvCxnSpPr/>
                  <p:nvPr/>
                </p:nvCxnSpPr>
                <p:spPr>
                  <a:xfrm>
                    <a:off x="6865638" y="2637342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1" name="Straight Connector 1140"/>
                  <p:cNvCxnSpPr/>
                  <p:nvPr/>
                </p:nvCxnSpPr>
                <p:spPr>
                  <a:xfrm>
                    <a:off x="6861948" y="2706269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2" name="Straight Connector 1141"/>
                  <p:cNvCxnSpPr/>
                  <p:nvPr/>
                </p:nvCxnSpPr>
                <p:spPr>
                  <a:xfrm>
                    <a:off x="6869330" y="2775197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3" name="Straight Connector 1142"/>
                  <p:cNvCxnSpPr/>
                  <p:nvPr/>
                </p:nvCxnSpPr>
                <p:spPr>
                  <a:xfrm>
                    <a:off x="6873020" y="2842558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4" name="Straight Connector 1143"/>
                  <p:cNvCxnSpPr/>
                  <p:nvPr/>
                </p:nvCxnSpPr>
                <p:spPr>
                  <a:xfrm>
                    <a:off x="6873020" y="2911485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5" name="Straight Connector 1144"/>
                  <p:cNvCxnSpPr/>
                  <p:nvPr/>
                </p:nvCxnSpPr>
                <p:spPr>
                  <a:xfrm>
                    <a:off x="6876712" y="2975713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6" name="Straight Connector 1145"/>
                  <p:cNvCxnSpPr/>
                  <p:nvPr/>
                </p:nvCxnSpPr>
                <p:spPr>
                  <a:xfrm flipH="1">
                    <a:off x="6876712" y="2131353"/>
                    <a:ext cx="136570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6129" name="Group 1071"/>
              <p:cNvGrpSpPr>
                <a:grpSpLocks/>
              </p:cNvGrpSpPr>
              <p:nvPr/>
            </p:nvGrpSpPr>
            <p:grpSpPr bwMode="auto">
              <a:xfrm>
                <a:off x="2054687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130" name="Group 1072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1094" name="Rectangle 1093"/>
                  <p:cNvSpPr/>
                  <p:nvPr/>
                </p:nvSpPr>
                <p:spPr>
                  <a:xfrm>
                    <a:off x="6510022" y="3058462"/>
                    <a:ext cx="447707" cy="745669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095" name="Straight Connector 1094"/>
                  <p:cNvCxnSpPr/>
                  <p:nvPr/>
                </p:nvCxnSpPr>
                <p:spPr>
                  <a:xfrm flipV="1">
                    <a:off x="6847296" y="3058462"/>
                    <a:ext cx="113419" cy="95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96" name="Rectangle 1095"/>
                  <p:cNvSpPr/>
                  <p:nvPr/>
                </p:nvSpPr>
                <p:spPr>
                  <a:xfrm>
                    <a:off x="6477192" y="3067861"/>
                    <a:ext cx="131327" cy="11905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097" name="Straight Connector 1096"/>
                  <p:cNvCxnSpPr/>
                  <p:nvPr/>
                </p:nvCxnSpPr>
                <p:spPr>
                  <a:xfrm flipV="1">
                    <a:off x="6396603" y="3058462"/>
                    <a:ext cx="113419" cy="95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98" name="Rectangle 1097"/>
                  <p:cNvSpPr/>
                  <p:nvPr/>
                </p:nvSpPr>
                <p:spPr>
                  <a:xfrm>
                    <a:off x="6817449" y="3702306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099" name="Rectangle 1098"/>
                  <p:cNvSpPr/>
                  <p:nvPr/>
                </p:nvSpPr>
                <p:spPr>
                  <a:xfrm>
                    <a:off x="6405558" y="3157153"/>
                    <a:ext cx="444721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100" name="Straight Connector 1099"/>
                  <p:cNvCxnSpPr/>
                  <p:nvPr/>
                </p:nvCxnSpPr>
                <p:spPr>
                  <a:xfrm flipV="1">
                    <a:off x="6847296" y="3804131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158" name="Group 1100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29" name="Straight Connector 1128"/>
                    <p:cNvCxnSpPr/>
                    <p:nvPr/>
                  </p:nvCxnSpPr>
                  <p:spPr>
                    <a:xfrm flipV="1">
                      <a:off x="7029021" y="2845449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0" name="Straight Connector 1129"/>
                    <p:cNvCxnSpPr/>
                    <p:nvPr/>
                  </p:nvCxnSpPr>
                  <p:spPr>
                    <a:xfrm flipV="1">
                      <a:off x="6581315" y="2934741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159" name="Group 1101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27" name="Straight Connector 1126"/>
                    <p:cNvCxnSpPr/>
                    <p:nvPr/>
                  </p:nvCxnSpPr>
                  <p:spPr>
                    <a:xfrm flipV="1">
                      <a:off x="7029502" y="2845380"/>
                      <a:ext cx="119388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8" name="Straight Connector 1127"/>
                    <p:cNvCxnSpPr/>
                    <p:nvPr/>
                  </p:nvCxnSpPr>
                  <p:spPr>
                    <a:xfrm flipV="1">
                      <a:off x="6581796" y="2934672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160" name="Group 1102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25" name="Straight Connector 1124"/>
                    <p:cNvCxnSpPr/>
                    <p:nvPr/>
                  </p:nvCxnSpPr>
                  <p:spPr>
                    <a:xfrm flipV="1">
                      <a:off x="7026996" y="2845310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6" name="Straight Connector 1125"/>
                    <p:cNvCxnSpPr/>
                    <p:nvPr/>
                  </p:nvCxnSpPr>
                  <p:spPr>
                    <a:xfrm flipV="1">
                      <a:off x="6582275" y="2934602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161" name="Group 1103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23" name="Straight Connector 1122"/>
                    <p:cNvCxnSpPr/>
                    <p:nvPr/>
                  </p:nvCxnSpPr>
                  <p:spPr>
                    <a:xfrm flipV="1">
                      <a:off x="7027475" y="2842107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4" name="Straight Connector 1123"/>
                    <p:cNvCxnSpPr/>
                    <p:nvPr/>
                  </p:nvCxnSpPr>
                  <p:spPr>
                    <a:xfrm flipV="1">
                      <a:off x="6582755" y="2934532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162" name="Group 1104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21" name="Straight Connector 1120"/>
                    <p:cNvCxnSpPr/>
                    <p:nvPr/>
                  </p:nvCxnSpPr>
                  <p:spPr>
                    <a:xfrm flipV="1">
                      <a:off x="7027955" y="2842038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2" name="Straight Connector 1121"/>
                    <p:cNvCxnSpPr/>
                    <p:nvPr/>
                  </p:nvCxnSpPr>
                  <p:spPr>
                    <a:xfrm flipV="1">
                      <a:off x="6583234" y="2934463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163" name="Group 1105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19" name="Straight Connector 1118"/>
                    <p:cNvCxnSpPr/>
                    <p:nvPr/>
                  </p:nvCxnSpPr>
                  <p:spPr>
                    <a:xfrm flipV="1">
                      <a:off x="7028436" y="2841968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0" name="Straight Connector 1119"/>
                    <p:cNvCxnSpPr/>
                    <p:nvPr/>
                  </p:nvCxnSpPr>
                  <p:spPr>
                    <a:xfrm flipV="1">
                      <a:off x="6589685" y="2939093"/>
                      <a:ext cx="444721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164" name="Group 1106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17" name="Straight Connector 1116"/>
                    <p:cNvCxnSpPr/>
                    <p:nvPr/>
                  </p:nvCxnSpPr>
                  <p:spPr>
                    <a:xfrm flipV="1">
                      <a:off x="7028916" y="2841898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8" name="Straight Connector 1117"/>
                    <p:cNvCxnSpPr/>
                    <p:nvPr/>
                  </p:nvCxnSpPr>
                  <p:spPr>
                    <a:xfrm flipV="1">
                      <a:off x="6581209" y="2939023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165" name="Group 1107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15" name="Straight Connector 1114"/>
                    <p:cNvCxnSpPr/>
                    <p:nvPr/>
                  </p:nvCxnSpPr>
                  <p:spPr>
                    <a:xfrm flipV="1">
                      <a:off x="7029395" y="2841829"/>
                      <a:ext cx="119388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6" name="Straight Connector 1115"/>
                    <p:cNvCxnSpPr/>
                    <p:nvPr/>
                  </p:nvCxnSpPr>
                  <p:spPr>
                    <a:xfrm flipV="1">
                      <a:off x="6581689" y="2938954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166" name="Group 1108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13" name="Straight Connector 1112"/>
                    <p:cNvCxnSpPr/>
                    <p:nvPr/>
                  </p:nvCxnSpPr>
                  <p:spPr>
                    <a:xfrm flipV="1">
                      <a:off x="7026892" y="2846458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4" name="Straight Connector 1113"/>
                    <p:cNvCxnSpPr/>
                    <p:nvPr/>
                  </p:nvCxnSpPr>
                  <p:spPr>
                    <a:xfrm flipV="1">
                      <a:off x="6582170" y="293888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167" name="Group 1109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11" name="Straight Connector 1110"/>
                    <p:cNvCxnSpPr/>
                    <p:nvPr/>
                  </p:nvCxnSpPr>
                  <p:spPr>
                    <a:xfrm flipV="1">
                      <a:off x="7027372" y="2846389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2" name="Straight Connector 1111"/>
                    <p:cNvCxnSpPr/>
                    <p:nvPr/>
                  </p:nvCxnSpPr>
                  <p:spPr>
                    <a:xfrm flipV="1">
                      <a:off x="6582649" y="2938815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131" name="Group 1073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132" name="Group 1074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1089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941" y="2995548"/>
                      <a:ext cx="549972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90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941" y="2920355"/>
                      <a:ext cx="675469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91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69606" y="2921922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92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500836" y="2936020"/>
                      <a:ext cx="524136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93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2643" y="2932887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1076" name="Straight Connector 1075"/>
                  <p:cNvCxnSpPr/>
                  <p:nvPr/>
                </p:nvCxnSpPr>
                <p:spPr>
                  <a:xfrm flipH="1">
                    <a:off x="6997778" y="2125086"/>
                    <a:ext cx="11072" cy="84436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7" name="Straight Connector 1076"/>
                  <p:cNvCxnSpPr/>
                  <p:nvPr/>
                </p:nvCxnSpPr>
                <p:spPr>
                  <a:xfrm>
                    <a:off x="6875971" y="2303671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8" name="Straight Connector 1077"/>
                  <p:cNvCxnSpPr/>
                  <p:nvPr/>
                </p:nvCxnSpPr>
                <p:spPr>
                  <a:xfrm>
                    <a:off x="6872281" y="2367898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9" name="Straight Connector 1078"/>
                  <p:cNvCxnSpPr/>
                  <p:nvPr/>
                </p:nvCxnSpPr>
                <p:spPr>
                  <a:xfrm>
                    <a:off x="6872281" y="2444659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0" name="Straight Connector 1079"/>
                  <p:cNvCxnSpPr/>
                  <p:nvPr/>
                </p:nvCxnSpPr>
                <p:spPr>
                  <a:xfrm>
                    <a:off x="6868588" y="2508886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1" name="Straight Connector 1080"/>
                  <p:cNvCxnSpPr/>
                  <p:nvPr/>
                </p:nvCxnSpPr>
                <p:spPr>
                  <a:xfrm>
                    <a:off x="6864898" y="2569981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2" name="Straight Connector 1081"/>
                  <p:cNvCxnSpPr/>
                  <p:nvPr/>
                </p:nvCxnSpPr>
                <p:spPr>
                  <a:xfrm>
                    <a:off x="6864898" y="2637342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3" name="Straight Connector 1082"/>
                  <p:cNvCxnSpPr/>
                  <p:nvPr/>
                </p:nvCxnSpPr>
                <p:spPr>
                  <a:xfrm>
                    <a:off x="6861206" y="2706269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4" name="Straight Connector 1083"/>
                  <p:cNvCxnSpPr/>
                  <p:nvPr/>
                </p:nvCxnSpPr>
                <p:spPr>
                  <a:xfrm>
                    <a:off x="6868588" y="2775197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5" name="Straight Connector 1084"/>
                  <p:cNvCxnSpPr/>
                  <p:nvPr/>
                </p:nvCxnSpPr>
                <p:spPr>
                  <a:xfrm>
                    <a:off x="6872281" y="2842558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6" name="Straight Connector 1085"/>
                  <p:cNvCxnSpPr/>
                  <p:nvPr/>
                </p:nvCxnSpPr>
                <p:spPr>
                  <a:xfrm>
                    <a:off x="6872281" y="2911485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7" name="Straight Connector 1086"/>
                  <p:cNvCxnSpPr/>
                  <p:nvPr/>
                </p:nvCxnSpPr>
                <p:spPr>
                  <a:xfrm>
                    <a:off x="6875971" y="2975713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8" name="Straight Connector 1087"/>
                  <p:cNvCxnSpPr/>
                  <p:nvPr/>
                </p:nvCxnSpPr>
                <p:spPr>
                  <a:xfrm flipH="1">
                    <a:off x="6875971" y="2131353"/>
                    <a:ext cx="136572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05838" name="Group 1309"/>
            <p:cNvGrpSpPr>
              <a:grpSpLocks/>
            </p:cNvGrpSpPr>
            <p:nvPr/>
          </p:nvGrpSpPr>
          <p:grpSpPr bwMode="auto">
            <a:xfrm>
              <a:off x="5422100" y="2766672"/>
              <a:ext cx="1470209" cy="1869141"/>
              <a:chOff x="916173" y="4038600"/>
              <a:chExt cx="1470209" cy="1869141"/>
            </a:xfrm>
          </p:grpSpPr>
          <p:grpSp>
            <p:nvGrpSpPr>
              <p:cNvPr id="205875" name="Group 187"/>
              <p:cNvGrpSpPr>
                <a:grpSpLocks/>
              </p:cNvGrpSpPr>
              <p:nvPr/>
            </p:nvGrpSpPr>
            <p:grpSpPr bwMode="auto">
              <a:xfrm>
                <a:off x="1295400" y="4038600"/>
                <a:ext cx="1052512" cy="355600"/>
                <a:chOff x="4410" y="1365"/>
                <a:chExt cx="663" cy="224"/>
              </a:xfrm>
            </p:grpSpPr>
            <p:sp>
              <p:nvSpPr>
                <p:cNvPr id="1552" name="Rectangle 188"/>
                <p:cNvSpPr>
                  <a:spLocks noChangeArrowheads="1"/>
                </p:cNvSpPr>
                <p:nvPr/>
              </p:nvSpPr>
              <p:spPr bwMode="auto">
                <a:xfrm>
                  <a:off x="4410" y="1497"/>
                  <a:ext cx="495" cy="87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53" name="AutoShape 189"/>
                <p:cNvSpPr>
                  <a:spLocks noChangeArrowheads="1"/>
                </p:cNvSpPr>
                <p:nvPr/>
              </p:nvSpPr>
              <p:spPr bwMode="auto">
                <a:xfrm>
                  <a:off x="4410" y="1368"/>
                  <a:ext cx="663" cy="135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54" name="Freeform 190"/>
                <p:cNvSpPr>
                  <a:spLocks/>
                </p:cNvSpPr>
                <p:nvPr/>
              </p:nvSpPr>
              <p:spPr bwMode="auto">
                <a:xfrm>
                  <a:off x="4904" y="1365"/>
                  <a:ext cx="169" cy="224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55" name="Freeform 191"/>
                <p:cNvSpPr>
                  <a:spLocks/>
                </p:cNvSpPr>
                <p:nvPr/>
              </p:nvSpPr>
              <p:spPr bwMode="auto">
                <a:xfrm>
                  <a:off x="4475" y="1392"/>
                  <a:ext cx="506" cy="80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56" name="Freeform 192"/>
                <p:cNvSpPr>
                  <a:spLocks/>
                </p:cNvSpPr>
                <p:nvPr/>
              </p:nvSpPr>
              <p:spPr bwMode="auto">
                <a:xfrm>
                  <a:off x="4593" y="1388"/>
                  <a:ext cx="293" cy="93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312" name="Straight Connector 1311"/>
              <p:cNvCxnSpPr/>
              <p:nvPr/>
            </p:nvCxnSpPr>
            <p:spPr>
              <a:xfrm flipH="1">
                <a:off x="1181303" y="4380581"/>
                <a:ext cx="355562" cy="495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3" name="Straight Connector 1312"/>
              <p:cNvCxnSpPr>
                <a:stCxn id="1552" idx="2"/>
              </p:cNvCxnSpPr>
              <p:nvPr/>
            </p:nvCxnSpPr>
            <p:spPr>
              <a:xfrm flipH="1">
                <a:off x="1486071" y="4390103"/>
                <a:ext cx="201591" cy="485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4" name="Straight Connector 1313"/>
              <p:cNvCxnSpPr/>
              <p:nvPr/>
            </p:nvCxnSpPr>
            <p:spPr>
              <a:xfrm>
                <a:off x="1803537" y="4394864"/>
                <a:ext cx="57144" cy="4919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5" name="Straight Connector 1314"/>
              <p:cNvCxnSpPr>
                <a:endCxn id="1337" idx="0"/>
              </p:cNvCxnSpPr>
              <p:nvPr/>
            </p:nvCxnSpPr>
            <p:spPr>
              <a:xfrm>
                <a:off x="1943222" y="4418667"/>
                <a:ext cx="274608" cy="457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880" name="Group 1315"/>
              <p:cNvGrpSpPr>
                <a:grpSpLocks/>
              </p:cNvGrpSpPr>
              <p:nvPr/>
            </p:nvGrpSpPr>
            <p:grpSpPr bwMode="auto">
              <a:xfrm>
                <a:off x="916173" y="4876800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058" name="Group 1493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1515" name="Rectangle 1514"/>
                  <p:cNvSpPr/>
                  <p:nvPr/>
                </p:nvSpPr>
                <p:spPr>
                  <a:xfrm>
                    <a:off x="6509502" y="3058111"/>
                    <a:ext cx="447707" cy="745669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516" name="Straight Connector 1515"/>
                  <p:cNvCxnSpPr/>
                  <p:nvPr/>
                </p:nvCxnSpPr>
                <p:spPr>
                  <a:xfrm flipV="1">
                    <a:off x="6846775" y="3058111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17" name="Rectangle 1516"/>
                  <p:cNvSpPr/>
                  <p:nvPr/>
                </p:nvSpPr>
                <p:spPr>
                  <a:xfrm>
                    <a:off x="6476671" y="3067510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518" name="Straight Connector 1517"/>
                  <p:cNvCxnSpPr/>
                  <p:nvPr/>
                </p:nvCxnSpPr>
                <p:spPr>
                  <a:xfrm flipV="1">
                    <a:off x="6396083" y="3058111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19" name="Rectangle 1518"/>
                  <p:cNvSpPr/>
                  <p:nvPr/>
                </p:nvSpPr>
                <p:spPr>
                  <a:xfrm>
                    <a:off x="6816928" y="3701955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520" name="Rectangle 1519"/>
                  <p:cNvSpPr/>
                  <p:nvPr/>
                </p:nvSpPr>
                <p:spPr>
                  <a:xfrm>
                    <a:off x="6405038" y="3153669"/>
                    <a:ext cx="444721" cy="745669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521" name="Straight Connector 1520"/>
                  <p:cNvCxnSpPr/>
                  <p:nvPr/>
                </p:nvCxnSpPr>
                <p:spPr>
                  <a:xfrm flipV="1">
                    <a:off x="6846775" y="3803780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086" name="Group 1521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550" name="Straight Connector 1549"/>
                    <p:cNvCxnSpPr/>
                    <p:nvPr/>
                  </p:nvCxnSpPr>
                  <p:spPr>
                    <a:xfrm flipV="1">
                      <a:off x="7028500" y="2841965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51" name="Straight Connector 1550"/>
                    <p:cNvCxnSpPr/>
                    <p:nvPr/>
                  </p:nvCxnSpPr>
                  <p:spPr>
                    <a:xfrm flipV="1">
                      <a:off x="6580794" y="2934390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87" name="Group 1522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548" name="Straight Connector 1547"/>
                    <p:cNvCxnSpPr/>
                    <p:nvPr/>
                  </p:nvCxnSpPr>
                  <p:spPr>
                    <a:xfrm flipV="1">
                      <a:off x="7028981" y="2841896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49" name="Straight Connector 1548"/>
                    <p:cNvCxnSpPr/>
                    <p:nvPr/>
                  </p:nvCxnSpPr>
                  <p:spPr>
                    <a:xfrm flipV="1">
                      <a:off x="6581275" y="2934321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88" name="Group 1523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546" name="Straight Connector 1545"/>
                    <p:cNvCxnSpPr/>
                    <p:nvPr/>
                  </p:nvCxnSpPr>
                  <p:spPr>
                    <a:xfrm flipV="1">
                      <a:off x="7026475" y="2841826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47" name="Straight Connector 1546"/>
                    <p:cNvCxnSpPr/>
                    <p:nvPr/>
                  </p:nvCxnSpPr>
                  <p:spPr>
                    <a:xfrm flipV="1">
                      <a:off x="6581754" y="2934251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89" name="Group 1524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544" name="Straight Connector 1543"/>
                    <p:cNvCxnSpPr/>
                    <p:nvPr/>
                  </p:nvCxnSpPr>
                  <p:spPr>
                    <a:xfrm flipV="1">
                      <a:off x="7026955" y="2841756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45" name="Straight Connector 1544"/>
                    <p:cNvCxnSpPr/>
                    <p:nvPr/>
                  </p:nvCxnSpPr>
                  <p:spPr>
                    <a:xfrm flipV="1">
                      <a:off x="6582234" y="2934181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90" name="Group 1525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542" name="Straight Connector 1541"/>
                    <p:cNvCxnSpPr/>
                    <p:nvPr/>
                  </p:nvCxnSpPr>
                  <p:spPr>
                    <a:xfrm flipV="1">
                      <a:off x="7027434" y="2841687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43" name="Straight Connector 1542"/>
                    <p:cNvCxnSpPr/>
                    <p:nvPr/>
                  </p:nvCxnSpPr>
                  <p:spPr>
                    <a:xfrm flipV="1">
                      <a:off x="6582713" y="2934112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91" name="Group 1526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540" name="Straight Connector 1539"/>
                    <p:cNvCxnSpPr/>
                    <p:nvPr/>
                  </p:nvCxnSpPr>
                  <p:spPr>
                    <a:xfrm flipV="1">
                      <a:off x="7027915" y="2841617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41" name="Straight Connector 1540"/>
                    <p:cNvCxnSpPr/>
                    <p:nvPr/>
                  </p:nvCxnSpPr>
                  <p:spPr>
                    <a:xfrm flipV="1">
                      <a:off x="6583195" y="2938742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92" name="Group 1527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538" name="Straight Connector 1537"/>
                    <p:cNvCxnSpPr/>
                    <p:nvPr/>
                  </p:nvCxnSpPr>
                  <p:spPr>
                    <a:xfrm flipV="1">
                      <a:off x="7028395" y="2841547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9" name="Straight Connector 1538"/>
                    <p:cNvCxnSpPr/>
                    <p:nvPr/>
                  </p:nvCxnSpPr>
                  <p:spPr>
                    <a:xfrm flipV="1">
                      <a:off x="6580688" y="2938672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93" name="Group 1528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536" name="Straight Connector 1535"/>
                    <p:cNvCxnSpPr/>
                    <p:nvPr/>
                  </p:nvCxnSpPr>
                  <p:spPr>
                    <a:xfrm flipV="1">
                      <a:off x="7028874" y="2841478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7" name="Straight Connector 1536"/>
                    <p:cNvCxnSpPr/>
                    <p:nvPr/>
                  </p:nvCxnSpPr>
                  <p:spPr>
                    <a:xfrm flipV="1">
                      <a:off x="6581168" y="2938603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94" name="Group 1529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534" name="Straight Connector 1533"/>
                    <p:cNvCxnSpPr/>
                    <p:nvPr/>
                  </p:nvCxnSpPr>
                  <p:spPr>
                    <a:xfrm flipV="1">
                      <a:off x="7026372" y="2846107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5" name="Straight Connector 1534"/>
                    <p:cNvCxnSpPr/>
                    <p:nvPr/>
                  </p:nvCxnSpPr>
                  <p:spPr>
                    <a:xfrm flipV="1">
                      <a:off x="6581649" y="2938533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95" name="Group 1530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532" name="Straight Connector 1531"/>
                    <p:cNvCxnSpPr/>
                    <p:nvPr/>
                  </p:nvCxnSpPr>
                  <p:spPr>
                    <a:xfrm flipV="1">
                      <a:off x="7026851" y="2846038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3" name="Straight Connector 1532"/>
                    <p:cNvCxnSpPr/>
                    <p:nvPr/>
                  </p:nvCxnSpPr>
                  <p:spPr>
                    <a:xfrm flipV="1">
                      <a:off x="6582129" y="2938463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059" name="Group 1494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060" name="Group 1495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1510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297" y="2992064"/>
                      <a:ext cx="549972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511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297" y="2916871"/>
                      <a:ext cx="675469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512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68962" y="2918438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513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500191" y="2932536"/>
                      <a:ext cx="524136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514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1999" y="2929403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1497" name="Straight Connector 1496"/>
                  <p:cNvCxnSpPr/>
                  <p:nvPr/>
                </p:nvCxnSpPr>
                <p:spPr>
                  <a:xfrm flipH="1">
                    <a:off x="6997134" y="2121602"/>
                    <a:ext cx="11072" cy="84749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8" name="Straight Connector 1497"/>
                  <p:cNvCxnSpPr/>
                  <p:nvPr/>
                </p:nvCxnSpPr>
                <p:spPr>
                  <a:xfrm>
                    <a:off x="6875327" y="2300187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9" name="Straight Connector 1498"/>
                  <p:cNvCxnSpPr/>
                  <p:nvPr/>
                </p:nvCxnSpPr>
                <p:spPr>
                  <a:xfrm>
                    <a:off x="6871637" y="236441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0" name="Straight Connector 1499"/>
                  <p:cNvCxnSpPr/>
                  <p:nvPr/>
                </p:nvCxnSpPr>
                <p:spPr>
                  <a:xfrm>
                    <a:off x="6871637" y="2441175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1" name="Straight Connector 1500"/>
                  <p:cNvCxnSpPr/>
                  <p:nvPr/>
                </p:nvCxnSpPr>
                <p:spPr>
                  <a:xfrm>
                    <a:off x="6867944" y="2505402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2" name="Straight Connector 1501"/>
                  <p:cNvCxnSpPr/>
                  <p:nvPr/>
                </p:nvCxnSpPr>
                <p:spPr>
                  <a:xfrm>
                    <a:off x="6864254" y="2566497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3" name="Straight Connector 1502"/>
                  <p:cNvCxnSpPr/>
                  <p:nvPr/>
                </p:nvCxnSpPr>
                <p:spPr>
                  <a:xfrm>
                    <a:off x="6864254" y="2633857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4" name="Straight Connector 1503"/>
                  <p:cNvCxnSpPr/>
                  <p:nvPr/>
                </p:nvCxnSpPr>
                <p:spPr>
                  <a:xfrm>
                    <a:off x="6860562" y="2702785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5" name="Straight Connector 1504"/>
                  <p:cNvCxnSpPr/>
                  <p:nvPr/>
                </p:nvCxnSpPr>
                <p:spPr>
                  <a:xfrm>
                    <a:off x="6867944" y="2771712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6" name="Straight Connector 1505"/>
                  <p:cNvCxnSpPr/>
                  <p:nvPr/>
                </p:nvCxnSpPr>
                <p:spPr>
                  <a:xfrm>
                    <a:off x="6871637" y="2842207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7" name="Straight Connector 1506"/>
                  <p:cNvCxnSpPr/>
                  <p:nvPr/>
                </p:nvCxnSpPr>
                <p:spPr>
                  <a:xfrm>
                    <a:off x="6871637" y="291113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8" name="Straight Connector 1507"/>
                  <p:cNvCxnSpPr/>
                  <p:nvPr/>
                </p:nvCxnSpPr>
                <p:spPr>
                  <a:xfrm>
                    <a:off x="6875327" y="2975361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9" name="Straight Connector 1508"/>
                  <p:cNvCxnSpPr/>
                  <p:nvPr/>
                </p:nvCxnSpPr>
                <p:spPr>
                  <a:xfrm flipH="1">
                    <a:off x="6875327" y="2127868"/>
                    <a:ext cx="136572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5881" name="Group 1316"/>
              <p:cNvGrpSpPr>
                <a:grpSpLocks/>
              </p:cNvGrpSpPr>
              <p:nvPr/>
            </p:nvGrpSpPr>
            <p:grpSpPr bwMode="auto">
              <a:xfrm>
                <a:off x="1301655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000" name="Group 1435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1457" name="Rectangle 1456"/>
                  <p:cNvSpPr/>
                  <p:nvPr/>
                </p:nvSpPr>
                <p:spPr>
                  <a:xfrm>
                    <a:off x="6509953" y="3058113"/>
                    <a:ext cx="447707" cy="745669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58" name="Straight Connector 1457"/>
                  <p:cNvCxnSpPr/>
                  <p:nvPr/>
                </p:nvCxnSpPr>
                <p:spPr>
                  <a:xfrm flipV="1">
                    <a:off x="6847224" y="3058113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59" name="Rectangle 1458"/>
                  <p:cNvSpPr/>
                  <p:nvPr/>
                </p:nvSpPr>
                <p:spPr>
                  <a:xfrm>
                    <a:off x="6477120" y="3067512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60" name="Straight Connector 1459"/>
                  <p:cNvCxnSpPr/>
                  <p:nvPr/>
                </p:nvCxnSpPr>
                <p:spPr>
                  <a:xfrm flipV="1">
                    <a:off x="6396534" y="3058113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61" name="Rectangle 1460"/>
                  <p:cNvSpPr/>
                  <p:nvPr/>
                </p:nvSpPr>
                <p:spPr>
                  <a:xfrm>
                    <a:off x="6817377" y="3701957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62" name="Rectangle 1461"/>
                  <p:cNvSpPr/>
                  <p:nvPr/>
                </p:nvSpPr>
                <p:spPr>
                  <a:xfrm>
                    <a:off x="6405487" y="3153671"/>
                    <a:ext cx="444723" cy="745669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63" name="Straight Connector 1462"/>
                  <p:cNvCxnSpPr/>
                  <p:nvPr/>
                </p:nvCxnSpPr>
                <p:spPr>
                  <a:xfrm flipV="1">
                    <a:off x="6847224" y="3803782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028" name="Group 1463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92" name="Straight Connector 1491"/>
                    <p:cNvCxnSpPr/>
                    <p:nvPr/>
                  </p:nvCxnSpPr>
                  <p:spPr>
                    <a:xfrm flipV="1">
                      <a:off x="7028949" y="2841967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93" name="Straight Connector 1492"/>
                    <p:cNvCxnSpPr/>
                    <p:nvPr/>
                  </p:nvCxnSpPr>
                  <p:spPr>
                    <a:xfrm flipV="1">
                      <a:off x="6581243" y="2934392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29" name="Group 1464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90" name="Straight Connector 1489"/>
                    <p:cNvCxnSpPr/>
                    <p:nvPr/>
                  </p:nvCxnSpPr>
                  <p:spPr>
                    <a:xfrm flipV="1">
                      <a:off x="7029431" y="2841898"/>
                      <a:ext cx="119388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91" name="Straight Connector 1490"/>
                    <p:cNvCxnSpPr/>
                    <p:nvPr/>
                  </p:nvCxnSpPr>
                  <p:spPr>
                    <a:xfrm flipV="1">
                      <a:off x="6581724" y="2934323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30" name="Group 1465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88" name="Straight Connector 1487"/>
                    <p:cNvCxnSpPr/>
                    <p:nvPr/>
                  </p:nvCxnSpPr>
                  <p:spPr>
                    <a:xfrm flipV="1">
                      <a:off x="7026926" y="2841828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89" name="Straight Connector 1488"/>
                    <p:cNvCxnSpPr/>
                    <p:nvPr/>
                  </p:nvCxnSpPr>
                  <p:spPr>
                    <a:xfrm flipV="1">
                      <a:off x="6582204" y="2934253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31" name="Group 1466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86" name="Straight Connector 1485"/>
                    <p:cNvCxnSpPr/>
                    <p:nvPr/>
                  </p:nvCxnSpPr>
                  <p:spPr>
                    <a:xfrm flipV="1">
                      <a:off x="7027406" y="2841758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87" name="Straight Connector 1486"/>
                    <p:cNvCxnSpPr/>
                    <p:nvPr/>
                  </p:nvCxnSpPr>
                  <p:spPr>
                    <a:xfrm flipV="1">
                      <a:off x="6582683" y="2934183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32" name="Group 1467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84" name="Straight Connector 1483"/>
                    <p:cNvCxnSpPr/>
                    <p:nvPr/>
                  </p:nvCxnSpPr>
                  <p:spPr>
                    <a:xfrm flipV="1">
                      <a:off x="7027885" y="2841689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85" name="Straight Connector 1484"/>
                    <p:cNvCxnSpPr/>
                    <p:nvPr/>
                  </p:nvCxnSpPr>
                  <p:spPr>
                    <a:xfrm flipV="1">
                      <a:off x="6583163" y="293411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33" name="Group 1468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82" name="Straight Connector 1481"/>
                    <p:cNvCxnSpPr/>
                    <p:nvPr/>
                  </p:nvCxnSpPr>
                  <p:spPr>
                    <a:xfrm flipV="1">
                      <a:off x="7028367" y="2841619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83" name="Straight Connector 1482"/>
                    <p:cNvCxnSpPr/>
                    <p:nvPr/>
                  </p:nvCxnSpPr>
                  <p:spPr>
                    <a:xfrm flipV="1">
                      <a:off x="6589613" y="2938744"/>
                      <a:ext cx="44472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34" name="Group 1469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80" name="Straight Connector 1479"/>
                    <p:cNvCxnSpPr/>
                    <p:nvPr/>
                  </p:nvCxnSpPr>
                  <p:spPr>
                    <a:xfrm flipV="1">
                      <a:off x="7028846" y="2841549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81" name="Straight Connector 1480"/>
                    <p:cNvCxnSpPr/>
                    <p:nvPr/>
                  </p:nvCxnSpPr>
                  <p:spPr>
                    <a:xfrm flipV="1">
                      <a:off x="6581140" y="2938674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35" name="Group 1470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78" name="Straight Connector 1477"/>
                    <p:cNvCxnSpPr/>
                    <p:nvPr/>
                  </p:nvCxnSpPr>
                  <p:spPr>
                    <a:xfrm flipV="1">
                      <a:off x="7029325" y="2841480"/>
                      <a:ext cx="119388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79" name="Straight Connector 1478"/>
                    <p:cNvCxnSpPr/>
                    <p:nvPr/>
                  </p:nvCxnSpPr>
                  <p:spPr>
                    <a:xfrm flipV="1">
                      <a:off x="6581619" y="2938605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36" name="Group 1471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76" name="Straight Connector 1475"/>
                    <p:cNvCxnSpPr/>
                    <p:nvPr/>
                  </p:nvCxnSpPr>
                  <p:spPr>
                    <a:xfrm flipV="1">
                      <a:off x="7026821" y="2846109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77" name="Straight Connector 1476"/>
                    <p:cNvCxnSpPr/>
                    <p:nvPr/>
                  </p:nvCxnSpPr>
                  <p:spPr>
                    <a:xfrm flipV="1">
                      <a:off x="6582100" y="2938534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37" name="Group 1472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74" name="Straight Connector 1473"/>
                    <p:cNvCxnSpPr/>
                    <p:nvPr/>
                  </p:nvCxnSpPr>
                  <p:spPr>
                    <a:xfrm flipV="1">
                      <a:off x="7027300" y="2846040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75" name="Straight Connector 1474"/>
                    <p:cNvCxnSpPr/>
                    <p:nvPr/>
                  </p:nvCxnSpPr>
                  <p:spPr>
                    <a:xfrm flipV="1">
                      <a:off x="6582580" y="2938465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001" name="Group 1436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002" name="Group 1437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1452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853" y="2992066"/>
                      <a:ext cx="549974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453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853" y="2916873"/>
                      <a:ext cx="675472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454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69517" y="2918440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455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500749" y="2932538"/>
                      <a:ext cx="524136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456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2554" y="2929405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1439" name="Straight Connector 1438"/>
                  <p:cNvCxnSpPr/>
                  <p:nvPr/>
                </p:nvCxnSpPr>
                <p:spPr>
                  <a:xfrm flipH="1">
                    <a:off x="6997690" y="2121604"/>
                    <a:ext cx="11074" cy="84749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0" name="Straight Connector 1439"/>
                  <p:cNvCxnSpPr/>
                  <p:nvPr/>
                </p:nvCxnSpPr>
                <p:spPr>
                  <a:xfrm>
                    <a:off x="6875885" y="2300189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1" name="Straight Connector 1440"/>
                  <p:cNvCxnSpPr/>
                  <p:nvPr/>
                </p:nvCxnSpPr>
                <p:spPr>
                  <a:xfrm>
                    <a:off x="6872192" y="2364416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2" name="Straight Connector 1441"/>
                  <p:cNvCxnSpPr/>
                  <p:nvPr/>
                </p:nvCxnSpPr>
                <p:spPr>
                  <a:xfrm>
                    <a:off x="6872192" y="2441177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3" name="Straight Connector 1442"/>
                  <p:cNvCxnSpPr/>
                  <p:nvPr/>
                </p:nvCxnSpPr>
                <p:spPr>
                  <a:xfrm>
                    <a:off x="6868502" y="250540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4" name="Straight Connector 1443"/>
                  <p:cNvCxnSpPr/>
                  <p:nvPr/>
                </p:nvCxnSpPr>
                <p:spPr>
                  <a:xfrm>
                    <a:off x="6864810" y="2566499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5" name="Straight Connector 1444"/>
                  <p:cNvCxnSpPr/>
                  <p:nvPr/>
                </p:nvCxnSpPr>
                <p:spPr>
                  <a:xfrm>
                    <a:off x="6864810" y="2633859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6" name="Straight Connector 1445"/>
                  <p:cNvCxnSpPr/>
                  <p:nvPr/>
                </p:nvCxnSpPr>
                <p:spPr>
                  <a:xfrm>
                    <a:off x="6861120" y="2702787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7" name="Straight Connector 1446"/>
                  <p:cNvCxnSpPr/>
                  <p:nvPr/>
                </p:nvCxnSpPr>
                <p:spPr>
                  <a:xfrm>
                    <a:off x="6868502" y="277171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8" name="Straight Connector 1447"/>
                  <p:cNvCxnSpPr/>
                  <p:nvPr/>
                </p:nvCxnSpPr>
                <p:spPr>
                  <a:xfrm>
                    <a:off x="6872192" y="2842209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9" name="Straight Connector 1448"/>
                  <p:cNvCxnSpPr/>
                  <p:nvPr/>
                </p:nvCxnSpPr>
                <p:spPr>
                  <a:xfrm>
                    <a:off x="6872192" y="2911136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0" name="Straight Connector 1449"/>
                  <p:cNvCxnSpPr/>
                  <p:nvPr/>
                </p:nvCxnSpPr>
                <p:spPr>
                  <a:xfrm>
                    <a:off x="6875885" y="2975363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1" name="Straight Connector 1450"/>
                  <p:cNvCxnSpPr/>
                  <p:nvPr/>
                </p:nvCxnSpPr>
                <p:spPr>
                  <a:xfrm flipH="1">
                    <a:off x="6875885" y="2127870"/>
                    <a:ext cx="136570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5882" name="Group 1317"/>
              <p:cNvGrpSpPr>
                <a:grpSpLocks/>
              </p:cNvGrpSpPr>
              <p:nvPr/>
            </p:nvGrpSpPr>
            <p:grpSpPr bwMode="auto">
              <a:xfrm>
                <a:off x="1678171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5942" name="Group 1377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1399" name="Rectangle 1398"/>
                  <p:cNvSpPr/>
                  <p:nvPr/>
                </p:nvSpPr>
                <p:spPr>
                  <a:xfrm>
                    <a:off x="6509353" y="3058113"/>
                    <a:ext cx="447707" cy="745669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00" name="Straight Connector 1399"/>
                  <p:cNvCxnSpPr/>
                  <p:nvPr/>
                </p:nvCxnSpPr>
                <p:spPr>
                  <a:xfrm flipV="1">
                    <a:off x="6846627" y="3058113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01" name="Rectangle 1400"/>
                  <p:cNvSpPr/>
                  <p:nvPr/>
                </p:nvSpPr>
                <p:spPr>
                  <a:xfrm>
                    <a:off x="6476522" y="3067512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02" name="Straight Connector 1401"/>
                  <p:cNvCxnSpPr/>
                  <p:nvPr/>
                </p:nvCxnSpPr>
                <p:spPr>
                  <a:xfrm flipV="1">
                    <a:off x="6395934" y="3058113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03" name="Rectangle 1402"/>
                  <p:cNvSpPr/>
                  <p:nvPr/>
                </p:nvSpPr>
                <p:spPr>
                  <a:xfrm>
                    <a:off x="6816779" y="3701957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04" name="Rectangle 1403"/>
                  <p:cNvSpPr/>
                  <p:nvPr/>
                </p:nvSpPr>
                <p:spPr>
                  <a:xfrm>
                    <a:off x="6404889" y="3153671"/>
                    <a:ext cx="444721" cy="745669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05" name="Straight Connector 1404"/>
                  <p:cNvCxnSpPr/>
                  <p:nvPr/>
                </p:nvCxnSpPr>
                <p:spPr>
                  <a:xfrm flipV="1">
                    <a:off x="6846627" y="3803782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5970" name="Group 1405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34" name="Straight Connector 1433"/>
                    <p:cNvCxnSpPr/>
                    <p:nvPr/>
                  </p:nvCxnSpPr>
                  <p:spPr>
                    <a:xfrm flipV="1">
                      <a:off x="7028351" y="2841967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35" name="Straight Connector 1434"/>
                    <p:cNvCxnSpPr/>
                    <p:nvPr/>
                  </p:nvCxnSpPr>
                  <p:spPr>
                    <a:xfrm flipV="1">
                      <a:off x="6580645" y="2934392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71" name="Group 1406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32" name="Straight Connector 1431"/>
                    <p:cNvCxnSpPr/>
                    <p:nvPr/>
                  </p:nvCxnSpPr>
                  <p:spPr>
                    <a:xfrm flipV="1">
                      <a:off x="7028833" y="2841898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33" name="Straight Connector 1432"/>
                    <p:cNvCxnSpPr/>
                    <p:nvPr/>
                  </p:nvCxnSpPr>
                  <p:spPr>
                    <a:xfrm flipV="1">
                      <a:off x="6581126" y="2934323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72" name="Group 1407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30" name="Straight Connector 1429"/>
                    <p:cNvCxnSpPr/>
                    <p:nvPr/>
                  </p:nvCxnSpPr>
                  <p:spPr>
                    <a:xfrm flipV="1">
                      <a:off x="7026327" y="2841828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31" name="Straight Connector 1430"/>
                    <p:cNvCxnSpPr/>
                    <p:nvPr/>
                  </p:nvCxnSpPr>
                  <p:spPr>
                    <a:xfrm flipV="1">
                      <a:off x="6581606" y="2934253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73" name="Group 1408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28" name="Straight Connector 1427"/>
                    <p:cNvCxnSpPr/>
                    <p:nvPr/>
                  </p:nvCxnSpPr>
                  <p:spPr>
                    <a:xfrm flipV="1">
                      <a:off x="7026806" y="2841758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9" name="Straight Connector 1428"/>
                    <p:cNvCxnSpPr/>
                    <p:nvPr/>
                  </p:nvCxnSpPr>
                  <p:spPr>
                    <a:xfrm flipV="1">
                      <a:off x="6582085" y="2934183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74" name="Group 1409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26" name="Straight Connector 1425"/>
                    <p:cNvCxnSpPr/>
                    <p:nvPr/>
                  </p:nvCxnSpPr>
                  <p:spPr>
                    <a:xfrm flipV="1">
                      <a:off x="7027285" y="2841689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7" name="Straight Connector 1426"/>
                    <p:cNvCxnSpPr/>
                    <p:nvPr/>
                  </p:nvCxnSpPr>
                  <p:spPr>
                    <a:xfrm flipV="1">
                      <a:off x="6582565" y="2934114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75" name="Group 1410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24" name="Straight Connector 1423"/>
                    <p:cNvCxnSpPr/>
                    <p:nvPr/>
                  </p:nvCxnSpPr>
                  <p:spPr>
                    <a:xfrm flipV="1">
                      <a:off x="7027767" y="2841619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5" name="Straight Connector 1424"/>
                    <p:cNvCxnSpPr/>
                    <p:nvPr/>
                  </p:nvCxnSpPr>
                  <p:spPr>
                    <a:xfrm flipV="1">
                      <a:off x="6583046" y="2938744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76" name="Group 1411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22" name="Straight Connector 1421"/>
                    <p:cNvCxnSpPr/>
                    <p:nvPr/>
                  </p:nvCxnSpPr>
                  <p:spPr>
                    <a:xfrm flipV="1">
                      <a:off x="7028246" y="2841549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3" name="Straight Connector 1422"/>
                    <p:cNvCxnSpPr/>
                    <p:nvPr/>
                  </p:nvCxnSpPr>
                  <p:spPr>
                    <a:xfrm flipV="1">
                      <a:off x="6574570" y="2938674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77" name="Group 1412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20" name="Straight Connector 1419"/>
                    <p:cNvCxnSpPr/>
                    <p:nvPr/>
                  </p:nvCxnSpPr>
                  <p:spPr>
                    <a:xfrm flipV="1">
                      <a:off x="7028726" y="2841480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1" name="Straight Connector 1420"/>
                    <p:cNvCxnSpPr/>
                    <p:nvPr/>
                  </p:nvCxnSpPr>
                  <p:spPr>
                    <a:xfrm flipV="1">
                      <a:off x="6581019" y="2938605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78" name="Group 1413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18" name="Straight Connector 1417"/>
                    <p:cNvCxnSpPr/>
                    <p:nvPr/>
                  </p:nvCxnSpPr>
                  <p:spPr>
                    <a:xfrm flipV="1">
                      <a:off x="7026223" y="2846109"/>
                      <a:ext cx="107450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19" name="Straight Connector 1418"/>
                    <p:cNvCxnSpPr/>
                    <p:nvPr/>
                  </p:nvCxnSpPr>
                  <p:spPr>
                    <a:xfrm flipV="1">
                      <a:off x="6581501" y="293853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79" name="Group 1414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16" name="Straight Connector 1415"/>
                    <p:cNvCxnSpPr/>
                    <p:nvPr/>
                  </p:nvCxnSpPr>
                  <p:spPr>
                    <a:xfrm flipV="1">
                      <a:off x="7026703" y="2846040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17" name="Straight Connector 1416"/>
                    <p:cNvCxnSpPr/>
                    <p:nvPr/>
                  </p:nvCxnSpPr>
                  <p:spPr>
                    <a:xfrm flipV="1">
                      <a:off x="6581980" y="2938465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5943" name="Group 1378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5944" name="Group 1379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1394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114" y="2992066"/>
                      <a:ext cx="549972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95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114" y="2916873"/>
                      <a:ext cx="675469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96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68778" y="2918440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97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500008" y="2932538"/>
                      <a:ext cx="524136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98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1815" y="2929405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1381" name="Straight Connector 1380"/>
                  <p:cNvCxnSpPr/>
                  <p:nvPr/>
                </p:nvCxnSpPr>
                <p:spPr>
                  <a:xfrm flipH="1">
                    <a:off x="6996950" y="2121604"/>
                    <a:ext cx="11072" cy="84749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2" name="Straight Connector 1381"/>
                  <p:cNvCxnSpPr/>
                  <p:nvPr/>
                </p:nvCxnSpPr>
                <p:spPr>
                  <a:xfrm>
                    <a:off x="6875143" y="2300189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3" name="Straight Connector 1382"/>
                  <p:cNvCxnSpPr/>
                  <p:nvPr/>
                </p:nvCxnSpPr>
                <p:spPr>
                  <a:xfrm>
                    <a:off x="6871453" y="2364416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4" name="Straight Connector 1383"/>
                  <p:cNvCxnSpPr/>
                  <p:nvPr/>
                </p:nvCxnSpPr>
                <p:spPr>
                  <a:xfrm>
                    <a:off x="6871453" y="2441177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5" name="Straight Connector 1384"/>
                  <p:cNvCxnSpPr/>
                  <p:nvPr/>
                </p:nvCxnSpPr>
                <p:spPr>
                  <a:xfrm>
                    <a:off x="6867761" y="2505404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6" name="Straight Connector 1385"/>
                  <p:cNvCxnSpPr/>
                  <p:nvPr/>
                </p:nvCxnSpPr>
                <p:spPr>
                  <a:xfrm>
                    <a:off x="6864071" y="2566499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7" name="Straight Connector 1386"/>
                  <p:cNvCxnSpPr/>
                  <p:nvPr/>
                </p:nvCxnSpPr>
                <p:spPr>
                  <a:xfrm>
                    <a:off x="6864071" y="2633859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8" name="Straight Connector 1387"/>
                  <p:cNvCxnSpPr/>
                  <p:nvPr/>
                </p:nvCxnSpPr>
                <p:spPr>
                  <a:xfrm>
                    <a:off x="6860378" y="2702787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9" name="Straight Connector 1388"/>
                  <p:cNvCxnSpPr/>
                  <p:nvPr/>
                </p:nvCxnSpPr>
                <p:spPr>
                  <a:xfrm>
                    <a:off x="6867761" y="2771714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0" name="Straight Connector 1389"/>
                  <p:cNvCxnSpPr/>
                  <p:nvPr/>
                </p:nvCxnSpPr>
                <p:spPr>
                  <a:xfrm>
                    <a:off x="6871453" y="2842209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1" name="Straight Connector 1390"/>
                  <p:cNvCxnSpPr/>
                  <p:nvPr/>
                </p:nvCxnSpPr>
                <p:spPr>
                  <a:xfrm>
                    <a:off x="6871453" y="2911136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2" name="Straight Connector 1391"/>
                  <p:cNvCxnSpPr/>
                  <p:nvPr/>
                </p:nvCxnSpPr>
                <p:spPr>
                  <a:xfrm>
                    <a:off x="6875143" y="2975363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3" name="Straight Connector 1392"/>
                  <p:cNvCxnSpPr/>
                  <p:nvPr/>
                </p:nvCxnSpPr>
                <p:spPr>
                  <a:xfrm flipH="1">
                    <a:off x="6875143" y="2127870"/>
                    <a:ext cx="136572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5883" name="Group 1318"/>
              <p:cNvGrpSpPr>
                <a:grpSpLocks/>
              </p:cNvGrpSpPr>
              <p:nvPr/>
            </p:nvGrpSpPr>
            <p:grpSpPr bwMode="auto">
              <a:xfrm>
                <a:off x="2054687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5884" name="Group 1319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1341" name="Rectangle 1340"/>
                  <p:cNvSpPr/>
                  <p:nvPr/>
                </p:nvSpPr>
                <p:spPr>
                  <a:xfrm>
                    <a:off x="6508755" y="3058113"/>
                    <a:ext cx="447707" cy="745669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342" name="Straight Connector 1341"/>
                  <p:cNvCxnSpPr/>
                  <p:nvPr/>
                </p:nvCxnSpPr>
                <p:spPr>
                  <a:xfrm flipV="1">
                    <a:off x="6846027" y="3058113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43" name="Rectangle 1342"/>
                  <p:cNvSpPr/>
                  <p:nvPr/>
                </p:nvSpPr>
                <p:spPr>
                  <a:xfrm>
                    <a:off x="6475922" y="3067512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344" name="Straight Connector 1343"/>
                  <p:cNvCxnSpPr/>
                  <p:nvPr/>
                </p:nvCxnSpPr>
                <p:spPr>
                  <a:xfrm flipV="1">
                    <a:off x="6395336" y="3058113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45" name="Rectangle 1344"/>
                  <p:cNvSpPr/>
                  <p:nvPr/>
                </p:nvSpPr>
                <p:spPr>
                  <a:xfrm>
                    <a:off x="6816180" y="3701957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46" name="Rectangle 1345"/>
                  <p:cNvSpPr/>
                  <p:nvPr/>
                </p:nvSpPr>
                <p:spPr>
                  <a:xfrm>
                    <a:off x="6404289" y="3153671"/>
                    <a:ext cx="444723" cy="745669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347" name="Straight Connector 1346"/>
                  <p:cNvCxnSpPr/>
                  <p:nvPr/>
                </p:nvCxnSpPr>
                <p:spPr>
                  <a:xfrm flipV="1">
                    <a:off x="6846027" y="3803782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5912" name="Group 1347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76" name="Straight Connector 1375"/>
                    <p:cNvCxnSpPr/>
                    <p:nvPr/>
                  </p:nvCxnSpPr>
                  <p:spPr>
                    <a:xfrm flipV="1">
                      <a:off x="7027752" y="2841967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77" name="Straight Connector 1376"/>
                    <p:cNvCxnSpPr/>
                    <p:nvPr/>
                  </p:nvCxnSpPr>
                  <p:spPr>
                    <a:xfrm flipV="1">
                      <a:off x="6574076" y="2934392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13" name="Group 1348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74" name="Straight Connector 1373"/>
                    <p:cNvCxnSpPr/>
                    <p:nvPr/>
                  </p:nvCxnSpPr>
                  <p:spPr>
                    <a:xfrm flipV="1">
                      <a:off x="7028233" y="2841898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75" name="Straight Connector 1374"/>
                    <p:cNvCxnSpPr/>
                    <p:nvPr/>
                  </p:nvCxnSpPr>
                  <p:spPr>
                    <a:xfrm flipV="1">
                      <a:off x="6574557" y="2934323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14" name="Group 1349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72" name="Straight Connector 1371"/>
                    <p:cNvCxnSpPr/>
                    <p:nvPr/>
                  </p:nvCxnSpPr>
                  <p:spPr>
                    <a:xfrm flipV="1">
                      <a:off x="7019759" y="2841828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73" name="Straight Connector 1372"/>
                    <p:cNvCxnSpPr/>
                    <p:nvPr/>
                  </p:nvCxnSpPr>
                  <p:spPr>
                    <a:xfrm flipV="1">
                      <a:off x="6581006" y="2934253"/>
                      <a:ext cx="44472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15" name="Group 1350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70" name="Straight Connector 1369"/>
                    <p:cNvCxnSpPr/>
                    <p:nvPr/>
                  </p:nvCxnSpPr>
                  <p:spPr>
                    <a:xfrm flipV="1">
                      <a:off x="7026208" y="2841758"/>
                      <a:ext cx="107450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71" name="Straight Connector 1370"/>
                    <p:cNvCxnSpPr/>
                    <p:nvPr/>
                  </p:nvCxnSpPr>
                  <p:spPr>
                    <a:xfrm flipV="1">
                      <a:off x="6581486" y="2934183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16" name="Group 1351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68" name="Straight Connector 1367"/>
                    <p:cNvCxnSpPr/>
                    <p:nvPr/>
                  </p:nvCxnSpPr>
                  <p:spPr>
                    <a:xfrm flipV="1">
                      <a:off x="7026688" y="2841689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9" name="Straight Connector 1368"/>
                    <p:cNvCxnSpPr/>
                    <p:nvPr/>
                  </p:nvCxnSpPr>
                  <p:spPr>
                    <a:xfrm flipV="1">
                      <a:off x="6581965" y="293411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17" name="Group 1352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66" name="Straight Connector 1365"/>
                    <p:cNvCxnSpPr/>
                    <p:nvPr/>
                  </p:nvCxnSpPr>
                  <p:spPr>
                    <a:xfrm flipV="1">
                      <a:off x="7027169" y="2841619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7" name="Straight Connector 1366"/>
                    <p:cNvCxnSpPr/>
                    <p:nvPr/>
                  </p:nvCxnSpPr>
                  <p:spPr>
                    <a:xfrm flipV="1">
                      <a:off x="6582446" y="293874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18" name="Group 1353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64" name="Straight Connector 1363"/>
                    <p:cNvCxnSpPr/>
                    <p:nvPr/>
                  </p:nvCxnSpPr>
                  <p:spPr>
                    <a:xfrm flipV="1">
                      <a:off x="7027648" y="2841549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5" name="Straight Connector 1364"/>
                    <p:cNvCxnSpPr/>
                    <p:nvPr/>
                  </p:nvCxnSpPr>
                  <p:spPr>
                    <a:xfrm flipV="1">
                      <a:off x="6573973" y="2938674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19" name="Group 1354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62" name="Straight Connector 1361"/>
                    <p:cNvCxnSpPr/>
                    <p:nvPr/>
                  </p:nvCxnSpPr>
                  <p:spPr>
                    <a:xfrm flipV="1">
                      <a:off x="7028128" y="2841480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3" name="Straight Connector 1362"/>
                    <p:cNvCxnSpPr/>
                    <p:nvPr/>
                  </p:nvCxnSpPr>
                  <p:spPr>
                    <a:xfrm flipV="1">
                      <a:off x="6574452" y="2938605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20" name="Group 1355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60" name="Straight Connector 1359"/>
                    <p:cNvCxnSpPr/>
                    <p:nvPr/>
                  </p:nvCxnSpPr>
                  <p:spPr>
                    <a:xfrm flipV="1">
                      <a:off x="7019654" y="2846109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1" name="Straight Connector 1360"/>
                    <p:cNvCxnSpPr/>
                    <p:nvPr/>
                  </p:nvCxnSpPr>
                  <p:spPr>
                    <a:xfrm flipV="1">
                      <a:off x="6580903" y="2938534"/>
                      <a:ext cx="444721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21" name="Group 1356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58" name="Straight Connector 1357"/>
                    <p:cNvCxnSpPr/>
                    <p:nvPr/>
                  </p:nvCxnSpPr>
                  <p:spPr>
                    <a:xfrm flipV="1">
                      <a:off x="7026103" y="2846040"/>
                      <a:ext cx="107450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59" name="Straight Connector 1358"/>
                    <p:cNvCxnSpPr/>
                    <p:nvPr/>
                  </p:nvCxnSpPr>
                  <p:spPr>
                    <a:xfrm flipV="1">
                      <a:off x="6581382" y="2938465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5885" name="Group 1320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5886" name="Group 1321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1336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4372" y="2992066"/>
                      <a:ext cx="549974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37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4372" y="2916873"/>
                      <a:ext cx="675472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38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68036" y="2918440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39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499268" y="2932538"/>
                      <a:ext cx="524136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40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1073" y="2929405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1323" name="Straight Connector 1322"/>
                  <p:cNvCxnSpPr/>
                  <p:nvPr/>
                </p:nvCxnSpPr>
                <p:spPr>
                  <a:xfrm flipH="1">
                    <a:off x="6996209" y="2121604"/>
                    <a:ext cx="11074" cy="84749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4" name="Straight Connector 1323"/>
                  <p:cNvCxnSpPr/>
                  <p:nvPr/>
                </p:nvCxnSpPr>
                <p:spPr>
                  <a:xfrm>
                    <a:off x="6874404" y="2300189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5" name="Straight Connector 1324"/>
                  <p:cNvCxnSpPr/>
                  <p:nvPr/>
                </p:nvCxnSpPr>
                <p:spPr>
                  <a:xfrm>
                    <a:off x="6870711" y="2364416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6" name="Straight Connector 1325"/>
                  <p:cNvCxnSpPr/>
                  <p:nvPr/>
                </p:nvCxnSpPr>
                <p:spPr>
                  <a:xfrm>
                    <a:off x="6870711" y="2441177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7" name="Straight Connector 1326"/>
                  <p:cNvCxnSpPr/>
                  <p:nvPr/>
                </p:nvCxnSpPr>
                <p:spPr>
                  <a:xfrm>
                    <a:off x="6867021" y="250540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8" name="Straight Connector 1327"/>
                  <p:cNvCxnSpPr/>
                  <p:nvPr/>
                </p:nvCxnSpPr>
                <p:spPr>
                  <a:xfrm>
                    <a:off x="6863329" y="2566499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9" name="Straight Connector 1328"/>
                  <p:cNvCxnSpPr/>
                  <p:nvPr/>
                </p:nvCxnSpPr>
                <p:spPr>
                  <a:xfrm>
                    <a:off x="6863329" y="2633859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0" name="Straight Connector 1329"/>
                  <p:cNvCxnSpPr/>
                  <p:nvPr/>
                </p:nvCxnSpPr>
                <p:spPr>
                  <a:xfrm>
                    <a:off x="6859639" y="2702787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1" name="Straight Connector 1330"/>
                  <p:cNvCxnSpPr/>
                  <p:nvPr/>
                </p:nvCxnSpPr>
                <p:spPr>
                  <a:xfrm>
                    <a:off x="6867021" y="277171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2" name="Straight Connector 1331"/>
                  <p:cNvCxnSpPr/>
                  <p:nvPr/>
                </p:nvCxnSpPr>
                <p:spPr>
                  <a:xfrm>
                    <a:off x="6870711" y="2842209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3" name="Straight Connector 1332"/>
                  <p:cNvCxnSpPr/>
                  <p:nvPr/>
                </p:nvCxnSpPr>
                <p:spPr>
                  <a:xfrm>
                    <a:off x="6870711" y="2911136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4" name="Straight Connector 1333"/>
                  <p:cNvCxnSpPr/>
                  <p:nvPr/>
                </p:nvCxnSpPr>
                <p:spPr>
                  <a:xfrm>
                    <a:off x="6874404" y="2975363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5" name="Straight Connector 1334"/>
                  <p:cNvCxnSpPr/>
                  <p:nvPr/>
                </p:nvCxnSpPr>
                <p:spPr>
                  <a:xfrm flipH="1">
                    <a:off x="6874404" y="2127870"/>
                    <a:ext cx="136570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1559" name="TextBox 1558"/>
            <p:cNvSpPr txBox="1"/>
            <p:nvPr/>
          </p:nvSpPr>
          <p:spPr>
            <a:xfrm>
              <a:off x="668088" y="4554311"/>
              <a:ext cx="288894" cy="33800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560" name="TextBox 1559"/>
            <p:cNvSpPr txBox="1"/>
            <p:nvPr/>
          </p:nvSpPr>
          <p:spPr>
            <a:xfrm>
              <a:off x="1068096" y="4552724"/>
              <a:ext cx="288894" cy="3380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561" name="TextBox 1560"/>
            <p:cNvSpPr txBox="1"/>
            <p:nvPr/>
          </p:nvSpPr>
          <p:spPr>
            <a:xfrm>
              <a:off x="1466515" y="4551137"/>
              <a:ext cx="288894" cy="33800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562" name="TextBox 1561"/>
            <p:cNvSpPr txBox="1"/>
            <p:nvPr/>
          </p:nvSpPr>
          <p:spPr>
            <a:xfrm>
              <a:off x="1833189" y="4549550"/>
              <a:ext cx="288894" cy="3380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563" name="TextBox 1562"/>
            <p:cNvSpPr txBox="1"/>
            <p:nvPr/>
          </p:nvSpPr>
          <p:spPr>
            <a:xfrm>
              <a:off x="2260181" y="4547963"/>
              <a:ext cx="288894" cy="33800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1564" name="TextBox 1563"/>
            <p:cNvSpPr txBox="1"/>
            <p:nvPr/>
          </p:nvSpPr>
          <p:spPr>
            <a:xfrm>
              <a:off x="2631617" y="4546376"/>
              <a:ext cx="288894" cy="3380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1565" name="TextBox 1564"/>
            <p:cNvSpPr txBox="1"/>
            <p:nvPr/>
          </p:nvSpPr>
          <p:spPr>
            <a:xfrm>
              <a:off x="3014164" y="4544790"/>
              <a:ext cx="288894" cy="33800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1566" name="TextBox 1565"/>
            <p:cNvSpPr txBox="1"/>
            <p:nvPr/>
          </p:nvSpPr>
          <p:spPr>
            <a:xfrm>
              <a:off x="3391949" y="4549550"/>
              <a:ext cx="288894" cy="3380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8</a:t>
              </a:r>
            </a:p>
          </p:txBody>
        </p:sp>
        <p:grpSp>
          <p:nvGrpSpPr>
            <p:cNvPr id="205847" name="Group 187"/>
            <p:cNvGrpSpPr>
              <a:grpSpLocks/>
            </p:cNvGrpSpPr>
            <p:nvPr/>
          </p:nvGrpSpPr>
          <p:grpSpPr bwMode="auto">
            <a:xfrm>
              <a:off x="2646378" y="1872322"/>
              <a:ext cx="1052512" cy="355600"/>
              <a:chOff x="4410" y="1365"/>
              <a:chExt cx="663" cy="224"/>
            </a:xfrm>
          </p:grpSpPr>
          <p:sp>
            <p:nvSpPr>
              <p:cNvPr id="1568" name="Rectangle 188"/>
              <p:cNvSpPr>
                <a:spLocks noChangeArrowheads="1"/>
              </p:cNvSpPr>
              <p:nvPr/>
            </p:nvSpPr>
            <p:spPr bwMode="auto">
              <a:xfrm>
                <a:off x="4410" y="1500"/>
                <a:ext cx="495" cy="87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69" name="AutoShape 189"/>
              <p:cNvSpPr>
                <a:spLocks noChangeArrowheads="1"/>
              </p:cNvSpPr>
              <p:nvPr/>
            </p:nvSpPr>
            <p:spPr bwMode="auto">
              <a:xfrm>
                <a:off x="4410" y="1368"/>
                <a:ext cx="663" cy="135"/>
              </a:xfrm>
              <a:prstGeom prst="parallelogram">
                <a:avLst>
                  <a:gd name="adj" fmla="val 122778"/>
                </a:avLst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70" name="Freeform 190"/>
              <p:cNvSpPr>
                <a:spLocks/>
              </p:cNvSpPr>
              <p:nvPr/>
            </p:nvSpPr>
            <p:spPr bwMode="auto">
              <a:xfrm>
                <a:off x="4904" y="1365"/>
                <a:ext cx="169" cy="224"/>
              </a:xfrm>
              <a:custGeom>
                <a:avLst/>
                <a:gdLst>
                  <a:gd name="T0" fmla="*/ 0 w 169"/>
                  <a:gd name="T1" fmla="*/ 138 h 224"/>
                  <a:gd name="T2" fmla="*/ 0 w 169"/>
                  <a:gd name="T3" fmla="*/ 224 h 224"/>
                  <a:gd name="T4" fmla="*/ 169 w 169"/>
                  <a:gd name="T5" fmla="*/ 77 h 224"/>
                  <a:gd name="T6" fmla="*/ 169 w 169"/>
                  <a:gd name="T7" fmla="*/ 0 h 224"/>
                  <a:gd name="T8" fmla="*/ 0 w 169"/>
                  <a:gd name="T9" fmla="*/ 138 h 2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224"/>
                  <a:gd name="T17" fmla="*/ 169 w 169"/>
                  <a:gd name="T18" fmla="*/ 224 h 2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224">
                    <a:moveTo>
                      <a:pt x="0" y="138"/>
                    </a:moveTo>
                    <a:lnTo>
                      <a:pt x="0" y="224"/>
                    </a:lnTo>
                    <a:lnTo>
                      <a:pt x="169" y="77"/>
                    </a:lnTo>
                    <a:lnTo>
                      <a:pt x="169" y="0"/>
                    </a:lnTo>
                    <a:lnTo>
                      <a:pt x="0" y="138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71" name="Freeform 191"/>
              <p:cNvSpPr>
                <a:spLocks/>
              </p:cNvSpPr>
              <p:nvPr/>
            </p:nvSpPr>
            <p:spPr bwMode="auto">
              <a:xfrm>
                <a:off x="4475" y="1395"/>
                <a:ext cx="506" cy="80"/>
              </a:xfrm>
              <a:custGeom>
                <a:avLst/>
                <a:gdLst>
                  <a:gd name="T0" fmla="*/ 0 w 280"/>
                  <a:gd name="T1" fmla="*/ 63 h 63"/>
                  <a:gd name="T2" fmla="*/ 37 w 280"/>
                  <a:gd name="T3" fmla="*/ 62 h 63"/>
                  <a:gd name="T4" fmla="*/ 219 w 280"/>
                  <a:gd name="T5" fmla="*/ 0 h 63"/>
                  <a:gd name="T6" fmla="*/ 280 w 280"/>
                  <a:gd name="T7" fmla="*/ 0 h 6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0"/>
                  <a:gd name="T13" fmla="*/ 0 h 63"/>
                  <a:gd name="T14" fmla="*/ 280 w 280"/>
                  <a:gd name="T15" fmla="*/ 63 h 6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0" h="63">
                    <a:moveTo>
                      <a:pt x="0" y="63"/>
                    </a:moveTo>
                    <a:lnTo>
                      <a:pt x="37" y="62"/>
                    </a:lnTo>
                    <a:lnTo>
                      <a:pt x="219" y="0"/>
                    </a:lnTo>
                    <a:lnTo>
                      <a:pt x="28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72" name="Freeform 192"/>
              <p:cNvSpPr>
                <a:spLocks/>
              </p:cNvSpPr>
              <p:nvPr/>
            </p:nvSpPr>
            <p:spPr bwMode="auto">
              <a:xfrm>
                <a:off x="4593" y="1391"/>
                <a:ext cx="293" cy="93"/>
              </a:xfrm>
              <a:custGeom>
                <a:avLst/>
                <a:gdLst>
                  <a:gd name="T0" fmla="*/ 0 w 293"/>
                  <a:gd name="T1" fmla="*/ 0 h 93"/>
                  <a:gd name="T2" fmla="*/ 67 w 293"/>
                  <a:gd name="T3" fmla="*/ 1 h 93"/>
                  <a:gd name="T4" fmla="*/ 195 w 293"/>
                  <a:gd name="T5" fmla="*/ 93 h 93"/>
                  <a:gd name="T6" fmla="*/ 293 w 293"/>
                  <a:gd name="T7" fmla="*/ 93 h 9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3"/>
                  <a:gd name="T13" fmla="*/ 0 h 93"/>
                  <a:gd name="T14" fmla="*/ 293 w 293"/>
                  <a:gd name="T15" fmla="*/ 93 h 9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3" h="93">
                    <a:moveTo>
                      <a:pt x="0" y="0"/>
                    </a:moveTo>
                    <a:lnTo>
                      <a:pt x="67" y="1"/>
                    </a:lnTo>
                    <a:lnTo>
                      <a:pt x="195" y="93"/>
                    </a:lnTo>
                    <a:lnTo>
                      <a:pt x="293" y="93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05848" name="Group 187"/>
            <p:cNvGrpSpPr>
              <a:grpSpLocks/>
            </p:cNvGrpSpPr>
            <p:nvPr/>
          </p:nvGrpSpPr>
          <p:grpSpPr bwMode="auto">
            <a:xfrm>
              <a:off x="5819864" y="1872322"/>
              <a:ext cx="1052512" cy="355600"/>
              <a:chOff x="4410" y="1365"/>
              <a:chExt cx="663" cy="224"/>
            </a:xfrm>
          </p:grpSpPr>
          <p:sp>
            <p:nvSpPr>
              <p:cNvPr id="1574" name="Rectangle 188"/>
              <p:cNvSpPr>
                <a:spLocks noChangeArrowheads="1"/>
              </p:cNvSpPr>
              <p:nvPr/>
            </p:nvSpPr>
            <p:spPr bwMode="auto">
              <a:xfrm>
                <a:off x="4410" y="1500"/>
                <a:ext cx="495" cy="87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75" name="AutoShape 189"/>
              <p:cNvSpPr>
                <a:spLocks noChangeArrowheads="1"/>
              </p:cNvSpPr>
              <p:nvPr/>
            </p:nvSpPr>
            <p:spPr bwMode="auto">
              <a:xfrm>
                <a:off x="4410" y="1368"/>
                <a:ext cx="663" cy="135"/>
              </a:xfrm>
              <a:prstGeom prst="parallelogram">
                <a:avLst>
                  <a:gd name="adj" fmla="val 122778"/>
                </a:avLst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76" name="Freeform 190"/>
              <p:cNvSpPr>
                <a:spLocks/>
              </p:cNvSpPr>
              <p:nvPr/>
            </p:nvSpPr>
            <p:spPr bwMode="auto">
              <a:xfrm>
                <a:off x="4904" y="1365"/>
                <a:ext cx="169" cy="224"/>
              </a:xfrm>
              <a:custGeom>
                <a:avLst/>
                <a:gdLst>
                  <a:gd name="T0" fmla="*/ 0 w 169"/>
                  <a:gd name="T1" fmla="*/ 138 h 224"/>
                  <a:gd name="T2" fmla="*/ 0 w 169"/>
                  <a:gd name="T3" fmla="*/ 224 h 224"/>
                  <a:gd name="T4" fmla="*/ 169 w 169"/>
                  <a:gd name="T5" fmla="*/ 77 h 224"/>
                  <a:gd name="T6" fmla="*/ 169 w 169"/>
                  <a:gd name="T7" fmla="*/ 0 h 224"/>
                  <a:gd name="T8" fmla="*/ 0 w 169"/>
                  <a:gd name="T9" fmla="*/ 138 h 2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224"/>
                  <a:gd name="T17" fmla="*/ 169 w 169"/>
                  <a:gd name="T18" fmla="*/ 224 h 2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224">
                    <a:moveTo>
                      <a:pt x="0" y="138"/>
                    </a:moveTo>
                    <a:lnTo>
                      <a:pt x="0" y="224"/>
                    </a:lnTo>
                    <a:lnTo>
                      <a:pt x="169" y="77"/>
                    </a:lnTo>
                    <a:lnTo>
                      <a:pt x="169" y="0"/>
                    </a:lnTo>
                    <a:lnTo>
                      <a:pt x="0" y="138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77" name="Freeform 191"/>
              <p:cNvSpPr>
                <a:spLocks/>
              </p:cNvSpPr>
              <p:nvPr/>
            </p:nvSpPr>
            <p:spPr bwMode="auto">
              <a:xfrm>
                <a:off x="4475" y="1395"/>
                <a:ext cx="506" cy="80"/>
              </a:xfrm>
              <a:custGeom>
                <a:avLst/>
                <a:gdLst>
                  <a:gd name="T0" fmla="*/ 0 w 280"/>
                  <a:gd name="T1" fmla="*/ 63 h 63"/>
                  <a:gd name="T2" fmla="*/ 37 w 280"/>
                  <a:gd name="T3" fmla="*/ 62 h 63"/>
                  <a:gd name="T4" fmla="*/ 219 w 280"/>
                  <a:gd name="T5" fmla="*/ 0 h 63"/>
                  <a:gd name="T6" fmla="*/ 280 w 280"/>
                  <a:gd name="T7" fmla="*/ 0 h 6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0"/>
                  <a:gd name="T13" fmla="*/ 0 h 63"/>
                  <a:gd name="T14" fmla="*/ 280 w 280"/>
                  <a:gd name="T15" fmla="*/ 63 h 6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0" h="63">
                    <a:moveTo>
                      <a:pt x="0" y="63"/>
                    </a:moveTo>
                    <a:lnTo>
                      <a:pt x="37" y="62"/>
                    </a:lnTo>
                    <a:lnTo>
                      <a:pt x="219" y="0"/>
                    </a:lnTo>
                    <a:lnTo>
                      <a:pt x="28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78" name="Freeform 192"/>
              <p:cNvSpPr>
                <a:spLocks/>
              </p:cNvSpPr>
              <p:nvPr/>
            </p:nvSpPr>
            <p:spPr bwMode="auto">
              <a:xfrm>
                <a:off x="4593" y="1391"/>
                <a:ext cx="293" cy="93"/>
              </a:xfrm>
              <a:custGeom>
                <a:avLst/>
                <a:gdLst>
                  <a:gd name="T0" fmla="*/ 0 w 293"/>
                  <a:gd name="T1" fmla="*/ 0 h 93"/>
                  <a:gd name="T2" fmla="*/ 67 w 293"/>
                  <a:gd name="T3" fmla="*/ 1 h 93"/>
                  <a:gd name="T4" fmla="*/ 195 w 293"/>
                  <a:gd name="T5" fmla="*/ 93 h 93"/>
                  <a:gd name="T6" fmla="*/ 293 w 293"/>
                  <a:gd name="T7" fmla="*/ 93 h 9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3"/>
                  <a:gd name="T13" fmla="*/ 0 h 93"/>
                  <a:gd name="T14" fmla="*/ 293 w 293"/>
                  <a:gd name="T15" fmla="*/ 93 h 9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3" h="93">
                    <a:moveTo>
                      <a:pt x="0" y="0"/>
                    </a:moveTo>
                    <a:lnTo>
                      <a:pt x="67" y="1"/>
                    </a:lnTo>
                    <a:lnTo>
                      <a:pt x="195" y="93"/>
                    </a:lnTo>
                    <a:lnTo>
                      <a:pt x="293" y="93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20" name="Straight Connector 19"/>
            <p:cNvCxnSpPr/>
            <p:nvPr/>
          </p:nvCxnSpPr>
          <p:spPr>
            <a:xfrm flipH="1">
              <a:off x="1368101" y="2215235"/>
              <a:ext cx="1588" cy="5141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9" name="Straight Connector 1578"/>
            <p:cNvCxnSpPr/>
            <p:nvPr/>
          </p:nvCxnSpPr>
          <p:spPr>
            <a:xfrm flipH="1">
              <a:off x="3074483" y="2224757"/>
              <a:ext cx="0" cy="5141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0" name="Straight Connector 1579"/>
            <p:cNvCxnSpPr/>
            <p:nvPr/>
          </p:nvCxnSpPr>
          <p:spPr>
            <a:xfrm flipH="1">
              <a:off x="4953883" y="2226343"/>
              <a:ext cx="1587" cy="5141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1" name="Straight Connector 1580"/>
            <p:cNvCxnSpPr/>
            <p:nvPr/>
          </p:nvCxnSpPr>
          <p:spPr>
            <a:xfrm flipH="1">
              <a:off x="6515817" y="2227930"/>
              <a:ext cx="1587" cy="5141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2" name="Straight Connector 1581"/>
            <p:cNvCxnSpPr>
              <a:endCxn id="71" idx="0"/>
            </p:cNvCxnSpPr>
            <p:nvPr/>
          </p:nvCxnSpPr>
          <p:spPr>
            <a:xfrm flipH="1">
              <a:off x="1607788" y="2221583"/>
              <a:ext cx="1127005" cy="5141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3" name="Straight Connector 1582"/>
            <p:cNvCxnSpPr/>
            <p:nvPr/>
          </p:nvCxnSpPr>
          <p:spPr>
            <a:xfrm flipH="1">
              <a:off x="3193532" y="2221583"/>
              <a:ext cx="1304786" cy="523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4" name="Straight Connector 1583"/>
            <p:cNvCxnSpPr/>
            <p:nvPr/>
          </p:nvCxnSpPr>
          <p:spPr>
            <a:xfrm flipH="1">
              <a:off x="5122140" y="2253321"/>
              <a:ext cx="1301612" cy="5062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5" name="Straight Connector 1584"/>
            <p:cNvCxnSpPr>
              <a:endCxn id="71" idx="1"/>
            </p:cNvCxnSpPr>
            <p:nvPr/>
          </p:nvCxnSpPr>
          <p:spPr>
            <a:xfrm flipH="1">
              <a:off x="1739536" y="2231104"/>
              <a:ext cx="2596874" cy="5046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6" name="Straight Connector 1585"/>
            <p:cNvCxnSpPr/>
            <p:nvPr/>
          </p:nvCxnSpPr>
          <p:spPr>
            <a:xfrm flipH="1">
              <a:off x="3518935" y="2242212"/>
              <a:ext cx="2807989" cy="4951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7" name="Straight Connector 1586"/>
            <p:cNvCxnSpPr/>
            <p:nvPr/>
          </p:nvCxnSpPr>
          <p:spPr>
            <a:xfrm flipH="1">
              <a:off x="1977636" y="2253321"/>
              <a:ext cx="3950869" cy="4951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8" name="Straight Connector 1587"/>
            <p:cNvCxnSpPr>
              <a:stCxn id="52" idx="2"/>
            </p:cNvCxnSpPr>
            <p:nvPr/>
          </p:nvCxnSpPr>
          <p:spPr>
            <a:xfrm>
              <a:off x="1476039" y="2223169"/>
              <a:ext cx="1552410" cy="5173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9" name="Straight Connector 1588"/>
            <p:cNvCxnSpPr/>
            <p:nvPr/>
          </p:nvCxnSpPr>
          <p:spPr>
            <a:xfrm>
              <a:off x="1623662" y="2223169"/>
              <a:ext cx="3014342" cy="5252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0" name="Straight Connector 1589"/>
            <p:cNvCxnSpPr>
              <a:stCxn id="54" idx="1"/>
            </p:cNvCxnSpPr>
            <p:nvPr/>
          </p:nvCxnSpPr>
          <p:spPr>
            <a:xfrm>
              <a:off x="1868111" y="2226343"/>
              <a:ext cx="4342939" cy="545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1306" idx="0"/>
            </p:cNvCxnSpPr>
            <p:nvPr/>
          </p:nvCxnSpPr>
          <p:spPr>
            <a:xfrm flipH="1" flipV="1">
              <a:off x="3166548" y="2239038"/>
              <a:ext cx="1596855" cy="5252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1" name="Straight Connector 1590"/>
            <p:cNvCxnSpPr>
              <a:stCxn id="1553" idx="0"/>
            </p:cNvCxnSpPr>
            <p:nvPr/>
          </p:nvCxnSpPr>
          <p:spPr>
            <a:xfrm flipH="1" flipV="1">
              <a:off x="3342741" y="2232691"/>
              <a:ext cx="2984183" cy="5379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2" name="Straight Connector 1591"/>
            <p:cNvCxnSpPr>
              <a:stCxn id="1553" idx="1"/>
            </p:cNvCxnSpPr>
            <p:nvPr/>
          </p:nvCxnSpPr>
          <p:spPr>
            <a:xfrm flipH="1" flipV="1">
              <a:off x="4639591" y="2226343"/>
              <a:ext cx="1819082" cy="544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826" name="Rectangle 5"/>
          <p:cNvSpPr txBox="1">
            <a:spLocks noChangeArrowheads="1"/>
          </p:cNvSpPr>
          <p:nvPr/>
        </p:nvSpPr>
        <p:spPr bwMode="auto">
          <a:xfrm>
            <a:off x="546100" y="115888"/>
            <a:ext cx="77724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400" i="0" dirty="0">
                <a:solidFill>
                  <a:srgbClr val="000099"/>
                </a:solidFill>
                <a:latin typeface="Gill Sans MT" charset="0"/>
              </a:rPr>
              <a:t>Data center networks </a:t>
            </a:r>
          </a:p>
        </p:txBody>
      </p:sp>
      <p:pic>
        <p:nvPicPr>
          <p:cNvPr id="205827" name="Picture 20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823913"/>
            <a:ext cx="51831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828" name="Rectangle 6"/>
          <p:cNvSpPr txBox="1">
            <a:spLocks noChangeArrowheads="1"/>
          </p:cNvSpPr>
          <p:nvPr/>
        </p:nvSpPr>
        <p:spPr bwMode="auto">
          <a:xfrm>
            <a:off x="590550" y="1166813"/>
            <a:ext cx="827405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279400" indent="-279400" eaLnBrk="1" hangingPunct="1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i="0" dirty="0">
                <a:latin typeface="Gill Sans MT" charset="0"/>
              </a:rPr>
              <a:t>rich interconnection among switches, racks:</a:t>
            </a:r>
          </a:p>
          <a:p>
            <a:pPr marL="681038" lvl="1" indent="-223838" eaLnBrk="1" hangingPunct="1">
              <a:spcBef>
                <a:spcPct val="20000"/>
              </a:spcBef>
              <a:buClr>
                <a:srgbClr val="000099"/>
              </a:buClr>
              <a:buFont typeface="Arial"/>
              <a:buChar char="•"/>
            </a:pPr>
            <a:r>
              <a:rPr lang="en-US" i="0" dirty="0">
                <a:latin typeface="Gill Sans MT" charset="0"/>
              </a:rPr>
              <a:t>increased throughput between racks (multiple routing paths possible)</a:t>
            </a:r>
          </a:p>
          <a:p>
            <a:pPr marL="681038" lvl="1" indent="-223838" eaLnBrk="1" hangingPunct="1">
              <a:spcBef>
                <a:spcPct val="20000"/>
              </a:spcBef>
              <a:buClr>
                <a:srgbClr val="000099"/>
              </a:buClr>
              <a:buFont typeface="Arial"/>
              <a:buChar char="•"/>
            </a:pPr>
            <a:r>
              <a:rPr lang="en-US" i="0" dirty="0">
                <a:latin typeface="Gill Sans MT" charset="0"/>
              </a:rPr>
              <a:t>increased reliability via redundancy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endParaRPr lang="en-US" sz="3200" dirty="0">
              <a:latin typeface="Gill Sans MT" charset="0"/>
            </a:endParaRPr>
          </a:p>
        </p:txBody>
      </p:sp>
      <p:sp>
        <p:nvSpPr>
          <p:cNvPr id="106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11</a:t>
            </a:fld>
            <a:endParaRPr lang="en-US" sz="1200" dirty="0">
              <a:latin typeface="Tahoma" charset="0"/>
            </a:endParaRPr>
          </a:p>
        </p:txBody>
      </p:sp>
      <p:sp>
        <p:nvSpPr>
          <p:cNvPr id="106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17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>
          <a:xfrm>
            <a:off x="492125" y="193675"/>
            <a:ext cx="7772400" cy="944563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Multiprotocol label switching (MPLS)</a:t>
            </a:r>
          </a:p>
        </p:txBody>
      </p:sp>
      <p:sp>
        <p:nvSpPr>
          <p:cNvPr id="788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125" y="1336675"/>
            <a:ext cx="7772400" cy="4648200"/>
          </a:xfrm>
        </p:spPr>
        <p:txBody>
          <a:bodyPr/>
          <a:lstStyle/>
          <a:p>
            <a:pPr marL="231775" indent="-231775">
              <a:defRPr/>
            </a:pPr>
            <a:r>
              <a:rPr lang="en-US" dirty="0">
                <a:latin typeface="Gill Sans MT" charset="0"/>
                <a:cs typeface="+mn-cs"/>
              </a:rPr>
              <a:t>initial goal: high-speed IP forwarding using fixed length label (instead of IP address) </a:t>
            </a:r>
          </a:p>
          <a:p>
            <a:pPr marL="681038" lvl="1" indent="-223838">
              <a:defRPr/>
            </a:pPr>
            <a:r>
              <a:rPr lang="en-US" dirty="0">
                <a:latin typeface="Gill Sans MT" charset="0"/>
              </a:rPr>
              <a:t>fast lookup using fixed length identifier (rather than shortest prefix matching)</a:t>
            </a:r>
          </a:p>
          <a:p>
            <a:pPr marL="681038" lvl="1" indent="-223838">
              <a:defRPr/>
            </a:pPr>
            <a:r>
              <a:rPr lang="en-US" dirty="0">
                <a:latin typeface="Gill Sans MT" charset="0"/>
              </a:rPr>
              <a:t>borrowing ideas from Virtual Circuit (VC) approach</a:t>
            </a:r>
          </a:p>
          <a:p>
            <a:pPr marL="681038" lvl="1" indent="-223838">
              <a:defRPr/>
            </a:pPr>
            <a:r>
              <a:rPr lang="en-US" dirty="0">
                <a:latin typeface="Gill Sans MT" charset="0"/>
              </a:rPr>
              <a:t>but IP datagram still keeps IP address!</a:t>
            </a:r>
          </a:p>
          <a:p>
            <a:pPr lvl="1">
              <a:defRPr/>
            </a:pPr>
            <a:endParaRPr lang="en-US" dirty="0">
              <a:latin typeface="Gill Sans MT" charset="0"/>
            </a:endParaRPr>
          </a:p>
        </p:txBody>
      </p:sp>
      <p:sp>
        <p:nvSpPr>
          <p:cNvPr id="188421" name="Freeform 4"/>
          <p:cNvSpPr>
            <a:spLocks/>
          </p:cNvSpPr>
          <p:nvPr/>
        </p:nvSpPr>
        <p:spPr bwMode="auto">
          <a:xfrm>
            <a:off x="2052638" y="4695825"/>
            <a:ext cx="3108325" cy="1084263"/>
          </a:xfrm>
          <a:custGeom>
            <a:avLst/>
            <a:gdLst>
              <a:gd name="T0" fmla="*/ 2147483647 w 1958"/>
              <a:gd name="T1" fmla="*/ 0 h 683"/>
              <a:gd name="T2" fmla="*/ 0 w 1958"/>
              <a:gd name="T3" fmla="*/ 2147483647 h 683"/>
              <a:gd name="T4" fmla="*/ 2147483647 w 1958"/>
              <a:gd name="T5" fmla="*/ 2147483647 h 683"/>
              <a:gd name="T6" fmla="*/ 2147483647 w 1958"/>
              <a:gd name="T7" fmla="*/ 0 h 68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58" h="683">
                <a:moveTo>
                  <a:pt x="337" y="0"/>
                </a:moveTo>
                <a:lnTo>
                  <a:pt x="0" y="683"/>
                </a:lnTo>
                <a:lnTo>
                  <a:pt x="1958" y="683"/>
                </a:lnTo>
                <a:lnTo>
                  <a:pt x="1382" y="0"/>
                </a:lnTo>
              </a:path>
            </a:pathLst>
          </a:cu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8855" name="Rectangle 5"/>
          <p:cNvSpPr>
            <a:spLocks noChangeArrowheads="1"/>
          </p:cNvSpPr>
          <p:nvPr/>
        </p:nvSpPr>
        <p:spPr bwMode="auto">
          <a:xfrm>
            <a:off x="706438" y="4068763"/>
            <a:ext cx="8047037" cy="639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8856" name="Text Box 6"/>
          <p:cNvSpPr txBox="1">
            <a:spLocks noChangeArrowheads="1"/>
          </p:cNvSpPr>
          <p:nvPr/>
        </p:nvSpPr>
        <p:spPr bwMode="auto">
          <a:xfrm>
            <a:off x="719138" y="4073525"/>
            <a:ext cx="1898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  <a:cs typeface="+mn-cs"/>
              </a:rPr>
              <a:t>PPP or Ethernet </a:t>
            </a:r>
          </a:p>
          <a:p>
            <a:pPr algn="ctr" eaLnBrk="1" hangingPunct="1"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  <a:cs typeface="+mn-cs"/>
              </a:rPr>
              <a:t>header</a:t>
            </a:r>
          </a:p>
        </p:txBody>
      </p:sp>
      <p:sp>
        <p:nvSpPr>
          <p:cNvPr id="78857" name="Text Box 8"/>
          <p:cNvSpPr txBox="1">
            <a:spLocks noChangeArrowheads="1"/>
          </p:cNvSpPr>
          <p:nvPr/>
        </p:nvSpPr>
        <p:spPr bwMode="auto">
          <a:xfrm>
            <a:off x="4376738" y="4195763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  <a:cs typeface="+mn-cs"/>
              </a:rPr>
              <a:t>IP header</a:t>
            </a:r>
          </a:p>
        </p:txBody>
      </p:sp>
      <p:sp>
        <p:nvSpPr>
          <p:cNvPr id="78858" name="Line 9"/>
          <p:cNvSpPr>
            <a:spLocks noChangeShapeType="1"/>
          </p:cNvSpPr>
          <p:nvPr/>
        </p:nvSpPr>
        <p:spPr bwMode="auto">
          <a:xfrm>
            <a:off x="2587625" y="4056063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8859" name="Line 10"/>
          <p:cNvSpPr>
            <a:spLocks noChangeShapeType="1"/>
          </p:cNvSpPr>
          <p:nvPr/>
        </p:nvSpPr>
        <p:spPr bwMode="auto">
          <a:xfrm>
            <a:off x="4241800" y="4051300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8860" name="Line 11"/>
          <p:cNvSpPr>
            <a:spLocks noChangeShapeType="1"/>
          </p:cNvSpPr>
          <p:nvPr/>
        </p:nvSpPr>
        <p:spPr bwMode="auto">
          <a:xfrm>
            <a:off x="5588000" y="4052888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8861" name="Text Box 12"/>
          <p:cNvSpPr txBox="1">
            <a:spLocks noChangeArrowheads="1"/>
          </p:cNvSpPr>
          <p:nvPr/>
        </p:nvSpPr>
        <p:spPr bwMode="auto">
          <a:xfrm>
            <a:off x="5618163" y="4205288"/>
            <a:ext cx="309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  <a:cs typeface="+mn-cs"/>
              </a:rPr>
              <a:t>remainder of link-layer frame</a:t>
            </a:r>
          </a:p>
        </p:txBody>
      </p:sp>
      <p:sp>
        <p:nvSpPr>
          <p:cNvPr id="78862" name="Rectangle 25"/>
          <p:cNvSpPr>
            <a:spLocks noChangeArrowheads="1"/>
          </p:cNvSpPr>
          <p:nvPr/>
        </p:nvSpPr>
        <p:spPr bwMode="auto">
          <a:xfrm>
            <a:off x="2576513" y="4054475"/>
            <a:ext cx="1660525" cy="6397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8863" name="Text Box 7"/>
          <p:cNvSpPr txBox="1">
            <a:spLocks noChangeArrowheads="1"/>
          </p:cNvSpPr>
          <p:nvPr/>
        </p:nvSpPr>
        <p:spPr bwMode="auto">
          <a:xfrm>
            <a:off x="2611438" y="4213225"/>
            <a:ext cx="163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b="1" i="0" dirty="0" smtClean="0">
                <a:solidFill>
                  <a:srgbClr val="FFFFFF"/>
                </a:solidFill>
                <a:latin typeface="Arial" charset="0"/>
                <a:cs typeface="+mn-cs"/>
              </a:rPr>
              <a:t>MPLS header</a:t>
            </a:r>
          </a:p>
        </p:txBody>
      </p:sp>
      <p:sp>
        <p:nvSpPr>
          <p:cNvPr id="78864" name="Rectangle 27"/>
          <p:cNvSpPr>
            <a:spLocks noChangeArrowheads="1"/>
          </p:cNvSpPr>
          <p:nvPr/>
        </p:nvSpPr>
        <p:spPr bwMode="auto">
          <a:xfrm>
            <a:off x="2155825" y="5440363"/>
            <a:ext cx="3122613" cy="6794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i="0" dirty="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sp>
        <p:nvSpPr>
          <p:cNvPr id="78865" name="Text Box 28"/>
          <p:cNvSpPr txBox="1">
            <a:spLocks noChangeArrowheads="1"/>
          </p:cNvSpPr>
          <p:nvPr/>
        </p:nvSpPr>
        <p:spPr bwMode="auto">
          <a:xfrm>
            <a:off x="2668588" y="5608638"/>
            <a:ext cx="666750" cy="36671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 smtClean="0">
                <a:solidFill>
                  <a:srgbClr val="FFFFFF"/>
                </a:solidFill>
                <a:latin typeface="Arial" charset="0"/>
                <a:cs typeface="+mn-cs"/>
              </a:rPr>
              <a:t>label</a:t>
            </a:r>
          </a:p>
        </p:txBody>
      </p:sp>
      <p:sp>
        <p:nvSpPr>
          <p:cNvPr id="78866" name="Text Box 29"/>
          <p:cNvSpPr txBox="1">
            <a:spLocks noChangeArrowheads="1"/>
          </p:cNvSpPr>
          <p:nvPr/>
        </p:nvSpPr>
        <p:spPr bwMode="auto">
          <a:xfrm>
            <a:off x="3851275" y="5616575"/>
            <a:ext cx="577850" cy="36671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 smtClean="0">
                <a:solidFill>
                  <a:srgbClr val="FFFFFF"/>
                </a:solidFill>
                <a:latin typeface="Arial" charset="0"/>
                <a:cs typeface="+mn-cs"/>
              </a:rPr>
              <a:t>Exp</a:t>
            </a:r>
          </a:p>
        </p:txBody>
      </p:sp>
      <p:sp>
        <p:nvSpPr>
          <p:cNvPr id="78867" name="Text Box 30"/>
          <p:cNvSpPr txBox="1">
            <a:spLocks noChangeArrowheads="1"/>
          </p:cNvSpPr>
          <p:nvPr/>
        </p:nvSpPr>
        <p:spPr bwMode="auto">
          <a:xfrm>
            <a:off x="4408488" y="5624513"/>
            <a:ext cx="336550" cy="36671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 smtClean="0">
                <a:solidFill>
                  <a:srgbClr val="FFFFFF"/>
                </a:solidFill>
                <a:latin typeface="Arial" charset="0"/>
                <a:cs typeface="+mn-cs"/>
              </a:rPr>
              <a:t>S</a:t>
            </a:r>
          </a:p>
        </p:txBody>
      </p:sp>
      <p:sp>
        <p:nvSpPr>
          <p:cNvPr id="78868" name="Text Box 31"/>
          <p:cNvSpPr txBox="1">
            <a:spLocks noChangeArrowheads="1"/>
          </p:cNvSpPr>
          <p:nvPr/>
        </p:nvSpPr>
        <p:spPr bwMode="auto">
          <a:xfrm>
            <a:off x="4678363" y="5621338"/>
            <a:ext cx="590550" cy="36671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 smtClean="0">
                <a:solidFill>
                  <a:srgbClr val="FFFFFF"/>
                </a:solidFill>
                <a:latin typeface="Arial" charset="0"/>
                <a:cs typeface="+mn-cs"/>
              </a:rPr>
              <a:t>TTL</a:t>
            </a:r>
          </a:p>
        </p:txBody>
      </p:sp>
      <p:sp>
        <p:nvSpPr>
          <p:cNvPr id="78869" name="Line 32"/>
          <p:cNvSpPr>
            <a:spLocks noChangeShapeType="1"/>
          </p:cNvSpPr>
          <p:nvPr/>
        </p:nvSpPr>
        <p:spPr bwMode="auto">
          <a:xfrm>
            <a:off x="3887788" y="5449888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8870" name="Line 33"/>
          <p:cNvSpPr>
            <a:spLocks noChangeShapeType="1"/>
          </p:cNvSpPr>
          <p:nvPr/>
        </p:nvSpPr>
        <p:spPr bwMode="auto">
          <a:xfrm>
            <a:off x="4457700" y="5470525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8871" name="Line 34"/>
          <p:cNvSpPr>
            <a:spLocks noChangeShapeType="1"/>
          </p:cNvSpPr>
          <p:nvPr/>
        </p:nvSpPr>
        <p:spPr bwMode="auto">
          <a:xfrm>
            <a:off x="4727575" y="5465763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8872" name="Text Box 35"/>
          <p:cNvSpPr txBox="1">
            <a:spLocks noChangeArrowheads="1"/>
          </p:cNvSpPr>
          <p:nvPr/>
        </p:nvSpPr>
        <p:spPr bwMode="auto">
          <a:xfrm>
            <a:off x="2827338" y="6116638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i="0" dirty="0" smtClean="0">
                <a:solidFill>
                  <a:srgbClr val="000000"/>
                </a:solidFill>
                <a:latin typeface="Arial" charset="0"/>
                <a:cs typeface="+mn-cs"/>
              </a:rPr>
              <a:t>20</a:t>
            </a:r>
          </a:p>
        </p:txBody>
      </p:sp>
      <p:sp>
        <p:nvSpPr>
          <p:cNvPr id="78873" name="Text Box 36"/>
          <p:cNvSpPr txBox="1">
            <a:spLocks noChangeArrowheads="1"/>
          </p:cNvSpPr>
          <p:nvPr/>
        </p:nvSpPr>
        <p:spPr bwMode="auto">
          <a:xfrm>
            <a:off x="3998913" y="6111875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i="0" dirty="0" smtClean="0">
                <a:solidFill>
                  <a:srgbClr val="000000"/>
                </a:solidFill>
                <a:latin typeface="Arial" charset="0"/>
                <a:cs typeface="+mn-cs"/>
              </a:rPr>
              <a:t>3</a:t>
            </a:r>
          </a:p>
        </p:txBody>
      </p:sp>
      <p:sp>
        <p:nvSpPr>
          <p:cNvPr id="78874" name="Text Box 37"/>
          <p:cNvSpPr txBox="1">
            <a:spLocks noChangeArrowheads="1"/>
          </p:cNvSpPr>
          <p:nvPr/>
        </p:nvSpPr>
        <p:spPr bwMode="auto">
          <a:xfrm>
            <a:off x="4425950" y="610870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i="0" dirty="0" smtClean="0">
                <a:solidFill>
                  <a:srgbClr val="000000"/>
                </a:solidFill>
                <a:latin typeface="Arial" charset="0"/>
                <a:cs typeface="+mn-cs"/>
              </a:rPr>
              <a:t>1</a:t>
            </a:r>
          </a:p>
        </p:txBody>
      </p:sp>
      <p:sp>
        <p:nvSpPr>
          <p:cNvPr id="78875" name="Text Box 38"/>
          <p:cNvSpPr txBox="1">
            <a:spLocks noChangeArrowheads="1"/>
          </p:cNvSpPr>
          <p:nvPr/>
        </p:nvSpPr>
        <p:spPr bwMode="auto">
          <a:xfrm>
            <a:off x="4865688" y="6103938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i="0" dirty="0" smtClean="0">
                <a:solidFill>
                  <a:srgbClr val="000000"/>
                </a:solidFill>
                <a:latin typeface="Arial" charset="0"/>
                <a:cs typeface="+mn-cs"/>
              </a:rPr>
              <a:t>5</a:t>
            </a:r>
          </a:p>
        </p:txBody>
      </p:sp>
      <p:pic>
        <p:nvPicPr>
          <p:cNvPr id="188443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86836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2</a:t>
            </a:fld>
            <a:endParaRPr lang="en-US" sz="1200" dirty="0">
              <a:latin typeface="Tahoma" charset="0"/>
            </a:endParaRPr>
          </a:p>
        </p:txBody>
      </p:sp>
      <p:sp>
        <p:nvSpPr>
          <p:cNvPr id="3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00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MPLS capable routers</a:t>
            </a:r>
          </a:p>
        </p:txBody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35963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a.k.a. label-switched router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forward packets to outgoing interface based only on label value (</a:t>
            </a:r>
            <a:r>
              <a:rPr lang="en-US" i="1" dirty="0">
                <a:latin typeface="Gill Sans MT" charset="0"/>
                <a:cs typeface="+mn-cs"/>
              </a:rPr>
              <a:t>don</a:t>
            </a:r>
            <a:r>
              <a:rPr lang="ja-JP" altLang="en-US" i="1" dirty="0">
                <a:latin typeface="Gill Sans MT" charset="0"/>
                <a:cs typeface="+mn-cs"/>
              </a:rPr>
              <a:t>’</a:t>
            </a:r>
            <a:r>
              <a:rPr lang="en-US" i="1" dirty="0">
                <a:latin typeface="Gill Sans MT" charset="0"/>
                <a:cs typeface="+mn-cs"/>
              </a:rPr>
              <a:t>t inspect IP address</a:t>
            </a:r>
            <a:r>
              <a:rPr lang="en-US" dirty="0">
                <a:latin typeface="Gill Sans MT" charset="0"/>
                <a:cs typeface="+mn-cs"/>
              </a:rPr>
              <a:t>)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MPLS forwarding table distinct from IP forwarding tables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flexibility:  </a:t>
            </a:r>
            <a:r>
              <a:rPr lang="en-US" dirty="0">
                <a:latin typeface="Gill Sans MT" charset="0"/>
                <a:cs typeface="+mn-cs"/>
              </a:rPr>
              <a:t>MPLS forwarding decisions can </a:t>
            </a:r>
            <a:r>
              <a:rPr lang="en-US" i="1" dirty="0">
                <a:latin typeface="Gill Sans MT" charset="0"/>
                <a:cs typeface="+mn-cs"/>
              </a:rPr>
              <a:t>differ</a:t>
            </a:r>
            <a:r>
              <a:rPr lang="en-US" dirty="0">
                <a:latin typeface="Gill Sans MT" charset="0"/>
                <a:cs typeface="+mn-cs"/>
              </a:rPr>
              <a:t> from those of IP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use destination </a:t>
            </a:r>
            <a:r>
              <a:rPr lang="en-US" i="1" dirty="0">
                <a:latin typeface="Gill Sans MT" charset="0"/>
              </a:rPr>
              <a:t>and</a:t>
            </a:r>
            <a:r>
              <a:rPr lang="en-US" dirty="0">
                <a:latin typeface="Gill Sans MT" charset="0"/>
              </a:rPr>
              <a:t> source addresses to route flows to same destination differently (traffic engineering)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re-route flows quickly if link fails: pre-computed backup paths (useful for VoIP)</a:t>
            </a: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  <p:pic>
        <p:nvPicPr>
          <p:cNvPr id="190469" name="Picture 21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1020763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3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95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515" name="Group 6"/>
          <p:cNvGrpSpPr>
            <a:grpSpLocks/>
          </p:cNvGrpSpPr>
          <p:nvPr/>
        </p:nvGrpSpPr>
        <p:grpSpPr bwMode="auto">
          <a:xfrm>
            <a:off x="5795963" y="3236913"/>
            <a:ext cx="766762" cy="433387"/>
            <a:chOff x="3600" y="219"/>
            <a:chExt cx="360" cy="175"/>
          </a:xfrm>
        </p:grpSpPr>
        <p:sp>
          <p:nvSpPr>
            <p:cNvPr id="81062" name="Oval 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1063" name="Line 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064" name="Line 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065" name="Rectangle 1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1066" name="Oval 1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2682" name="Group 1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1072" name="Line 1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73" name="Line 1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74" name="Line 1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2683" name="Group 1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1069" name="Line 1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70" name="Line 1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71" name="Line 1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2516" name="Group 20"/>
          <p:cNvGrpSpPr>
            <a:grpSpLocks/>
          </p:cNvGrpSpPr>
          <p:nvPr/>
        </p:nvGrpSpPr>
        <p:grpSpPr bwMode="auto">
          <a:xfrm>
            <a:off x="3970338" y="3232150"/>
            <a:ext cx="766762" cy="433388"/>
            <a:chOff x="3600" y="219"/>
            <a:chExt cx="360" cy="175"/>
          </a:xfrm>
        </p:grpSpPr>
        <p:sp>
          <p:nvSpPr>
            <p:cNvPr id="81049" name="Oval 2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1050" name="Line 2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051" name="Line 2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052" name="Rectangle 2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1053" name="Oval 2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2669" name="Group 2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1059" name="Line 2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60" name="Line 2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61" name="Line 2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2670" name="Group 3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1056" name="Line 3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57" name="Line 3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58" name="Line 3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2517" name="Group 34"/>
          <p:cNvGrpSpPr>
            <a:grpSpLocks/>
          </p:cNvGrpSpPr>
          <p:nvPr/>
        </p:nvGrpSpPr>
        <p:grpSpPr bwMode="auto">
          <a:xfrm>
            <a:off x="4324350" y="2214563"/>
            <a:ext cx="766763" cy="433387"/>
            <a:chOff x="3600" y="219"/>
            <a:chExt cx="360" cy="175"/>
          </a:xfrm>
        </p:grpSpPr>
        <p:sp>
          <p:nvSpPr>
            <p:cNvPr id="81036" name="Oval 3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1037" name="Line 3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038" name="Line 3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039" name="Rectangle 3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1040" name="Oval 3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2656" name="Group 4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1046" name="Line 4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47" name="Line 4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48" name="Line 4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2657" name="Group 4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1043" name="Line 4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44" name="Line 4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45" name="Line 4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2518" name="Group 48"/>
          <p:cNvGrpSpPr>
            <a:grpSpLocks/>
          </p:cNvGrpSpPr>
          <p:nvPr/>
        </p:nvGrpSpPr>
        <p:grpSpPr bwMode="auto">
          <a:xfrm>
            <a:off x="2897188" y="2209800"/>
            <a:ext cx="766762" cy="433388"/>
            <a:chOff x="3600" y="219"/>
            <a:chExt cx="360" cy="175"/>
          </a:xfrm>
        </p:grpSpPr>
        <p:sp>
          <p:nvSpPr>
            <p:cNvPr id="81023" name="Oval 4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1024" name="Line 5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025" name="Line 5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026" name="Rectangle 5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1027" name="Oval 5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2643" name="Group 5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1033" name="Line 5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34" name="Line 5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35" name="Line 5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2644" name="Group 5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1030" name="Line 5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31" name="Line 6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32" name="Line 6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2519" name="Group 62"/>
          <p:cNvGrpSpPr>
            <a:grpSpLocks/>
          </p:cNvGrpSpPr>
          <p:nvPr/>
        </p:nvGrpSpPr>
        <p:grpSpPr bwMode="auto">
          <a:xfrm>
            <a:off x="1377950" y="1503363"/>
            <a:ext cx="766763" cy="433387"/>
            <a:chOff x="589" y="1281"/>
            <a:chExt cx="483" cy="273"/>
          </a:xfrm>
        </p:grpSpPr>
        <p:sp>
          <p:nvSpPr>
            <p:cNvPr id="81010" name="Oval 63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1011" name="Line 64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012" name="Line 65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013" name="Rectangle 66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1014" name="Oval 67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2630" name="Group 68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1020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21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22" name="Line 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2631" name="Group 72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1017" name="Line 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18" name="Line 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19" name="Line 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80905" name="Line 76"/>
          <p:cNvSpPr>
            <a:spLocks noChangeShapeType="1"/>
          </p:cNvSpPr>
          <p:nvPr/>
        </p:nvSpPr>
        <p:spPr bwMode="auto">
          <a:xfrm>
            <a:off x="2147888" y="1746250"/>
            <a:ext cx="76200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0906" name="Line 77"/>
          <p:cNvSpPr>
            <a:spLocks noChangeShapeType="1"/>
          </p:cNvSpPr>
          <p:nvPr/>
        </p:nvSpPr>
        <p:spPr bwMode="auto">
          <a:xfrm flipV="1">
            <a:off x="2195513" y="2451100"/>
            <a:ext cx="733425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0907" name="Line 78"/>
          <p:cNvSpPr>
            <a:spLocks noChangeShapeType="1"/>
          </p:cNvSpPr>
          <p:nvPr/>
        </p:nvSpPr>
        <p:spPr bwMode="auto">
          <a:xfrm flipV="1">
            <a:off x="3662363" y="2451100"/>
            <a:ext cx="666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0908" name="Line 79"/>
          <p:cNvSpPr>
            <a:spLocks noChangeShapeType="1"/>
          </p:cNvSpPr>
          <p:nvPr/>
        </p:nvSpPr>
        <p:spPr bwMode="auto">
          <a:xfrm>
            <a:off x="3509963" y="2613025"/>
            <a:ext cx="561975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0909" name="Line 80"/>
          <p:cNvSpPr>
            <a:spLocks noChangeShapeType="1"/>
          </p:cNvSpPr>
          <p:nvPr/>
        </p:nvSpPr>
        <p:spPr bwMode="auto">
          <a:xfrm>
            <a:off x="4767263" y="3489325"/>
            <a:ext cx="1038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0910" name="Line 81"/>
          <p:cNvSpPr>
            <a:spLocks noChangeShapeType="1"/>
          </p:cNvSpPr>
          <p:nvPr/>
        </p:nvSpPr>
        <p:spPr bwMode="auto">
          <a:xfrm>
            <a:off x="5053013" y="2565400"/>
            <a:ext cx="838200" cy="714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0911" name="Line 82"/>
          <p:cNvSpPr>
            <a:spLocks noChangeShapeType="1"/>
          </p:cNvSpPr>
          <p:nvPr/>
        </p:nvSpPr>
        <p:spPr bwMode="auto">
          <a:xfrm>
            <a:off x="6567488" y="3470275"/>
            <a:ext cx="701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0912" name="Text Box 84"/>
          <p:cNvSpPr txBox="1">
            <a:spLocks noChangeArrowheads="1"/>
          </p:cNvSpPr>
          <p:nvPr/>
        </p:nvSpPr>
        <p:spPr bwMode="auto">
          <a:xfrm>
            <a:off x="4152900" y="3648075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  <a:cs typeface="+mn-cs"/>
              </a:rPr>
              <a:t>R2</a:t>
            </a:r>
          </a:p>
        </p:txBody>
      </p:sp>
      <p:sp>
        <p:nvSpPr>
          <p:cNvPr id="80913" name="Text Box 85"/>
          <p:cNvSpPr txBox="1">
            <a:spLocks noChangeArrowheads="1"/>
          </p:cNvSpPr>
          <p:nvPr/>
        </p:nvSpPr>
        <p:spPr bwMode="auto">
          <a:xfrm>
            <a:off x="6075363" y="2268538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  <a:cs typeface="+mn-cs"/>
              </a:rPr>
              <a:t>D</a:t>
            </a:r>
          </a:p>
        </p:txBody>
      </p:sp>
      <p:sp>
        <p:nvSpPr>
          <p:cNvPr id="80914" name="Text Box 86"/>
          <p:cNvSpPr txBox="1">
            <a:spLocks noChangeArrowheads="1"/>
          </p:cNvSpPr>
          <p:nvPr/>
        </p:nvSpPr>
        <p:spPr bwMode="auto">
          <a:xfrm>
            <a:off x="4538663" y="2646363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  <a:cs typeface="+mn-cs"/>
              </a:rPr>
              <a:t>R3</a:t>
            </a:r>
          </a:p>
        </p:txBody>
      </p:sp>
      <p:grpSp>
        <p:nvGrpSpPr>
          <p:cNvPr id="192530" name="Group 88"/>
          <p:cNvGrpSpPr>
            <a:grpSpLocks/>
          </p:cNvGrpSpPr>
          <p:nvPr/>
        </p:nvGrpSpPr>
        <p:grpSpPr bwMode="auto">
          <a:xfrm>
            <a:off x="1423988" y="2449513"/>
            <a:ext cx="766762" cy="433387"/>
            <a:chOff x="589" y="1281"/>
            <a:chExt cx="483" cy="273"/>
          </a:xfrm>
        </p:grpSpPr>
        <p:sp>
          <p:nvSpPr>
            <p:cNvPr id="80997" name="Oval 89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0998" name="Line 90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0999" name="Line 91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000" name="Rectangle 92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1001" name="Oval 93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2617" name="Group 94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1007" name="Line 9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08" name="Line 9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09" name="Line 9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2618" name="Group 98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1004" name="Line 9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05" name="Line 10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06" name="Line 10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80916" name="Text Box 102"/>
          <p:cNvSpPr txBox="1">
            <a:spLocks noChangeArrowheads="1"/>
          </p:cNvSpPr>
          <p:nvPr/>
        </p:nvSpPr>
        <p:spPr bwMode="auto">
          <a:xfrm>
            <a:off x="1616075" y="288290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  <a:cs typeface="+mn-cs"/>
              </a:rPr>
              <a:t>R5</a:t>
            </a:r>
          </a:p>
        </p:txBody>
      </p:sp>
      <p:sp>
        <p:nvSpPr>
          <p:cNvPr id="80917" name="Line 106"/>
          <p:cNvSpPr>
            <a:spLocks noChangeShapeType="1"/>
          </p:cNvSpPr>
          <p:nvPr/>
        </p:nvSpPr>
        <p:spPr bwMode="auto">
          <a:xfrm>
            <a:off x="5095875" y="2441575"/>
            <a:ext cx="968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0918" name="Text Box 108"/>
          <p:cNvSpPr txBox="1">
            <a:spLocks noChangeArrowheads="1"/>
          </p:cNvSpPr>
          <p:nvPr/>
        </p:nvSpPr>
        <p:spPr bwMode="auto">
          <a:xfrm>
            <a:off x="7229475" y="328771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  <a:cs typeface="+mn-cs"/>
              </a:rPr>
              <a:t>A</a:t>
            </a:r>
          </a:p>
        </p:txBody>
      </p:sp>
      <p:sp>
        <p:nvSpPr>
          <p:cNvPr id="80919" name="Text Box 109"/>
          <p:cNvSpPr txBox="1">
            <a:spLocks noChangeArrowheads="1"/>
          </p:cNvSpPr>
          <p:nvPr/>
        </p:nvSpPr>
        <p:spPr bwMode="auto">
          <a:xfrm>
            <a:off x="1579563" y="1933575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  <a:cs typeface="+mn-cs"/>
              </a:rPr>
              <a:t>R6</a:t>
            </a:r>
          </a:p>
        </p:txBody>
      </p:sp>
      <p:sp>
        <p:nvSpPr>
          <p:cNvPr id="80920" name="Rectangle 147"/>
          <p:cNvSpPr>
            <a:spLocks noGrp="1" noChangeArrowheads="1"/>
          </p:cNvSpPr>
          <p:nvPr>
            <p:ph type="title"/>
          </p:nvPr>
        </p:nvSpPr>
        <p:spPr>
          <a:xfrm>
            <a:off x="523875" y="1476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MPLS versus IP paths</a:t>
            </a:r>
          </a:p>
        </p:txBody>
      </p:sp>
      <p:grpSp>
        <p:nvGrpSpPr>
          <p:cNvPr id="192536" name="Group 62"/>
          <p:cNvGrpSpPr>
            <a:grpSpLocks/>
          </p:cNvGrpSpPr>
          <p:nvPr/>
        </p:nvGrpSpPr>
        <p:grpSpPr bwMode="auto">
          <a:xfrm>
            <a:off x="4325938" y="2212975"/>
            <a:ext cx="766762" cy="433388"/>
            <a:chOff x="589" y="1281"/>
            <a:chExt cx="483" cy="273"/>
          </a:xfrm>
        </p:grpSpPr>
        <p:sp>
          <p:nvSpPr>
            <p:cNvPr id="80984" name="Oval 63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0985" name="Line 64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0986" name="Line 65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0987" name="Rectangle 66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0988" name="Oval 67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2604" name="Group 68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0994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95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96" name="Line 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2605" name="Group 72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0991" name="Line 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92" name="Line 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93" name="Line 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2537" name="Group 62"/>
          <p:cNvGrpSpPr>
            <a:grpSpLocks/>
          </p:cNvGrpSpPr>
          <p:nvPr/>
        </p:nvGrpSpPr>
        <p:grpSpPr bwMode="auto">
          <a:xfrm>
            <a:off x="5800725" y="3238500"/>
            <a:ext cx="766763" cy="433388"/>
            <a:chOff x="589" y="1281"/>
            <a:chExt cx="483" cy="273"/>
          </a:xfrm>
        </p:grpSpPr>
        <p:sp>
          <p:nvSpPr>
            <p:cNvPr id="80971" name="Oval 63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0972" name="Line 64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0973" name="Line 65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0974" name="Rectangle 66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0975" name="Oval 67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2591" name="Group 68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0981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82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83" name="Line 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2592" name="Group 72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0978" name="Line 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79" name="Line 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80" name="Line 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2538" name="Group 62"/>
          <p:cNvGrpSpPr>
            <a:grpSpLocks/>
          </p:cNvGrpSpPr>
          <p:nvPr/>
        </p:nvGrpSpPr>
        <p:grpSpPr bwMode="auto">
          <a:xfrm>
            <a:off x="2894013" y="2206625"/>
            <a:ext cx="766762" cy="433388"/>
            <a:chOff x="589" y="1281"/>
            <a:chExt cx="483" cy="273"/>
          </a:xfrm>
        </p:grpSpPr>
        <p:sp>
          <p:nvSpPr>
            <p:cNvPr id="80958" name="Oval 63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0959" name="Line 64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0960" name="Line 65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0961" name="Rectangle 66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0962" name="Oval 67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2578" name="Group 68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0968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69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70" name="Line 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2579" name="Group 72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0965" name="Line 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66" name="Line 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67" name="Line 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2539" name="Group 62"/>
          <p:cNvGrpSpPr>
            <a:grpSpLocks/>
          </p:cNvGrpSpPr>
          <p:nvPr/>
        </p:nvGrpSpPr>
        <p:grpSpPr bwMode="auto">
          <a:xfrm>
            <a:off x="3975100" y="3230563"/>
            <a:ext cx="766763" cy="433387"/>
            <a:chOff x="589" y="1281"/>
            <a:chExt cx="483" cy="273"/>
          </a:xfrm>
        </p:grpSpPr>
        <p:sp>
          <p:nvSpPr>
            <p:cNvPr id="80945" name="Oval 63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0946" name="Line 64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0947" name="Line 65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0948" name="Rectangle 66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0949" name="Oval 67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2565" name="Group 68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0955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56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57" name="Line 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2566" name="Group 72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0952" name="Line 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53" name="Line 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54" name="Line 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192540" name="Freeform 1"/>
          <p:cNvSpPr>
            <a:spLocks/>
          </p:cNvSpPr>
          <p:nvPr/>
        </p:nvSpPr>
        <p:spPr bwMode="auto">
          <a:xfrm>
            <a:off x="2205038" y="1644650"/>
            <a:ext cx="4927600" cy="1717675"/>
          </a:xfrm>
          <a:custGeom>
            <a:avLst/>
            <a:gdLst>
              <a:gd name="T0" fmla="*/ 0 w 4927600"/>
              <a:gd name="T1" fmla="*/ 0 h 1717040"/>
              <a:gd name="T2" fmla="*/ 1219200 w 4927600"/>
              <a:gd name="T3" fmla="*/ 732604 h 1717040"/>
              <a:gd name="T4" fmla="*/ 2092960 w 4927600"/>
              <a:gd name="T5" fmla="*/ 1719581 h 1717040"/>
              <a:gd name="T6" fmla="*/ 4927600 w 4927600"/>
              <a:gd name="T7" fmla="*/ 1719581 h 17170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927600" h="1717040">
                <a:moveTo>
                  <a:pt x="0" y="0"/>
                </a:moveTo>
                <a:lnTo>
                  <a:pt x="1219200" y="731520"/>
                </a:lnTo>
                <a:lnTo>
                  <a:pt x="2092960" y="1717040"/>
                </a:lnTo>
                <a:lnTo>
                  <a:pt x="4927600" y="1717040"/>
                </a:lnTo>
              </a:path>
            </a:pathLst>
          </a:cu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92541" name="Freeform 149"/>
          <p:cNvSpPr>
            <a:spLocks/>
          </p:cNvSpPr>
          <p:nvPr/>
        </p:nvSpPr>
        <p:spPr bwMode="auto">
          <a:xfrm>
            <a:off x="2052638" y="2528888"/>
            <a:ext cx="5038725" cy="1036637"/>
          </a:xfrm>
          <a:custGeom>
            <a:avLst/>
            <a:gdLst>
              <a:gd name="T0" fmla="*/ 0 w 5039360"/>
              <a:gd name="T1" fmla="*/ 376380 h 1036320"/>
              <a:gd name="T2" fmla="*/ 1249052 w 5039360"/>
              <a:gd name="T3" fmla="*/ 0 h 1036320"/>
              <a:gd name="T4" fmla="*/ 2203608 w 5039360"/>
              <a:gd name="T5" fmla="*/ 1037588 h 1036320"/>
              <a:gd name="T6" fmla="*/ 5036820 w 5039360"/>
              <a:gd name="T7" fmla="*/ 1037588 h 10363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039360" h="1036320">
                <a:moveTo>
                  <a:pt x="0" y="375920"/>
                </a:moveTo>
                <a:lnTo>
                  <a:pt x="1249680" y="0"/>
                </a:lnTo>
                <a:lnTo>
                  <a:pt x="2204720" y="1036320"/>
                </a:lnTo>
                <a:lnTo>
                  <a:pt x="5039360" y="1036320"/>
                </a:ln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92542" name="Group 62"/>
          <p:cNvGrpSpPr>
            <a:grpSpLocks/>
          </p:cNvGrpSpPr>
          <p:nvPr/>
        </p:nvGrpSpPr>
        <p:grpSpPr bwMode="auto">
          <a:xfrm>
            <a:off x="6699250" y="4375150"/>
            <a:ext cx="766763" cy="433388"/>
            <a:chOff x="589" y="1281"/>
            <a:chExt cx="483" cy="273"/>
          </a:xfrm>
        </p:grpSpPr>
        <p:sp>
          <p:nvSpPr>
            <p:cNvPr id="80932" name="Oval 63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0933" name="Line 64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0934" name="Line 65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0935" name="Rectangle 66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0936" name="Oval 67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2552" name="Group 68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0942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43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44" name="Line 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2553" name="Group 72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0939" name="Line 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40" name="Line 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41" name="Line 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192543" name="TextBox 2"/>
          <p:cNvSpPr txBox="1">
            <a:spLocks noChangeArrowheads="1"/>
          </p:cNvSpPr>
          <p:nvPr/>
        </p:nvSpPr>
        <p:spPr bwMode="auto">
          <a:xfrm>
            <a:off x="7464425" y="4413250"/>
            <a:ext cx="1060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IP router</a:t>
            </a:r>
          </a:p>
        </p:txBody>
      </p:sp>
      <p:sp>
        <p:nvSpPr>
          <p:cNvPr id="192544" name="Rectangle 3"/>
          <p:cNvSpPr txBox="1">
            <a:spLocks noChangeArrowheads="1"/>
          </p:cNvSpPr>
          <p:nvPr/>
        </p:nvSpPr>
        <p:spPr bwMode="auto">
          <a:xfrm>
            <a:off x="533400" y="4175125"/>
            <a:ext cx="6196013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279400" indent="-2794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solidFill>
                  <a:srgbClr val="CC0000"/>
                </a:solidFill>
                <a:latin typeface="Gill Sans MT" charset="0"/>
              </a:rPr>
              <a:t>IP routing: </a:t>
            </a:r>
            <a:r>
              <a:rPr lang="en-US" sz="2800" dirty="0">
                <a:solidFill>
                  <a:srgbClr val="000000"/>
                </a:solidFill>
                <a:latin typeface="Gill Sans MT" charset="0"/>
              </a:rPr>
              <a:t>path to destination determined by destination address alone</a:t>
            </a:r>
          </a:p>
        </p:txBody>
      </p:sp>
      <p:pic>
        <p:nvPicPr>
          <p:cNvPr id="192545" name="Picture 21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960438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31" name="Text Box 87"/>
          <p:cNvSpPr txBox="1">
            <a:spLocks noChangeArrowheads="1"/>
          </p:cNvSpPr>
          <p:nvPr/>
        </p:nvSpPr>
        <p:spPr bwMode="auto">
          <a:xfrm>
            <a:off x="2874963" y="258445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  <a:cs typeface="+mn-cs"/>
              </a:rPr>
              <a:t>R4</a:t>
            </a:r>
          </a:p>
        </p:txBody>
      </p:sp>
      <p:sp>
        <p:nvSpPr>
          <p:cNvPr id="17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4</a:t>
            </a:fld>
            <a:endParaRPr lang="en-US" sz="1200" dirty="0">
              <a:latin typeface="Tahoma" charset="0"/>
            </a:endParaRPr>
          </a:p>
        </p:txBody>
      </p:sp>
      <p:sp>
        <p:nvSpPr>
          <p:cNvPr id="18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99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63" name="Group 6"/>
          <p:cNvGrpSpPr>
            <a:grpSpLocks/>
          </p:cNvGrpSpPr>
          <p:nvPr/>
        </p:nvGrpSpPr>
        <p:grpSpPr bwMode="auto">
          <a:xfrm>
            <a:off x="5795963" y="3236913"/>
            <a:ext cx="766762" cy="433387"/>
            <a:chOff x="3600" y="219"/>
            <a:chExt cx="360" cy="175"/>
          </a:xfrm>
        </p:grpSpPr>
        <p:sp>
          <p:nvSpPr>
            <p:cNvPr id="82049" name="Oval 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2050" name="Line 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051" name="Line 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052" name="Rectangle 1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2053" name="Oval 1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4693" name="Group 1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2059" name="Line 1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60" name="Line 1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61" name="Line 1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4694" name="Group 1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2056" name="Line 1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57" name="Line 1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58" name="Line 1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4564" name="Group 20"/>
          <p:cNvGrpSpPr>
            <a:grpSpLocks/>
          </p:cNvGrpSpPr>
          <p:nvPr/>
        </p:nvGrpSpPr>
        <p:grpSpPr bwMode="auto">
          <a:xfrm>
            <a:off x="3970338" y="3232150"/>
            <a:ext cx="766762" cy="433388"/>
            <a:chOff x="3600" y="219"/>
            <a:chExt cx="360" cy="175"/>
          </a:xfrm>
        </p:grpSpPr>
        <p:sp>
          <p:nvSpPr>
            <p:cNvPr id="82036" name="Oval 2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2037" name="Line 2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038" name="Line 2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039" name="Rectangle 2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2040" name="Oval 2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4680" name="Group 2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2046" name="Line 2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47" name="Line 2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48" name="Line 2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4681" name="Group 3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2043" name="Line 3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44" name="Line 3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45" name="Line 3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4565" name="Group 34"/>
          <p:cNvGrpSpPr>
            <a:grpSpLocks/>
          </p:cNvGrpSpPr>
          <p:nvPr/>
        </p:nvGrpSpPr>
        <p:grpSpPr bwMode="auto">
          <a:xfrm>
            <a:off x="4324350" y="2214563"/>
            <a:ext cx="766763" cy="433387"/>
            <a:chOff x="3600" y="219"/>
            <a:chExt cx="360" cy="175"/>
          </a:xfrm>
        </p:grpSpPr>
        <p:sp>
          <p:nvSpPr>
            <p:cNvPr id="82023" name="Oval 3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2024" name="Line 3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025" name="Line 3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026" name="Rectangle 3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2027" name="Oval 3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4667" name="Group 4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2033" name="Line 4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34" name="Line 4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35" name="Line 4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4668" name="Group 4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2030" name="Line 4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31" name="Line 4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32" name="Line 4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4566" name="Group 48"/>
          <p:cNvGrpSpPr>
            <a:grpSpLocks/>
          </p:cNvGrpSpPr>
          <p:nvPr/>
        </p:nvGrpSpPr>
        <p:grpSpPr bwMode="auto">
          <a:xfrm>
            <a:off x="2897188" y="2209800"/>
            <a:ext cx="766762" cy="433388"/>
            <a:chOff x="3600" y="219"/>
            <a:chExt cx="360" cy="175"/>
          </a:xfrm>
        </p:grpSpPr>
        <p:sp>
          <p:nvSpPr>
            <p:cNvPr id="82010" name="Oval 4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2011" name="Line 5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012" name="Line 5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013" name="Rectangle 5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2014" name="Oval 5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4654" name="Group 5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2020" name="Line 5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21" name="Line 5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22" name="Line 5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4655" name="Group 5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2017" name="Line 5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18" name="Line 6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19" name="Line 6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4567" name="Group 62"/>
          <p:cNvGrpSpPr>
            <a:grpSpLocks/>
          </p:cNvGrpSpPr>
          <p:nvPr/>
        </p:nvGrpSpPr>
        <p:grpSpPr bwMode="auto">
          <a:xfrm>
            <a:off x="1377950" y="1503363"/>
            <a:ext cx="766763" cy="433387"/>
            <a:chOff x="589" y="1281"/>
            <a:chExt cx="483" cy="273"/>
          </a:xfrm>
        </p:grpSpPr>
        <p:sp>
          <p:nvSpPr>
            <p:cNvPr id="81997" name="Oval 63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1998" name="Line 64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999" name="Line 65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000" name="Rectangle 66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2001" name="Oval 67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4641" name="Group 68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2007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08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09" name="Line 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4642" name="Group 72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2004" name="Line 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05" name="Line 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06" name="Line 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81929" name="Line 76"/>
          <p:cNvSpPr>
            <a:spLocks noChangeShapeType="1"/>
          </p:cNvSpPr>
          <p:nvPr/>
        </p:nvSpPr>
        <p:spPr bwMode="auto">
          <a:xfrm>
            <a:off x="2147888" y="1746250"/>
            <a:ext cx="76200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1930" name="Line 77"/>
          <p:cNvSpPr>
            <a:spLocks noChangeShapeType="1"/>
          </p:cNvSpPr>
          <p:nvPr/>
        </p:nvSpPr>
        <p:spPr bwMode="auto">
          <a:xfrm flipV="1">
            <a:off x="2195513" y="2451100"/>
            <a:ext cx="733425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1931" name="Line 78"/>
          <p:cNvSpPr>
            <a:spLocks noChangeShapeType="1"/>
          </p:cNvSpPr>
          <p:nvPr/>
        </p:nvSpPr>
        <p:spPr bwMode="auto">
          <a:xfrm flipV="1">
            <a:off x="3662363" y="2451100"/>
            <a:ext cx="666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1932" name="Line 79"/>
          <p:cNvSpPr>
            <a:spLocks noChangeShapeType="1"/>
          </p:cNvSpPr>
          <p:nvPr/>
        </p:nvSpPr>
        <p:spPr bwMode="auto">
          <a:xfrm>
            <a:off x="3509963" y="2613025"/>
            <a:ext cx="561975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1933" name="Line 80"/>
          <p:cNvSpPr>
            <a:spLocks noChangeShapeType="1"/>
          </p:cNvSpPr>
          <p:nvPr/>
        </p:nvSpPr>
        <p:spPr bwMode="auto">
          <a:xfrm>
            <a:off x="4767263" y="3489325"/>
            <a:ext cx="1038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1934" name="Line 81"/>
          <p:cNvSpPr>
            <a:spLocks noChangeShapeType="1"/>
          </p:cNvSpPr>
          <p:nvPr/>
        </p:nvSpPr>
        <p:spPr bwMode="auto">
          <a:xfrm>
            <a:off x="5053013" y="2565400"/>
            <a:ext cx="838200" cy="714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1935" name="Line 82"/>
          <p:cNvSpPr>
            <a:spLocks noChangeShapeType="1"/>
          </p:cNvSpPr>
          <p:nvPr/>
        </p:nvSpPr>
        <p:spPr bwMode="auto">
          <a:xfrm>
            <a:off x="6567488" y="3470275"/>
            <a:ext cx="701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1936" name="Text Box 84"/>
          <p:cNvSpPr txBox="1">
            <a:spLocks noChangeArrowheads="1"/>
          </p:cNvSpPr>
          <p:nvPr/>
        </p:nvSpPr>
        <p:spPr bwMode="auto">
          <a:xfrm>
            <a:off x="4152900" y="3648075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  <a:cs typeface="+mn-cs"/>
              </a:rPr>
              <a:t>R2</a:t>
            </a:r>
          </a:p>
        </p:txBody>
      </p:sp>
      <p:sp>
        <p:nvSpPr>
          <p:cNvPr id="81937" name="Text Box 85"/>
          <p:cNvSpPr txBox="1">
            <a:spLocks noChangeArrowheads="1"/>
          </p:cNvSpPr>
          <p:nvPr/>
        </p:nvSpPr>
        <p:spPr bwMode="auto">
          <a:xfrm>
            <a:off x="6075363" y="2268538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  <a:cs typeface="+mn-cs"/>
              </a:rPr>
              <a:t>D</a:t>
            </a:r>
          </a:p>
        </p:txBody>
      </p:sp>
      <p:sp>
        <p:nvSpPr>
          <p:cNvPr id="81938" name="Text Box 86"/>
          <p:cNvSpPr txBox="1">
            <a:spLocks noChangeArrowheads="1"/>
          </p:cNvSpPr>
          <p:nvPr/>
        </p:nvSpPr>
        <p:spPr bwMode="auto">
          <a:xfrm>
            <a:off x="4538663" y="2646363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  <a:cs typeface="+mn-cs"/>
              </a:rPr>
              <a:t>R3</a:t>
            </a:r>
          </a:p>
        </p:txBody>
      </p:sp>
      <p:sp>
        <p:nvSpPr>
          <p:cNvPr id="81939" name="Text Box 87"/>
          <p:cNvSpPr txBox="1">
            <a:spLocks noChangeArrowheads="1"/>
          </p:cNvSpPr>
          <p:nvPr/>
        </p:nvSpPr>
        <p:spPr bwMode="auto">
          <a:xfrm>
            <a:off x="2874963" y="258445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  <a:cs typeface="+mn-cs"/>
              </a:rPr>
              <a:t>R4</a:t>
            </a:r>
          </a:p>
        </p:txBody>
      </p:sp>
      <p:grpSp>
        <p:nvGrpSpPr>
          <p:cNvPr id="194579" name="Group 88"/>
          <p:cNvGrpSpPr>
            <a:grpSpLocks/>
          </p:cNvGrpSpPr>
          <p:nvPr/>
        </p:nvGrpSpPr>
        <p:grpSpPr bwMode="auto">
          <a:xfrm>
            <a:off x="1423988" y="2449513"/>
            <a:ext cx="766762" cy="433387"/>
            <a:chOff x="589" y="1281"/>
            <a:chExt cx="483" cy="273"/>
          </a:xfrm>
        </p:grpSpPr>
        <p:sp>
          <p:nvSpPr>
            <p:cNvPr id="81984" name="Oval 89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1985" name="Line 90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986" name="Line 91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987" name="Rectangle 92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1988" name="Oval 93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4628" name="Group 94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1994" name="Line 9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995" name="Line 9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996" name="Line 9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4629" name="Group 98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1991" name="Line 9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992" name="Line 10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993" name="Line 10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81941" name="Text Box 102"/>
          <p:cNvSpPr txBox="1">
            <a:spLocks noChangeArrowheads="1"/>
          </p:cNvSpPr>
          <p:nvPr/>
        </p:nvSpPr>
        <p:spPr bwMode="auto">
          <a:xfrm>
            <a:off x="1616075" y="288290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  <a:cs typeface="+mn-cs"/>
              </a:rPr>
              <a:t>R5</a:t>
            </a:r>
          </a:p>
        </p:txBody>
      </p:sp>
      <p:sp>
        <p:nvSpPr>
          <p:cNvPr id="81942" name="Line 106"/>
          <p:cNvSpPr>
            <a:spLocks noChangeShapeType="1"/>
          </p:cNvSpPr>
          <p:nvPr/>
        </p:nvSpPr>
        <p:spPr bwMode="auto">
          <a:xfrm>
            <a:off x="5095875" y="2441575"/>
            <a:ext cx="968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1943" name="Text Box 108"/>
          <p:cNvSpPr txBox="1">
            <a:spLocks noChangeArrowheads="1"/>
          </p:cNvSpPr>
          <p:nvPr/>
        </p:nvSpPr>
        <p:spPr bwMode="auto">
          <a:xfrm>
            <a:off x="7229475" y="328771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  <a:cs typeface="+mn-cs"/>
              </a:rPr>
              <a:t>A</a:t>
            </a:r>
          </a:p>
        </p:txBody>
      </p:sp>
      <p:sp>
        <p:nvSpPr>
          <p:cNvPr id="81944" name="Text Box 109"/>
          <p:cNvSpPr txBox="1">
            <a:spLocks noChangeArrowheads="1"/>
          </p:cNvSpPr>
          <p:nvPr/>
        </p:nvSpPr>
        <p:spPr bwMode="auto">
          <a:xfrm>
            <a:off x="1579563" y="1933575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  <a:cs typeface="+mn-cs"/>
              </a:rPr>
              <a:t>R6</a:t>
            </a:r>
          </a:p>
        </p:txBody>
      </p:sp>
      <p:sp>
        <p:nvSpPr>
          <p:cNvPr id="8194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23875" y="1476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MPLS versus IP paths</a:t>
            </a:r>
          </a:p>
        </p:txBody>
      </p:sp>
      <p:sp>
        <p:nvSpPr>
          <p:cNvPr id="194585" name="Freeform 1"/>
          <p:cNvSpPr>
            <a:spLocks/>
          </p:cNvSpPr>
          <p:nvPr/>
        </p:nvSpPr>
        <p:spPr bwMode="auto">
          <a:xfrm>
            <a:off x="2205038" y="1644650"/>
            <a:ext cx="4927600" cy="1735138"/>
          </a:xfrm>
          <a:custGeom>
            <a:avLst/>
            <a:gdLst>
              <a:gd name="T0" fmla="*/ 0 w 4927600"/>
              <a:gd name="T1" fmla="*/ 0 h 1734711"/>
              <a:gd name="T2" fmla="*/ 1219200 w 4927600"/>
              <a:gd name="T3" fmla="*/ 732240 h 1734711"/>
              <a:gd name="T4" fmla="*/ 2739004 w 4927600"/>
              <a:gd name="T5" fmla="*/ 723839 h 1734711"/>
              <a:gd name="T6" fmla="*/ 4027115 w 4927600"/>
              <a:gd name="T7" fmla="*/ 1736419 h 1734711"/>
              <a:gd name="T8" fmla="*/ 4927600 w 4927600"/>
              <a:gd name="T9" fmla="*/ 1718732 h 173471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927600" h="1734711">
                <a:moveTo>
                  <a:pt x="0" y="0"/>
                </a:moveTo>
                <a:lnTo>
                  <a:pt x="1219200" y="731520"/>
                </a:lnTo>
                <a:lnTo>
                  <a:pt x="2739004" y="723127"/>
                </a:lnTo>
                <a:lnTo>
                  <a:pt x="4027115" y="1734711"/>
                </a:lnTo>
                <a:lnTo>
                  <a:pt x="4927600" y="1717040"/>
                </a:lnTo>
              </a:path>
            </a:pathLst>
          </a:cu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94586" name="Freeform 149"/>
          <p:cNvSpPr>
            <a:spLocks/>
          </p:cNvSpPr>
          <p:nvPr/>
        </p:nvSpPr>
        <p:spPr bwMode="auto">
          <a:xfrm>
            <a:off x="2052638" y="2528888"/>
            <a:ext cx="5038725" cy="1036637"/>
          </a:xfrm>
          <a:custGeom>
            <a:avLst/>
            <a:gdLst>
              <a:gd name="T0" fmla="*/ 0 w 5039360"/>
              <a:gd name="T1" fmla="*/ 376380 h 1036320"/>
              <a:gd name="T2" fmla="*/ 1249052 w 5039360"/>
              <a:gd name="T3" fmla="*/ 0 h 1036320"/>
              <a:gd name="T4" fmla="*/ 2203608 w 5039360"/>
              <a:gd name="T5" fmla="*/ 1037588 h 1036320"/>
              <a:gd name="T6" fmla="*/ 5036820 w 5039360"/>
              <a:gd name="T7" fmla="*/ 1037588 h 10363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039360" h="1036320">
                <a:moveTo>
                  <a:pt x="0" y="375920"/>
                </a:moveTo>
                <a:lnTo>
                  <a:pt x="1249680" y="0"/>
                </a:lnTo>
                <a:lnTo>
                  <a:pt x="2204720" y="1036320"/>
                </a:lnTo>
                <a:lnTo>
                  <a:pt x="5039360" y="1036320"/>
                </a:ln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94587" name="Group 62"/>
          <p:cNvGrpSpPr>
            <a:grpSpLocks/>
          </p:cNvGrpSpPr>
          <p:nvPr/>
        </p:nvGrpSpPr>
        <p:grpSpPr bwMode="auto">
          <a:xfrm>
            <a:off x="6699250" y="4375150"/>
            <a:ext cx="766763" cy="433388"/>
            <a:chOff x="589" y="1281"/>
            <a:chExt cx="483" cy="273"/>
          </a:xfrm>
        </p:grpSpPr>
        <p:sp>
          <p:nvSpPr>
            <p:cNvPr id="81971" name="Oval 63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1972" name="Line 64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973" name="Line 65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974" name="Rectangle 66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1975" name="Oval 67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4615" name="Group 68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1981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982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983" name="Line 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4616" name="Group 72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1978" name="Line 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979" name="Line 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980" name="Line 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194588" name="TextBox 2"/>
          <p:cNvSpPr txBox="1">
            <a:spLocks noChangeArrowheads="1"/>
          </p:cNvSpPr>
          <p:nvPr/>
        </p:nvSpPr>
        <p:spPr bwMode="auto">
          <a:xfrm>
            <a:off x="7573963" y="4343400"/>
            <a:ext cx="9017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ts val="1800"/>
              </a:lnSpc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IP-only</a:t>
            </a:r>
          </a:p>
          <a:p>
            <a:pPr>
              <a:lnSpc>
                <a:spcPts val="1800"/>
              </a:lnSpc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router</a:t>
            </a:r>
          </a:p>
        </p:txBody>
      </p:sp>
      <p:sp>
        <p:nvSpPr>
          <p:cNvPr id="194589" name="Rectangle 3"/>
          <p:cNvSpPr txBox="1">
            <a:spLocks noChangeArrowheads="1"/>
          </p:cNvSpPr>
          <p:nvPr/>
        </p:nvSpPr>
        <p:spPr bwMode="auto">
          <a:xfrm>
            <a:off x="533400" y="4175125"/>
            <a:ext cx="6196013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279400" indent="-2794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tabLst>
                <a:tab pos="511175" algn="l"/>
              </a:tabLst>
            </a:pPr>
            <a:r>
              <a:rPr lang="en-US" sz="2800" dirty="0">
                <a:solidFill>
                  <a:srgbClr val="CC0000"/>
                </a:solidFill>
                <a:latin typeface="Gill Sans MT" charset="0"/>
              </a:rPr>
              <a:t>IP routing: </a:t>
            </a:r>
            <a:r>
              <a:rPr lang="en-US" sz="2800" dirty="0">
                <a:solidFill>
                  <a:srgbClr val="000000"/>
                </a:solidFill>
                <a:latin typeface="Gill Sans MT" charset="0"/>
              </a:rPr>
              <a:t>path to destination determined by destination address alone</a:t>
            </a:r>
          </a:p>
        </p:txBody>
      </p:sp>
      <p:pic>
        <p:nvPicPr>
          <p:cNvPr id="194590" name="Picture 21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960438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591" name="Group 34"/>
          <p:cNvGrpSpPr>
            <a:grpSpLocks/>
          </p:cNvGrpSpPr>
          <p:nvPr/>
        </p:nvGrpSpPr>
        <p:grpSpPr bwMode="auto">
          <a:xfrm>
            <a:off x="6713538" y="5159375"/>
            <a:ext cx="766762" cy="433388"/>
            <a:chOff x="3600" y="219"/>
            <a:chExt cx="360" cy="175"/>
          </a:xfrm>
        </p:grpSpPr>
        <p:sp>
          <p:nvSpPr>
            <p:cNvPr id="81958" name="Oval 3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1959" name="Line 3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960" name="Line 3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961" name="Rectangle 3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1962" name="Oval 3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4602" name="Group 4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1968" name="Line 4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969" name="Line 4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970" name="Line 4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4603" name="Group 4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1965" name="Line 4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966" name="Line 4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967" name="Line 4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194592" name="TextBox 236"/>
          <p:cNvSpPr txBox="1">
            <a:spLocks noChangeArrowheads="1"/>
          </p:cNvSpPr>
          <p:nvPr/>
        </p:nvSpPr>
        <p:spPr bwMode="auto">
          <a:xfrm>
            <a:off x="7546975" y="5121275"/>
            <a:ext cx="13255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ts val="1800"/>
              </a:lnSpc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MPLS and </a:t>
            </a:r>
          </a:p>
          <a:p>
            <a:pPr>
              <a:lnSpc>
                <a:spcPts val="1800"/>
              </a:lnSpc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IP router</a:t>
            </a:r>
          </a:p>
        </p:txBody>
      </p:sp>
      <p:sp>
        <p:nvSpPr>
          <p:cNvPr id="194593" name="Rectangle 3"/>
          <p:cNvSpPr txBox="1">
            <a:spLocks noChangeArrowheads="1"/>
          </p:cNvSpPr>
          <p:nvPr/>
        </p:nvSpPr>
        <p:spPr bwMode="auto">
          <a:xfrm>
            <a:off x="496887" y="5078413"/>
            <a:ext cx="6389641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279400" indent="-2794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solidFill>
                  <a:srgbClr val="CC0000"/>
                </a:solidFill>
                <a:latin typeface="Gill Sans MT" charset="0"/>
              </a:rPr>
              <a:t>MPLS routing: </a:t>
            </a:r>
            <a:r>
              <a:rPr lang="en-US" sz="2800" i="0" dirty="0">
                <a:solidFill>
                  <a:srgbClr val="000000"/>
                </a:solidFill>
                <a:latin typeface="Gill Sans MT" charset="0"/>
              </a:rPr>
              <a:t>path to destination can be based on source </a:t>
            </a:r>
            <a:r>
              <a:rPr lang="en-US" sz="2800" dirty="0">
                <a:solidFill>
                  <a:srgbClr val="000000"/>
                </a:solidFill>
                <a:latin typeface="Gill Sans MT" charset="0"/>
              </a:rPr>
              <a:t>and</a:t>
            </a:r>
            <a:r>
              <a:rPr lang="en-US" sz="2800" i="0" dirty="0">
                <a:solidFill>
                  <a:srgbClr val="000000"/>
                </a:solidFill>
                <a:latin typeface="Gill Sans MT" charset="0"/>
              </a:rPr>
              <a:t> </a:t>
            </a:r>
            <a:r>
              <a:rPr lang="en-US" sz="2800" i="0" dirty="0" smtClean="0">
                <a:solidFill>
                  <a:srgbClr val="000000"/>
                </a:solidFill>
                <a:latin typeface="Gill Sans MT" charset="0"/>
              </a:rPr>
              <a:t>destination </a:t>
            </a:r>
            <a:r>
              <a:rPr lang="en-US" sz="2800" i="0" dirty="0">
                <a:solidFill>
                  <a:srgbClr val="000000"/>
                </a:solidFill>
                <a:latin typeface="Gill Sans MT" charset="0"/>
              </a:rPr>
              <a:t>address</a:t>
            </a:r>
          </a:p>
          <a:p>
            <a:pPr marL="681038" lvl="1" indent="-2238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</a:pPr>
            <a:r>
              <a:rPr lang="en-US" dirty="0">
                <a:solidFill>
                  <a:srgbClr val="C00000"/>
                </a:solidFill>
                <a:latin typeface="Gill Sans MT" charset="0"/>
              </a:rPr>
              <a:t>fast reroute: </a:t>
            </a:r>
            <a:r>
              <a:rPr lang="en-US" i="0" dirty="0">
                <a:solidFill>
                  <a:srgbClr val="000000"/>
                </a:solidFill>
                <a:latin typeface="Gill Sans MT" charset="0"/>
              </a:rPr>
              <a:t>precompute backup routes in case of link failure</a:t>
            </a:r>
          </a:p>
        </p:txBody>
      </p:sp>
      <p:sp>
        <p:nvSpPr>
          <p:cNvPr id="194594" name="Oval 3"/>
          <p:cNvSpPr>
            <a:spLocks noChangeArrowheads="1"/>
          </p:cNvSpPr>
          <p:nvPr/>
        </p:nvSpPr>
        <p:spPr bwMode="auto">
          <a:xfrm rot="2263392">
            <a:off x="3568700" y="2000250"/>
            <a:ext cx="161925" cy="1144588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81956" name="Straight Connector 5"/>
          <p:cNvCxnSpPr>
            <a:cxnSpLocks noChangeShapeType="1"/>
            <a:stCxn id="194594" idx="0"/>
          </p:cNvCxnSpPr>
          <p:nvPr/>
        </p:nvCxnSpPr>
        <p:spPr bwMode="auto">
          <a:xfrm flipV="1">
            <a:off x="4000500" y="1749425"/>
            <a:ext cx="203200" cy="3698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94596" name="TextBox 6"/>
          <p:cNvSpPr txBox="1">
            <a:spLocks noChangeArrowheads="1"/>
          </p:cNvSpPr>
          <p:nvPr/>
        </p:nvSpPr>
        <p:spPr bwMode="auto">
          <a:xfrm>
            <a:off x="4135438" y="1331913"/>
            <a:ext cx="4749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entry router (R4)  can use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different</a:t>
            </a: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 MPLS routes to A based, e.g., on source address</a:t>
            </a:r>
          </a:p>
        </p:txBody>
      </p:sp>
      <p:sp>
        <p:nvSpPr>
          <p:cNvPr id="14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5</a:t>
            </a:fld>
            <a:endParaRPr lang="en-US" sz="1200" dirty="0">
              <a:latin typeface="Tahoma" charset="0"/>
            </a:endParaRPr>
          </a:p>
        </p:txBody>
      </p:sp>
      <p:sp>
        <p:nvSpPr>
          <p:cNvPr id="14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03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MPLS signaling</a:t>
            </a:r>
          </a:p>
        </p:txBody>
      </p:sp>
      <p:sp>
        <p:nvSpPr>
          <p:cNvPr id="829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875" y="1392238"/>
            <a:ext cx="8335963" cy="13509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modify OSPF, IS-IS link-state flooding protocols to carry info used by MPLS routing,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e.g., link bandwidth, amount of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dirty="0">
                <a:latin typeface="Gill Sans MT" charset="0"/>
              </a:rPr>
              <a:t>reserved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dirty="0">
                <a:latin typeface="Gill Sans MT" charset="0"/>
              </a:rPr>
              <a:t> link bandwidth</a:t>
            </a:r>
          </a:p>
        </p:txBody>
      </p:sp>
      <p:grpSp>
        <p:nvGrpSpPr>
          <p:cNvPr id="196613" name="Group 6"/>
          <p:cNvGrpSpPr>
            <a:grpSpLocks/>
          </p:cNvGrpSpPr>
          <p:nvPr/>
        </p:nvGrpSpPr>
        <p:grpSpPr bwMode="auto">
          <a:xfrm>
            <a:off x="6015038" y="5581650"/>
            <a:ext cx="766762" cy="433388"/>
            <a:chOff x="3600" y="219"/>
            <a:chExt cx="360" cy="175"/>
          </a:xfrm>
        </p:grpSpPr>
        <p:sp>
          <p:nvSpPr>
            <p:cNvPr id="83046" name="Oval 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3047" name="Line 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3048" name="Line 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3049" name="Rectangle 1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3050" name="Oval 1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6714" name="Group 1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3056" name="Line 1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57" name="Line 1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58" name="Line 1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6715" name="Group 1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3053" name="Line 1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54" name="Line 1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55" name="Line 1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6614" name="Group 20"/>
          <p:cNvGrpSpPr>
            <a:grpSpLocks/>
          </p:cNvGrpSpPr>
          <p:nvPr/>
        </p:nvGrpSpPr>
        <p:grpSpPr bwMode="auto">
          <a:xfrm>
            <a:off x="4189413" y="5576888"/>
            <a:ext cx="766762" cy="433387"/>
            <a:chOff x="3600" y="219"/>
            <a:chExt cx="360" cy="175"/>
          </a:xfrm>
        </p:grpSpPr>
        <p:sp>
          <p:nvSpPr>
            <p:cNvPr id="83033" name="Oval 2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3034" name="Line 2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3035" name="Line 2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3036" name="Rectangle 2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3037" name="Oval 2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6701" name="Group 2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3043" name="Line 2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44" name="Line 2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45" name="Line 2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6702" name="Group 3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3040" name="Line 3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41" name="Line 3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42" name="Line 3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6615" name="Group 34"/>
          <p:cNvGrpSpPr>
            <a:grpSpLocks/>
          </p:cNvGrpSpPr>
          <p:nvPr/>
        </p:nvGrpSpPr>
        <p:grpSpPr bwMode="auto">
          <a:xfrm>
            <a:off x="4543425" y="4559300"/>
            <a:ext cx="766763" cy="433388"/>
            <a:chOff x="3600" y="219"/>
            <a:chExt cx="360" cy="175"/>
          </a:xfrm>
        </p:grpSpPr>
        <p:sp>
          <p:nvSpPr>
            <p:cNvPr id="83020" name="Oval 3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3021" name="Line 3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3022" name="Line 3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3023" name="Rectangle 3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3024" name="Oval 3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6688" name="Group 4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3030" name="Line 4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31" name="Line 4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32" name="Line 4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6689" name="Group 4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3027" name="Line 4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28" name="Line 4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29" name="Line 4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6616" name="Group 48"/>
          <p:cNvGrpSpPr>
            <a:grpSpLocks/>
          </p:cNvGrpSpPr>
          <p:nvPr/>
        </p:nvGrpSpPr>
        <p:grpSpPr bwMode="auto">
          <a:xfrm>
            <a:off x="3116263" y="4554538"/>
            <a:ext cx="766762" cy="433387"/>
            <a:chOff x="3600" y="219"/>
            <a:chExt cx="360" cy="175"/>
          </a:xfrm>
        </p:grpSpPr>
        <p:sp>
          <p:nvSpPr>
            <p:cNvPr id="83007" name="Oval 4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3008" name="Line 5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3009" name="Line 5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3010" name="Rectangle 5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3011" name="Oval 5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6675" name="Group 5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3017" name="Line 5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18" name="Line 5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19" name="Line 5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6676" name="Group 5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3014" name="Line 5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15" name="Line 6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16" name="Line 6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6617" name="Group 62"/>
          <p:cNvGrpSpPr>
            <a:grpSpLocks/>
          </p:cNvGrpSpPr>
          <p:nvPr/>
        </p:nvGrpSpPr>
        <p:grpSpPr bwMode="auto">
          <a:xfrm>
            <a:off x="1597025" y="3848100"/>
            <a:ext cx="766763" cy="433388"/>
            <a:chOff x="589" y="1281"/>
            <a:chExt cx="483" cy="273"/>
          </a:xfrm>
        </p:grpSpPr>
        <p:sp>
          <p:nvSpPr>
            <p:cNvPr id="82994" name="Oval 63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2995" name="Line 64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996" name="Line 65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997" name="Rectangle 66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2998" name="Oval 67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6662" name="Group 68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3004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05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06" name="Line 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6663" name="Group 72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3001" name="Line 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02" name="Line 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03" name="Line 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82955" name="Line 76"/>
          <p:cNvSpPr>
            <a:spLocks noChangeShapeType="1"/>
          </p:cNvSpPr>
          <p:nvPr/>
        </p:nvSpPr>
        <p:spPr bwMode="auto">
          <a:xfrm>
            <a:off x="2366963" y="4090988"/>
            <a:ext cx="76200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956" name="Line 77"/>
          <p:cNvSpPr>
            <a:spLocks noChangeShapeType="1"/>
          </p:cNvSpPr>
          <p:nvPr/>
        </p:nvSpPr>
        <p:spPr bwMode="auto">
          <a:xfrm flipV="1">
            <a:off x="2414588" y="4795838"/>
            <a:ext cx="733425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957" name="Line 78"/>
          <p:cNvSpPr>
            <a:spLocks noChangeShapeType="1"/>
          </p:cNvSpPr>
          <p:nvPr/>
        </p:nvSpPr>
        <p:spPr bwMode="auto">
          <a:xfrm flipV="1">
            <a:off x="3881438" y="4795838"/>
            <a:ext cx="666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958" name="Line 79"/>
          <p:cNvSpPr>
            <a:spLocks noChangeShapeType="1"/>
          </p:cNvSpPr>
          <p:nvPr/>
        </p:nvSpPr>
        <p:spPr bwMode="auto">
          <a:xfrm>
            <a:off x="3729038" y="4957763"/>
            <a:ext cx="561975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959" name="Line 80"/>
          <p:cNvSpPr>
            <a:spLocks noChangeShapeType="1"/>
          </p:cNvSpPr>
          <p:nvPr/>
        </p:nvSpPr>
        <p:spPr bwMode="auto">
          <a:xfrm>
            <a:off x="4986338" y="5834063"/>
            <a:ext cx="1038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960" name="Line 81"/>
          <p:cNvSpPr>
            <a:spLocks noChangeShapeType="1"/>
          </p:cNvSpPr>
          <p:nvPr/>
        </p:nvSpPr>
        <p:spPr bwMode="auto">
          <a:xfrm>
            <a:off x="5272088" y="4910138"/>
            <a:ext cx="838200" cy="714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961" name="Line 82"/>
          <p:cNvSpPr>
            <a:spLocks noChangeShapeType="1"/>
          </p:cNvSpPr>
          <p:nvPr/>
        </p:nvSpPr>
        <p:spPr bwMode="auto">
          <a:xfrm>
            <a:off x="6786563" y="5815013"/>
            <a:ext cx="701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962" name="Text Box 85"/>
          <p:cNvSpPr txBox="1">
            <a:spLocks noChangeArrowheads="1"/>
          </p:cNvSpPr>
          <p:nvPr/>
        </p:nvSpPr>
        <p:spPr bwMode="auto">
          <a:xfrm>
            <a:off x="6294438" y="4613275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  <a:cs typeface="+mn-cs"/>
              </a:rPr>
              <a:t>D</a:t>
            </a:r>
          </a:p>
        </p:txBody>
      </p:sp>
      <p:sp>
        <p:nvSpPr>
          <p:cNvPr id="82963" name="Text Box 87"/>
          <p:cNvSpPr txBox="1">
            <a:spLocks noChangeArrowheads="1"/>
          </p:cNvSpPr>
          <p:nvPr/>
        </p:nvSpPr>
        <p:spPr bwMode="auto">
          <a:xfrm>
            <a:off x="3094038" y="492918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  <a:cs typeface="+mn-cs"/>
              </a:rPr>
              <a:t>R4</a:t>
            </a:r>
          </a:p>
        </p:txBody>
      </p:sp>
      <p:grpSp>
        <p:nvGrpSpPr>
          <p:cNvPr id="196627" name="Group 88"/>
          <p:cNvGrpSpPr>
            <a:grpSpLocks/>
          </p:cNvGrpSpPr>
          <p:nvPr/>
        </p:nvGrpSpPr>
        <p:grpSpPr bwMode="auto">
          <a:xfrm>
            <a:off x="1643063" y="4794250"/>
            <a:ext cx="766762" cy="433388"/>
            <a:chOff x="589" y="1281"/>
            <a:chExt cx="483" cy="273"/>
          </a:xfrm>
        </p:grpSpPr>
        <p:sp>
          <p:nvSpPr>
            <p:cNvPr id="82981" name="Oval 89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2982" name="Line 90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983" name="Line 91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984" name="Rectangle 92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2985" name="Oval 93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6649" name="Group 94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2991" name="Line 9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992" name="Line 9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993" name="Line 9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6650" name="Group 98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2988" name="Line 9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989" name="Line 10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990" name="Line 10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82965" name="Text Box 102"/>
          <p:cNvSpPr txBox="1">
            <a:spLocks noChangeArrowheads="1"/>
          </p:cNvSpPr>
          <p:nvPr/>
        </p:nvSpPr>
        <p:spPr bwMode="auto">
          <a:xfrm>
            <a:off x="1835150" y="522763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  <a:cs typeface="+mn-cs"/>
              </a:rPr>
              <a:t>R5</a:t>
            </a:r>
          </a:p>
        </p:txBody>
      </p:sp>
      <p:sp>
        <p:nvSpPr>
          <p:cNvPr id="82966" name="Line 106"/>
          <p:cNvSpPr>
            <a:spLocks noChangeShapeType="1"/>
          </p:cNvSpPr>
          <p:nvPr/>
        </p:nvSpPr>
        <p:spPr bwMode="auto">
          <a:xfrm>
            <a:off x="5314950" y="4786313"/>
            <a:ext cx="968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967" name="Text Box 108"/>
          <p:cNvSpPr txBox="1">
            <a:spLocks noChangeArrowheads="1"/>
          </p:cNvSpPr>
          <p:nvPr/>
        </p:nvSpPr>
        <p:spPr bwMode="auto">
          <a:xfrm>
            <a:off x="7448550" y="563245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  <a:cs typeface="+mn-cs"/>
              </a:rPr>
              <a:t>A</a:t>
            </a:r>
          </a:p>
        </p:txBody>
      </p:sp>
      <p:sp>
        <p:nvSpPr>
          <p:cNvPr id="82968" name="Text Box 109"/>
          <p:cNvSpPr txBox="1">
            <a:spLocks noChangeArrowheads="1"/>
          </p:cNvSpPr>
          <p:nvPr/>
        </p:nvSpPr>
        <p:spPr bwMode="auto">
          <a:xfrm>
            <a:off x="1798638" y="4278313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  <a:cs typeface="+mn-cs"/>
              </a:rPr>
              <a:t>R6</a:t>
            </a:r>
          </a:p>
        </p:txBody>
      </p:sp>
      <p:sp>
        <p:nvSpPr>
          <p:cNvPr id="115" name="Rectangle 3"/>
          <p:cNvSpPr txBox="1">
            <a:spLocks noChangeArrowheads="1"/>
          </p:cNvSpPr>
          <p:nvPr/>
        </p:nvSpPr>
        <p:spPr bwMode="auto">
          <a:xfrm>
            <a:off x="536575" y="2578100"/>
            <a:ext cx="8335963" cy="105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279400" indent="-2794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 smtClean="0">
                <a:solidFill>
                  <a:srgbClr val="000000"/>
                </a:solidFill>
                <a:latin typeface="Gill Sans MT" charset="0"/>
                <a:cs typeface="+mn-cs"/>
              </a:rPr>
              <a:t>entry MPLS router uses RSVP-TE signaling protocol to set up MPLS forwarding at downstream routers</a:t>
            </a:r>
          </a:p>
        </p:txBody>
      </p:sp>
      <p:grpSp>
        <p:nvGrpSpPr>
          <p:cNvPr id="93191" name="Group 93190"/>
          <p:cNvGrpSpPr>
            <a:grpSpLocks/>
          </p:cNvGrpSpPr>
          <p:nvPr/>
        </p:nvGrpSpPr>
        <p:grpSpPr bwMode="auto">
          <a:xfrm>
            <a:off x="2882900" y="4541838"/>
            <a:ext cx="3109913" cy="1601787"/>
            <a:chOff x="2882348" y="4542181"/>
            <a:chExt cx="3109821" cy="1601125"/>
          </a:xfrm>
        </p:grpSpPr>
        <p:sp>
          <p:nvSpPr>
            <p:cNvPr id="196640" name="Right Arrow 93183"/>
            <p:cNvSpPr>
              <a:spLocks noChangeArrowheads="1"/>
            </p:cNvSpPr>
            <p:nvPr/>
          </p:nvSpPr>
          <p:spPr bwMode="auto">
            <a:xfrm rot="10800000">
              <a:off x="3876263" y="4542181"/>
              <a:ext cx="606286" cy="159027"/>
            </a:xfrm>
            <a:prstGeom prst="rightArrow">
              <a:avLst>
                <a:gd name="adj1" fmla="val 50000"/>
                <a:gd name="adj2" fmla="val 50003"/>
              </a:avLst>
            </a:prstGeom>
            <a:gradFill rotWithShape="1">
              <a:gsLst>
                <a:gs pos="0">
                  <a:srgbClr val="8CADEA"/>
                </a:gs>
                <a:gs pos="50000">
                  <a:srgbClr val="BACCF0"/>
                </a:gs>
                <a:gs pos="100000">
                  <a:srgbClr val="DEE6F7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6641" name="Right Arrow 112"/>
            <p:cNvSpPr>
              <a:spLocks noChangeArrowheads="1"/>
            </p:cNvSpPr>
            <p:nvPr/>
          </p:nvSpPr>
          <p:spPr bwMode="auto">
            <a:xfrm rot="13936672" flipV="1">
              <a:off x="3501914" y="5294505"/>
              <a:ext cx="790370" cy="144998"/>
            </a:xfrm>
            <a:prstGeom prst="rightArrow">
              <a:avLst>
                <a:gd name="adj1" fmla="val 50000"/>
                <a:gd name="adj2" fmla="val 49992"/>
              </a:avLst>
            </a:prstGeom>
            <a:gradFill rotWithShape="1">
              <a:gsLst>
                <a:gs pos="0">
                  <a:srgbClr val="8CADEA"/>
                </a:gs>
                <a:gs pos="50000">
                  <a:srgbClr val="BACCF0"/>
                </a:gs>
                <a:gs pos="100000">
                  <a:srgbClr val="DEE6F7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6642" name="Right Arrow 113"/>
            <p:cNvSpPr>
              <a:spLocks noChangeArrowheads="1"/>
            </p:cNvSpPr>
            <p:nvPr/>
          </p:nvSpPr>
          <p:spPr bwMode="auto">
            <a:xfrm rot="11901416" flipV="1">
              <a:off x="3896874" y="5246831"/>
              <a:ext cx="2095295" cy="178650"/>
            </a:xfrm>
            <a:prstGeom prst="rightArrow">
              <a:avLst>
                <a:gd name="adj1" fmla="val 50000"/>
                <a:gd name="adj2" fmla="val 50009"/>
              </a:avLst>
            </a:prstGeom>
            <a:gradFill rotWithShape="1">
              <a:gsLst>
                <a:gs pos="0">
                  <a:srgbClr val="8CADEA"/>
                </a:gs>
                <a:gs pos="50000">
                  <a:srgbClr val="BACCF0"/>
                </a:gs>
                <a:gs pos="100000">
                  <a:srgbClr val="DEE6F7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6643" name="TextBox 93184"/>
            <p:cNvSpPr txBox="1">
              <a:spLocks noChangeArrowheads="1"/>
            </p:cNvSpPr>
            <p:nvPr/>
          </p:nvSpPr>
          <p:spPr bwMode="auto">
            <a:xfrm>
              <a:off x="2882348" y="5396948"/>
              <a:ext cx="1159292" cy="746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ts val="1700"/>
                </a:lnSpc>
              </a:pPr>
              <a:r>
                <a:rPr lang="en-US" sz="1800" dirty="0">
                  <a:solidFill>
                    <a:srgbClr val="0070C0"/>
                  </a:solidFill>
                  <a:latin typeface="Arial" charset="0"/>
                  <a:cs typeface="Arial" charset="0"/>
                </a:rPr>
                <a:t>modified </a:t>
              </a:r>
            </a:p>
            <a:p>
              <a:pPr>
                <a:lnSpc>
                  <a:spcPts val="1700"/>
                </a:lnSpc>
              </a:pPr>
              <a:r>
                <a:rPr lang="en-US" sz="1800" dirty="0">
                  <a:solidFill>
                    <a:srgbClr val="0070C0"/>
                  </a:solidFill>
                  <a:latin typeface="Arial" charset="0"/>
                  <a:cs typeface="Arial" charset="0"/>
                </a:rPr>
                <a:t>link state </a:t>
              </a:r>
            </a:p>
            <a:p>
              <a:pPr>
                <a:lnSpc>
                  <a:spcPts val="1700"/>
                </a:lnSpc>
              </a:pPr>
              <a:r>
                <a:rPr lang="en-US" sz="1800" dirty="0">
                  <a:solidFill>
                    <a:srgbClr val="0070C0"/>
                  </a:solidFill>
                  <a:latin typeface="Arial" charset="0"/>
                  <a:cs typeface="Arial" charset="0"/>
                </a:rPr>
                <a:t>flooding</a:t>
              </a:r>
            </a:p>
          </p:txBody>
        </p:sp>
      </p:grpSp>
      <p:grpSp>
        <p:nvGrpSpPr>
          <p:cNvPr id="93192" name="Group 93191"/>
          <p:cNvGrpSpPr>
            <a:grpSpLocks/>
          </p:cNvGrpSpPr>
          <p:nvPr/>
        </p:nvGrpSpPr>
        <p:grpSpPr bwMode="auto">
          <a:xfrm>
            <a:off x="3887788" y="4187825"/>
            <a:ext cx="2166937" cy="1597025"/>
            <a:chOff x="6879226" y="3054627"/>
            <a:chExt cx="2167569" cy="1597693"/>
          </a:xfrm>
        </p:grpSpPr>
        <p:sp>
          <p:nvSpPr>
            <p:cNvPr id="196636" name="Right Arrow 119"/>
            <p:cNvSpPr>
              <a:spLocks noChangeArrowheads="1"/>
            </p:cNvSpPr>
            <p:nvPr/>
          </p:nvSpPr>
          <p:spPr bwMode="auto">
            <a:xfrm>
              <a:off x="6930889" y="3432312"/>
              <a:ext cx="606286" cy="159027"/>
            </a:xfrm>
            <a:prstGeom prst="rightArrow">
              <a:avLst>
                <a:gd name="adj1" fmla="val 50000"/>
                <a:gd name="adj2" fmla="val 50003"/>
              </a:avLst>
            </a:prstGeom>
            <a:gradFill rotWithShape="1">
              <a:gsLst>
                <a:gs pos="0">
                  <a:srgbClr val="EA8C8C"/>
                </a:gs>
                <a:gs pos="50000">
                  <a:srgbClr val="F0BABA"/>
                </a:gs>
                <a:gs pos="100000">
                  <a:srgbClr val="F7DEDE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6637" name="Right Arrow 120"/>
            <p:cNvSpPr>
              <a:spLocks noChangeArrowheads="1"/>
            </p:cNvSpPr>
            <p:nvPr/>
          </p:nvSpPr>
          <p:spPr bwMode="auto">
            <a:xfrm rot="3111092" flipV="1">
              <a:off x="6556540" y="4184636"/>
              <a:ext cx="790370" cy="144998"/>
            </a:xfrm>
            <a:prstGeom prst="rightArrow">
              <a:avLst>
                <a:gd name="adj1" fmla="val 50000"/>
                <a:gd name="adj2" fmla="val 49992"/>
              </a:avLst>
            </a:prstGeom>
            <a:gradFill rotWithShape="1">
              <a:gsLst>
                <a:gs pos="0">
                  <a:srgbClr val="EA8C8C"/>
                </a:gs>
                <a:gs pos="50000">
                  <a:srgbClr val="F0BABA"/>
                </a:gs>
                <a:gs pos="100000">
                  <a:srgbClr val="F7DEDE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6638" name="Right Arrow 121"/>
            <p:cNvSpPr>
              <a:spLocks noChangeArrowheads="1"/>
            </p:cNvSpPr>
            <p:nvPr/>
          </p:nvSpPr>
          <p:spPr bwMode="auto">
            <a:xfrm rot="1136798" flipV="1">
              <a:off x="6951500" y="4136962"/>
              <a:ext cx="2095295" cy="178650"/>
            </a:xfrm>
            <a:prstGeom prst="rightArrow">
              <a:avLst>
                <a:gd name="adj1" fmla="val 50000"/>
                <a:gd name="adj2" fmla="val 50009"/>
              </a:avLst>
            </a:prstGeom>
            <a:gradFill rotWithShape="1">
              <a:gsLst>
                <a:gs pos="0">
                  <a:srgbClr val="EA8C8C"/>
                </a:gs>
                <a:gs pos="50000">
                  <a:srgbClr val="F0BABA"/>
                </a:gs>
                <a:gs pos="100000">
                  <a:srgbClr val="F7DEDE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6639" name="TextBox 122"/>
            <p:cNvSpPr txBox="1">
              <a:spLocks noChangeArrowheads="1"/>
            </p:cNvSpPr>
            <p:nvPr/>
          </p:nvSpPr>
          <p:spPr bwMode="auto">
            <a:xfrm>
              <a:off x="7616687" y="3054627"/>
              <a:ext cx="1184940" cy="310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ts val="1700"/>
                </a:lnSpc>
              </a:pPr>
              <a:r>
                <a:rPr lang="en-US" sz="18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RSVP-TE</a:t>
              </a:r>
            </a:p>
          </p:txBody>
        </p:sp>
      </p:grpSp>
      <p:pic>
        <p:nvPicPr>
          <p:cNvPr id="196635" name="Picture 2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1030288"/>
            <a:ext cx="3656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6</a:t>
            </a:fld>
            <a:endParaRPr lang="en-US" sz="1200" dirty="0">
              <a:latin typeface="Tahoma" charset="0"/>
            </a:endParaRPr>
          </a:p>
        </p:txBody>
      </p:sp>
      <p:sp>
        <p:nvSpPr>
          <p:cNvPr id="11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47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9" name="Freeform 2"/>
          <p:cNvSpPr>
            <a:spLocks/>
          </p:cNvSpPr>
          <p:nvPr/>
        </p:nvSpPr>
        <p:spPr bwMode="auto">
          <a:xfrm>
            <a:off x="1754188" y="5278438"/>
            <a:ext cx="2462212" cy="419100"/>
          </a:xfrm>
          <a:custGeom>
            <a:avLst/>
            <a:gdLst>
              <a:gd name="T0" fmla="*/ 2147483647 w 1551"/>
              <a:gd name="T1" fmla="*/ 2147483647 h 264"/>
              <a:gd name="T2" fmla="*/ 0 w 1551"/>
              <a:gd name="T3" fmla="*/ 2147483647 h 264"/>
              <a:gd name="T4" fmla="*/ 2147483647 w 1551"/>
              <a:gd name="T5" fmla="*/ 2147483647 h 264"/>
              <a:gd name="T6" fmla="*/ 2147483647 w 1551"/>
              <a:gd name="T7" fmla="*/ 0 h 264"/>
              <a:gd name="T8" fmla="*/ 2147483647 w 1551"/>
              <a:gd name="T9" fmla="*/ 2147483647 h 2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51" h="264">
                <a:moveTo>
                  <a:pt x="1263" y="8"/>
                </a:moveTo>
                <a:lnTo>
                  <a:pt x="0" y="264"/>
                </a:lnTo>
                <a:lnTo>
                  <a:pt x="1536" y="264"/>
                </a:lnTo>
                <a:lnTo>
                  <a:pt x="1551" y="0"/>
                </a:lnTo>
                <a:lnTo>
                  <a:pt x="1263" y="8"/>
                </a:lnTo>
                <a:close/>
              </a:path>
            </a:pathLst>
          </a:custGeom>
          <a:gradFill rotWithShape="1">
            <a:gsLst>
              <a:gs pos="0">
                <a:srgbClr val="969696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98660" name="Freeform 3"/>
          <p:cNvSpPr>
            <a:spLocks/>
          </p:cNvSpPr>
          <p:nvPr/>
        </p:nvSpPr>
        <p:spPr bwMode="auto">
          <a:xfrm>
            <a:off x="4492625" y="5326063"/>
            <a:ext cx="2447925" cy="577850"/>
          </a:xfrm>
          <a:custGeom>
            <a:avLst/>
            <a:gdLst>
              <a:gd name="T0" fmla="*/ 2147483647 w 1542"/>
              <a:gd name="T1" fmla="*/ 2147483647 h 364"/>
              <a:gd name="T2" fmla="*/ 0 w 1542"/>
              <a:gd name="T3" fmla="*/ 2147483647 h 364"/>
              <a:gd name="T4" fmla="*/ 2147483647 w 1542"/>
              <a:gd name="T5" fmla="*/ 2147483647 h 364"/>
              <a:gd name="T6" fmla="*/ 2147483647 w 1542"/>
              <a:gd name="T7" fmla="*/ 0 h 364"/>
              <a:gd name="T8" fmla="*/ 2147483647 w 1542"/>
              <a:gd name="T9" fmla="*/ 2147483647 h 3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42" h="364">
                <a:moveTo>
                  <a:pt x="839" y="8"/>
                </a:moveTo>
                <a:lnTo>
                  <a:pt x="0" y="364"/>
                </a:lnTo>
                <a:lnTo>
                  <a:pt x="1542" y="364"/>
                </a:lnTo>
                <a:lnTo>
                  <a:pt x="1127" y="0"/>
                </a:lnTo>
                <a:lnTo>
                  <a:pt x="839" y="8"/>
                </a:lnTo>
                <a:close/>
              </a:path>
            </a:pathLst>
          </a:custGeom>
          <a:gradFill rotWithShape="1">
            <a:gsLst>
              <a:gs pos="0">
                <a:srgbClr val="969696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98661" name="Freeform 4"/>
          <p:cNvSpPr>
            <a:spLocks/>
          </p:cNvSpPr>
          <p:nvPr/>
        </p:nvSpPr>
        <p:spPr bwMode="auto">
          <a:xfrm>
            <a:off x="1884363" y="3106738"/>
            <a:ext cx="2433637" cy="798512"/>
          </a:xfrm>
          <a:custGeom>
            <a:avLst/>
            <a:gdLst>
              <a:gd name="T0" fmla="*/ 2147483647 w 1533"/>
              <a:gd name="T1" fmla="*/ 2147483647 h 503"/>
              <a:gd name="T2" fmla="*/ 2147483647 w 1533"/>
              <a:gd name="T3" fmla="*/ 0 h 503"/>
              <a:gd name="T4" fmla="*/ 0 w 1533"/>
              <a:gd name="T5" fmla="*/ 0 h 503"/>
              <a:gd name="T6" fmla="*/ 2147483647 w 1533"/>
              <a:gd name="T7" fmla="*/ 2147483647 h 503"/>
              <a:gd name="T8" fmla="*/ 2147483647 w 1533"/>
              <a:gd name="T9" fmla="*/ 2147483647 h 50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33" h="503">
                <a:moveTo>
                  <a:pt x="808" y="503"/>
                </a:moveTo>
                <a:lnTo>
                  <a:pt x="1533" y="0"/>
                </a:lnTo>
                <a:lnTo>
                  <a:pt x="0" y="0"/>
                </a:lnTo>
                <a:lnTo>
                  <a:pt x="685" y="481"/>
                </a:lnTo>
                <a:lnTo>
                  <a:pt x="808" y="503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96969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98662" name="Freeform 5"/>
          <p:cNvSpPr>
            <a:spLocks/>
          </p:cNvSpPr>
          <p:nvPr/>
        </p:nvSpPr>
        <p:spPr bwMode="auto">
          <a:xfrm>
            <a:off x="4552950" y="3416300"/>
            <a:ext cx="2589213" cy="511175"/>
          </a:xfrm>
          <a:custGeom>
            <a:avLst/>
            <a:gdLst>
              <a:gd name="T0" fmla="*/ 2147483647 w 1631"/>
              <a:gd name="T1" fmla="*/ 2147483647 h 322"/>
              <a:gd name="T2" fmla="*/ 2147483647 w 1631"/>
              <a:gd name="T3" fmla="*/ 0 h 322"/>
              <a:gd name="T4" fmla="*/ 2147483647 w 1631"/>
              <a:gd name="T5" fmla="*/ 0 h 322"/>
              <a:gd name="T6" fmla="*/ 0 w 1631"/>
              <a:gd name="T7" fmla="*/ 2147483647 h 322"/>
              <a:gd name="T8" fmla="*/ 2147483647 w 1631"/>
              <a:gd name="T9" fmla="*/ 2147483647 h 3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31" h="322">
                <a:moveTo>
                  <a:pt x="123" y="322"/>
                </a:moveTo>
                <a:lnTo>
                  <a:pt x="1631" y="0"/>
                </a:lnTo>
                <a:lnTo>
                  <a:pt x="89" y="0"/>
                </a:lnTo>
                <a:lnTo>
                  <a:pt x="0" y="300"/>
                </a:lnTo>
                <a:lnTo>
                  <a:pt x="123" y="322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96969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98663" name="Group 6"/>
          <p:cNvGrpSpPr>
            <a:grpSpLocks/>
          </p:cNvGrpSpPr>
          <p:nvPr/>
        </p:nvGrpSpPr>
        <p:grpSpPr bwMode="auto">
          <a:xfrm>
            <a:off x="5583238" y="4924425"/>
            <a:ext cx="766762" cy="433388"/>
            <a:chOff x="3600" y="219"/>
            <a:chExt cx="360" cy="175"/>
          </a:xfrm>
        </p:grpSpPr>
        <p:sp>
          <p:nvSpPr>
            <p:cNvPr id="84105" name="Oval 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4106" name="Line 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107" name="Line 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108" name="Rectangle 1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4109" name="Oval 1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8797" name="Group 1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4115" name="Line 1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116" name="Line 1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117" name="Line 1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8798" name="Group 1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4112" name="Line 1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113" name="Line 1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114" name="Line 1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8664" name="Group 20"/>
          <p:cNvGrpSpPr>
            <a:grpSpLocks/>
          </p:cNvGrpSpPr>
          <p:nvPr/>
        </p:nvGrpSpPr>
        <p:grpSpPr bwMode="auto">
          <a:xfrm>
            <a:off x="3757613" y="4919663"/>
            <a:ext cx="766762" cy="433387"/>
            <a:chOff x="3600" y="219"/>
            <a:chExt cx="360" cy="175"/>
          </a:xfrm>
        </p:grpSpPr>
        <p:sp>
          <p:nvSpPr>
            <p:cNvPr id="84092" name="Oval 2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4093" name="Line 2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094" name="Line 2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095" name="Rectangle 2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4096" name="Oval 2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8784" name="Group 2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4102" name="Line 2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103" name="Line 2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104" name="Line 2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8785" name="Group 3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4099" name="Line 3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100" name="Line 3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101" name="Line 3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8665" name="Group 34"/>
          <p:cNvGrpSpPr>
            <a:grpSpLocks/>
          </p:cNvGrpSpPr>
          <p:nvPr/>
        </p:nvGrpSpPr>
        <p:grpSpPr bwMode="auto">
          <a:xfrm>
            <a:off x="4111625" y="3902075"/>
            <a:ext cx="766763" cy="433388"/>
            <a:chOff x="3600" y="219"/>
            <a:chExt cx="360" cy="175"/>
          </a:xfrm>
        </p:grpSpPr>
        <p:sp>
          <p:nvSpPr>
            <p:cNvPr id="84079" name="Oval 3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4080" name="Line 3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081" name="Line 3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082" name="Rectangle 3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4083" name="Oval 3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8771" name="Group 4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4089" name="Line 4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090" name="Line 4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091" name="Line 4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8772" name="Group 4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4086" name="Line 4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087" name="Line 4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088" name="Line 4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8666" name="Group 48"/>
          <p:cNvGrpSpPr>
            <a:grpSpLocks/>
          </p:cNvGrpSpPr>
          <p:nvPr/>
        </p:nvGrpSpPr>
        <p:grpSpPr bwMode="auto">
          <a:xfrm>
            <a:off x="2684463" y="3897313"/>
            <a:ext cx="766762" cy="433387"/>
            <a:chOff x="3600" y="219"/>
            <a:chExt cx="360" cy="175"/>
          </a:xfrm>
        </p:grpSpPr>
        <p:sp>
          <p:nvSpPr>
            <p:cNvPr id="84066" name="Oval 4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4067" name="Line 5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068" name="Line 5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069" name="Rectangle 5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4070" name="Oval 5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8758" name="Group 5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4076" name="Line 5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077" name="Line 5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078" name="Line 5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8759" name="Group 5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4073" name="Line 5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074" name="Line 6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075" name="Line 6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8667" name="Group 62"/>
          <p:cNvGrpSpPr>
            <a:grpSpLocks/>
          </p:cNvGrpSpPr>
          <p:nvPr/>
        </p:nvGrpSpPr>
        <p:grpSpPr bwMode="auto">
          <a:xfrm>
            <a:off x="1165225" y="3190875"/>
            <a:ext cx="766763" cy="433388"/>
            <a:chOff x="589" y="1281"/>
            <a:chExt cx="483" cy="273"/>
          </a:xfrm>
        </p:grpSpPr>
        <p:sp>
          <p:nvSpPr>
            <p:cNvPr id="84053" name="Oval 63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4054" name="Line 64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055" name="Line 65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056" name="Rectangle 66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4057" name="Oval 67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8745" name="Group 68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4063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064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065" name="Line 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8746" name="Group 72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4060" name="Line 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061" name="Line 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062" name="Line 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83981" name="Line 76"/>
          <p:cNvSpPr>
            <a:spLocks noChangeShapeType="1"/>
          </p:cNvSpPr>
          <p:nvPr/>
        </p:nvSpPr>
        <p:spPr bwMode="auto">
          <a:xfrm>
            <a:off x="1935163" y="3433763"/>
            <a:ext cx="76200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3982" name="Line 77"/>
          <p:cNvSpPr>
            <a:spLocks noChangeShapeType="1"/>
          </p:cNvSpPr>
          <p:nvPr/>
        </p:nvSpPr>
        <p:spPr bwMode="auto">
          <a:xfrm flipV="1">
            <a:off x="1982788" y="4138613"/>
            <a:ext cx="733425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3983" name="Line 78"/>
          <p:cNvSpPr>
            <a:spLocks noChangeShapeType="1"/>
          </p:cNvSpPr>
          <p:nvPr/>
        </p:nvSpPr>
        <p:spPr bwMode="auto">
          <a:xfrm flipV="1">
            <a:off x="3449638" y="4138613"/>
            <a:ext cx="666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3984" name="Line 79"/>
          <p:cNvSpPr>
            <a:spLocks noChangeShapeType="1"/>
          </p:cNvSpPr>
          <p:nvPr/>
        </p:nvSpPr>
        <p:spPr bwMode="auto">
          <a:xfrm>
            <a:off x="3297238" y="4300538"/>
            <a:ext cx="561975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3985" name="Line 80"/>
          <p:cNvSpPr>
            <a:spLocks noChangeShapeType="1"/>
          </p:cNvSpPr>
          <p:nvPr/>
        </p:nvSpPr>
        <p:spPr bwMode="auto">
          <a:xfrm>
            <a:off x="4554538" y="5176838"/>
            <a:ext cx="1038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3986" name="Line 81"/>
          <p:cNvSpPr>
            <a:spLocks noChangeShapeType="1"/>
          </p:cNvSpPr>
          <p:nvPr/>
        </p:nvSpPr>
        <p:spPr bwMode="auto">
          <a:xfrm>
            <a:off x="4840288" y="4252913"/>
            <a:ext cx="838200" cy="714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3987" name="Line 82"/>
          <p:cNvSpPr>
            <a:spLocks noChangeShapeType="1"/>
          </p:cNvSpPr>
          <p:nvPr/>
        </p:nvSpPr>
        <p:spPr bwMode="auto">
          <a:xfrm>
            <a:off x="6354763" y="5157788"/>
            <a:ext cx="701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3988" name="Text Box 83"/>
          <p:cNvSpPr txBox="1">
            <a:spLocks noChangeArrowheads="1"/>
          </p:cNvSpPr>
          <p:nvPr/>
        </p:nvSpPr>
        <p:spPr bwMode="auto">
          <a:xfrm>
            <a:off x="5803900" y="5357813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  <a:cs typeface="+mn-cs"/>
              </a:rPr>
              <a:t>R1</a:t>
            </a:r>
          </a:p>
        </p:txBody>
      </p:sp>
      <p:sp>
        <p:nvSpPr>
          <p:cNvPr id="83989" name="Text Box 84"/>
          <p:cNvSpPr txBox="1">
            <a:spLocks noChangeArrowheads="1"/>
          </p:cNvSpPr>
          <p:nvPr/>
        </p:nvSpPr>
        <p:spPr bwMode="auto">
          <a:xfrm>
            <a:off x="3940175" y="533558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  <a:cs typeface="+mn-cs"/>
              </a:rPr>
              <a:t>R2</a:t>
            </a:r>
          </a:p>
        </p:txBody>
      </p:sp>
      <p:sp>
        <p:nvSpPr>
          <p:cNvPr id="83990" name="Text Box 85"/>
          <p:cNvSpPr txBox="1">
            <a:spLocks noChangeArrowheads="1"/>
          </p:cNvSpPr>
          <p:nvPr/>
        </p:nvSpPr>
        <p:spPr bwMode="auto">
          <a:xfrm>
            <a:off x="5862638" y="3956050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  <a:cs typeface="+mn-cs"/>
              </a:rPr>
              <a:t>D</a:t>
            </a:r>
          </a:p>
        </p:txBody>
      </p:sp>
      <p:sp>
        <p:nvSpPr>
          <p:cNvPr id="83991" name="Text Box 86"/>
          <p:cNvSpPr txBox="1">
            <a:spLocks noChangeArrowheads="1"/>
          </p:cNvSpPr>
          <p:nvPr/>
        </p:nvSpPr>
        <p:spPr bwMode="auto">
          <a:xfrm>
            <a:off x="4325938" y="4333875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  <a:cs typeface="+mn-cs"/>
              </a:rPr>
              <a:t>R3</a:t>
            </a:r>
          </a:p>
        </p:txBody>
      </p:sp>
      <p:sp>
        <p:nvSpPr>
          <p:cNvPr id="83992" name="Text Box 87"/>
          <p:cNvSpPr txBox="1">
            <a:spLocks noChangeArrowheads="1"/>
          </p:cNvSpPr>
          <p:nvPr/>
        </p:nvSpPr>
        <p:spPr bwMode="auto">
          <a:xfrm>
            <a:off x="2851150" y="435133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  <a:cs typeface="+mn-cs"/>
              </a:rPr>
              <a:t>R4</a:t>
            </a:r>
          </a:p>
        </p:txBody>
      </p:sp>
      <p:grpSp>
        <p:nvGrpSpPr>
          <p:cNvPr id="198680" name="Group 88"/>
          <p:cNvGrpSpPr>
            <a:grpSpLocks/>
          </p:cNvGrpSpPr>
          <p:nvPr/>
        </p:nvGrpSpPr>
        <p:grpSpPr bwMode="auto">
          <a:xfrm>
            <a:off x="1211263" y="4137025"/>
            <a:ext cx="766762" cy="433388"/>
            <a:chOff x="589" y="1281"/>
            <a:chExt cx="483" cy="273"/>
          </a:xfrm>
        </p:grpSpPr>
        <p:sp>
          <p:nvSpPr>
            <p:cNvPr id="84040" name="Oval 89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4041" name="Line 90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042" name="Line 91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043" name="Rectangle 92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4044" name="Oval 93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8732" name="Group 94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4050" name="Line 9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051" name="Line 9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052" name="Line 9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8733" name="Group 98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4047" name="Line 9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048" name="Line 10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049" name="Line 10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83994" name="Text Box 102"/>
          <p:cNvSpPr txBox="1">
            <a:spLocks noChangeArrowheads="1"/>
          </p:cNvSpPr>
          <p:nvPr/>
        </p:nvSpPr>
        <p:spPr bwMode="auto">
          <a:xfrm>
            <a:off x="1403350" y="4570413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  <a:cs typeface="+mn-cs"/>
              </a:rPr>
              <a:t>R5</a:t>
            </a:r>
          </a:p>
        </p:txBody>
      </p:sp>
      <p:sp>
        <p:nvSpPr>
          <p:cNvPr id="83995" name="Text Box 103"/>
          <p:cNvSpPr txBox="1">
            <a:spLocks noChangeArrowheads="1"/>
          </p:cNvSpPr>
          <p:nvPr/>
        </p:nvSpPr>
        <p:spPr bwMode="auto">
          <a:xfrm>
            <a:off x="6283325" y="4897438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 smtClean="0">
                <a:solidFill>
                  <a:srgbClr val="000000"/>
                </a:solidFill>
                <a:latin typeface="Arial" charset="0"/>
                <a:cs typeface="+mn-cs"/>
              </a:rPr>
              <a:t>0</a:t>
            </a:r>
          </a:p>
        </p:txBody>
      </p:sp>
      <p:sp>
        <p:nvSpPr>
          <p:cNvPr id="83996" name="Text Box 104"/>
          <p:cNvSpPr txBox="1">
            <a:spLocks noChangeArrowheads="1"/>
          </p:cNvSpPr>
          <p:nvPr/>
        </p:nvSpPr>
        <p:spPr bwMode="auto">
          <a:xfrm>
            <a:off x="4924425" y="4164013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 smtClean="0">
                <a:solidFill>
                  <a:srgbClr val="000000"/>
                </a:solidFill>
                <a:latin typeface="Arial" charset="0"/>
                <a:cs typeface="+mn-cs"/>
              </a:rPr>
              <a:t>1</a:t>
            </a:r>
          </a:p>
        </p:txBody>
      </p:sp>
      <p:sp>
        <p:nvSpPr>
          <p:cNvPr id="83997" name="Text Box 105"/>
          <p:cNvSpPr txBox="1">
            <a:spLocks noChangeArrowheads="1"/>
          </p:cNvSpPr>
          <p:nvPr/>
        </p:nvSpPr>
        <p:spPr bwMode="auto">
          <a:xfrm>
            <a:off x="4849813" y="38893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 smtClean="0">
                <a:solidFill>
                  <a:srgbClr val="000000"/>
                </a:solidFill>
                <a:latin typeface="Arial" charset="0"/>
                <a:cs typeface="+mn-cs"/>
              </a:rPr>
              <a:t>0</a:t>
            </a:r>
          </a:p>
        </p:txBody>
      </p:sp>
      <p:sp>
        <p:nvSpPr>
          <p:cNvPr id="83998" name="Line 106"/>
          <p:cNvSpPr>
            <a:spLocks noChangeShapeType="1"/>
          </p:cNvSpPr>
          <p:nvPr/>
        </p:nvSpPr>
        <p:spPr bwMode="auto">
          <a:xfrm>
            <a:off x="4883150" y="4129088"/>
            <a:ext cx="968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3999" name="Text Box 107"/>
          <p:cNvSpPr txBox="1">
            <a:spLocks noChangeArrowheads="1"/>
          </p:cNvSpPr>
          <p:nvPr/>
        </p:nvSpPr>
        <p:spPr bwMode="auto">
          <a:xfrm>
            <a:off x="3411538" y="38766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 smtClean="0">
                <a:solidFill>
                  <a:srgbClr val="000000"/>
                </a:solidFill>
                <a:latin typeface="Arial" charset="0"/>
                <a:cs typeface="+mn-cs"/>
              </a:rPr>
              <a:t>0</a:t>
            </a:r>
          </a:p>
        </p:txBody>
      </p:sp>
      <p:sp>
        <p:nvSpPr>
          <p:cNvPr id="84000" name="Text Box 108"/>
          <p:cNvSpPr txBox="1">
            <a:spLocks noChangeArrowheads="1"/>
          </p:cNvSpPr>
          <p:nvPr/>
        </p:nvSpPr>
        <p:spPr bwMode="auto">
          <a:xfrm>
            <a:off x="7016750" y="4975225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  <a:cs typeface="+mn-cs"/>
              </a:rPr>
              <a:t>A</a:t>
            </a:r>
          </a:p>
        </p:txBody>
      </p:sp>
      <p:sp>
        <p:nvSpPr>
          <p:cNvPr id="84001" name="Text Box 109"/>
          <p:cNvSpPr txBox="1">
            <a:spLocks noChangeArrowheads="1"/>
          </p:cNvSpPr>
          <p:nvPr/>
        </p:nvSpPr>
        <p:spPr bwMode="auto">
          <a:xfrm>
            <a:off x="1366838" y="362108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  <a:cs typeface="+mn-cs"/>
              </a:rPr>
              <a:t>R6</a:t>
            </a:r>
          </a:p>
        </p:txBody>
      </p:sp>
      <p:grpSp>
        <p:nvGrpSpPr>
          <p:cNvPr id="198689" name="Group 110"/>
          <p:cNvGrpSpPr>
            <a:grpSpLocks/>
          </p:cNvGrpSpPr>
          <p:nvPr/>
        </p:nvGrpSpPr>
        <p:grpSpPr bwMode="auto">
          <a:xfrm>
            <a:off x="4895850" y="5343525"/>
            <a:ext cx="2546350" cy="922338"/>
            <a:chOff x="679" y="3270"/>
            <a:chExt cx="1604" cy="581"/>
          </a:xfrm>
        </p:grpSpPr>
        <p:sp>
          <p:nvSpPr>
            <p:cNvPr id="84033" name="Rectangle 111"/>
            <p:cNvSpPr>
              <a:spLocks noChangeArrowheads="1"/>
            </p:cNvSpPr>
            <p:nvPr/>
          </p:nvSpPr>
          <p:spPr bwMode="auto">
            <a:xfrm>
              <a:off x="710" y="3296"/>
              <a:ext cx="1533" cy="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4034" name="Text Box 112"/>
            <p:cNvSpPr txBox="1">
              <a:spLocks noChangeArrowheads="1"/>
            </p:cNvSpPr>
            <p:nvPr/>
          </p:nvSpPr>
          <p:spPr bwMode="auto">
            <a:xfrm>
              <a:off x="679" y="3270"/>
              <a:ext cx="160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i="0" dirty="0" smtClean="0">
                  <a:solidFill>
                    <a:srgbClr val="000000"/>
                  </a:solidFill>
                  <a:latin typeface="Arial" charset="0"/>
                  <a:cs typeface="+mn-cs"/>
                </a:rPr>
                <a:t>  in         out                 out</a:t>
              </a:r>
            </a:p>
            <a:p>
              <a:pPr eaLnBrk="1" hangingPunct="1">
                <a:defRPr/>
              </a:pPr>
              <a:r>
                <a:rPr lang="en-US" sz="1400" i="0" dirty="0" smtClean="0">
                  <a:solidFill>
                    <a:srgbClr val="000000"/>
                  </a:solidFill>
                  <a:latin typeface="Arial" charset="0"/>
                  <a:cs typeface="+mn-cs"/>
                </a:rPr>
                <a:t>label     label   dest    interface</a:t>
              </a:r>
            </a:p>
          </p:txBody>
        </p:sp>
        <p:sp>
          <p:nvSpPr>
            <p:cNvPr id="84035" name="Line 113"/>
            <p:cNvSpPr>
              <a:spLocks noChangeShapeType="1"/>
            </p:cNvSpPr>
            <p:nvPr/>
          </p:nvSpPr>
          <p:spPr bwMode="auto">
            <a:xfrm>
              <a:off x="719" y="3584"/>
              <a:ext cx="15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036" name="Text Box 114"/>
            <p:cNvSpPr txBox="1">
              <a:spLocks noChangeArrowheads="1"/>
            </p:cNvSpPr>
            <p:nvPr/>
          </p:nvSpPr>
          <p:spPr bwMode="auto">
            <a:xfrm>
              <a:off x="730" y="3588"/>
              <a:ext cx="1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i="0" dirty="0" smtClean="0">
                  <a:solidFill>
                    <a:srgbClr val="000000"/>
                  </a:solidFill>
                  <a:latin typeface="Arial" charset="0"/>
                  <a:cs typeface="+mn-cs"/>
                </a:rPr>
                <a:t> 6        -      A       0</a:t>
              </a:r>
            </a:p>
          </p:txBody>
        </p:sp>
        <p:sp>
          <p:nvSpPr>
            <p:cNvPr id="84037" name="Line 115"/>
            <p:cNvSpPr>
              <a:spLocks noChangeShapeType="1"/>
            </p:cNvSpPr>
            <p:nvPr/>
          </p:nvSpPr>
          <p:spPr bwMode="auto">
            <a:xfrm>
              <a:off x="1042" y="3303"/>
              <a:ext cx="1" cy="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038" name="Line 116"/>
            <p:cNvSpPr>
              <a:spLocks noChangeShapeType="1"/>
            </p:cNvSpPr>
            <p:nvPr/>
          </p:nvSpPr>
          <p:spPr bwMode="auto">
            <a:xfrm>
              <a:off x="1426" y="3306"/>
              <a:ext cx="1" cy="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039" name="Line 117"/>
            <p:cNvSpPr>
              <a:spLocks noChangeShapeType="1"/>
            </p:cNvSpPr>
            <p:nvPr/>
          </p:nvSpPr>
          <p:spPr bwMode="auto">
            <a:xfrm>
              <a:off x="1750" y="3309"/>
              <a:ext cx="1" cy="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98690" name="Group 118"/>
          <p:cNvGrpSpPr>
            <a:grpSpLocks/>
          </p:cNvGrpSpPr>
          <p:nvPr/>
        </p:nvGrpSpPr>
        <p:grpSpPr bwMode="auto">
          <a:xfrm>
            <a:off x="4629150" y="2212975"/>
            <a:ext cx="2546350" cy="1239838"/>
            <a:chOff x="3494" y="291"/>
            <a:chExt cx="1604" cy="781"/>
          </a:xfrm>
        </p:grpSpPr>
        <p:sp>
          <p:nvSpPr>
            <p:cNvPr id="84025" name="Rectangle 119"/>
            <p:cNvSpPr>
              <a:spLocks noChangeArrowheads="1"/>
            </p:cNvSpPr>
            <p:nvPr/>
          </p:nvSpPr>
          <p:spPr bwMode="auto">
            <a:xfrm>
              <a:off x="3525" y="317"/>
              <a:ext cx="1533" cy="7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4026" name="Text Box 120"/>
            <p:cNvSpPr txBox="1">
              <a:spLocks noChangeArrowheads="1"/>
            </p:cNvSpPr>
            <p:nvPr/>
          </p:nvSpPr>
          <p:spPr bwMode="auto">
            <a:xfrm>
              <a:off x="3494" y="291"/>
              <a:ext cx="160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i="0" dirty="0" smtClean="0">
                  <a:solidFill>
                    <a:srgbClr val="000000"/>
                  </a:solidFill>
                  <a:latin typeface="Arial" charset="0"/>
                  <a:cs typeface="+mn-cs"/>
                </a:rPr>
                <a:t>  in         out                 out</a:t>
              </a:r>
            </a:p>
            <a:p>
              <a:pPr eaLnBrk="1" hangingPunct="1">
                <a:defRPr/>
              </a:pPr>
              <a:r>
                <a:rPr lang="en-US" sz="1400" i="0" dirty="0" smtClean="0">
                  <a:solidFill>
                    <a:srgbClr val="000000"/>
                  </a:solidFill>
                  <a:latin typeface="Arial" charset="0"/>
                  <a:cs typeface="+mn-cs"/>
                </a:rPr>
                <a:t>label     label   dest    interface</a:t>
              </a:r>
            </a:p>
          </p:txBody>
        </p:sp>
        <p:sp>
          <p:nvSpPr>
            <p:cNvPr id="84027" name="Line 121"/>
            <p:cNvSpPr>
              <a:spLocks noChangeShapeType="1"/>
            </p:cNvSpPr>
            <p:nvPr/>
          </p:nvSpPr>
          <p:spPr bwMode="auto">
            <a:xfrm>
              <a:off x="3534" y="605"/>
              <a:ext cx="15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028" name="Text Box 122"/>
            <p:cNvSpPr txBox="1">
              <a:spLocks noChangeArrowheads="1"/>
            </p:cNvSpPr>
            <p:nvPr/>
          </p:nvSpPr>
          <p:spPr bwMode="auto">
            <a:xfrm>
              <a:off x="3545" y="609"/>
              <a:ext cx="1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i="0" dirty="0" smtClean="0">
                  <a:solidFill>
                    <a:srgbClr val="000000"/>
                  </a:solidFill>
                  <a:latin typeface="Arial" charset="0"/>
                  <a:cs typeface="+mn-cs"/>
                </a:rPr>
                <a:t>10      6      A       1</a:t>
              </a:r>
            </a:p>
          </p:txBody>
        </p:sp>
        <p:sp>
          <p:nvSpPr>
            <p:cNvPr id="84029" name="Line 123"/>
            <p:cNvSpPr>
              <a:spLocks noChangeShapeType="1"/>
            </p:cNvSpPr>
            <p:nvPr/>
          </p:nvSpPr>
          <p:spPr bwMode="auto">
            <a:xfrm>
              <a:off x="3857" y="324"/>
              <a:ext cx="1" cy="7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030" name="Text Box 124"/>
            <p:cNvSpPr txBox="1">
              <a:spLocks noChangeArrowheads="1"/>
            </p:cNvSpPr>
            <p:nvPr/>
          </p:nvSpPr>
          <p:spPr bwMode="auto">
            <a:xfrm>
              <a:off x="3540" y="830"/>
              <a:ext cx="1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i="0" dirty="0" smtClean="0">
                  <a:solidFill>
                    <a:srgbClr val="000000"/>
                  </a:solidFill>
                  <a:latin typeface="Arial" charset="0"/>
                  <a:cs typeface="+mn-cs"/>
                </a:rPr>
                <a:t>12      9      D       0</a:t>
              </a:r>
            </a:p>
          </p:txBody>
        </p:sp>
        <p:sp>
          <p:nvSpPr>
            <p:cNvPr id="84031" name="Line 125"/>
            <p:cNvSpPr>
              <a:spLocks noChangeShapeType="1"/>
            </p:cNvSpPr>
            <p:nvPr/>
          </p:nvSpPr>
          <p:spPr bwMode="auto">
            <a:xfrm>
              <a:off x="4215" y="335"/>
              <a:ext cx="1" cy="7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032" name="Line 126"/>
            <p:cNvSpPr>
              <a:spLocks noChangeShapeType="1"/>
            </p:cNvSpPr>
            <p:nvPr/>
          </p:nvSpPr>
          <p:spPr bwMode="auto">
            <a:xfrm>
              <a:off x="4573" y="329"/>
              <a:ext cx="1" cy="7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84004" name="Rectangle 127"/>
          <p:cNvSpPr>
            <a:spLocks noChangeArrowheads="1"/>
          </p:cNvSpPr>
          <p:nvPr/>
        </p:nvSpPr>
        <p:spPr bwMode="auto">
          <a:xfrm>
            <a:off x="1843088" y="1651000"/>
            <a:ext cx="2433637" cy="1435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84005" name="Text Box 128"/>
          <p:cNvSpPr txBox="1">
            <a:spLocks noChangeArrowheads="1"/>
          </p:cNvSpPr>
          <p:nvPr/>
        </p:nvSpPr>
        <p:spPr bwMode="auto">
          <a:xfrm>
            <a:off x="1793875" y="1609725"/>
            <a:ext cx="25463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 smtClean="0">
                <a:solidFill>
                  <a:srgbClr val="000000"/>
                </a:solidFill>
                <a:latin typeface="Arial" charset="0"/>
                <a:cs typeface="+mn-cs"/>
              </a:rPr>
              <a:t>  in         out                 out</a:t>
            </a:r>
          </a:p>
          <a:p>
            <a:pPr eaLnBrk="1" hangingPunct="1">
              <a:defRPr/>
            </a:pPr>
            <a:r>
              <a:rPr lang="en-US" sz="1400" i="0" dirty="0" smtClean="0">
                <a:solidFill>
                  <a:srgbClr val="000000"/>
                </a:solidFill>
                <a:latin typeface="Arial" charset="0"/>
                <a:cs typeface="+mn-cs"/>
              </a:rPr>
              <a:t>label     label   dest    interface</a:t>
            </a:r>
          </a:p>
        </p:txBody>
      </p:sp>
      <p:sp>
        <p:nvSpPr>
          <p:cNvPr id="84006" name="Line 129"/>
          <p:cNvSpPr>
            <a:spLocks noChangeShapeType="1"/>
          </p:cNvSpPr>
          <p:nvPr/>
        </p:nvSpPr>
        <p:spPr bwMode="auto">
          <a:xfrm>
            <a:off x="1857375" y="2108200"/>
            <a:ext cx="2392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4007" name="Text Box 130"/>
          <p:cNvSpPr txBox="1">
            <a:spLocks noChangeArrowheads="1"/>
          </p:cNvSpPr>
          <p:nvPr/>
        </p:nvSpPr>
        <p:spPr bwMode="auto">
          <a:xfrm>
            <a:off x="1874838" y="2114550"/>
            <a:ext cx="2381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  <a:cs typeface="+mn-cs"/>
              </a:rPr>
              <a:t>        10      A       0</a:t>
            </a:r>
          </a:p>
        </p:txBody>
      </p:sp>
      <p:sp>
        <p:nvSpPr>
          <p:cNvPr id="84008" name="Line 131"/>
          <p:cNvSpPr>
            <a:spLocks noChangeShapeType="1"/>
          </p:cNvSpPr>
          <p:nvPr/>
        </p:nvSpPr>
        <p:spPr bwMode="auto">
          <a:xfrm>
            <a:off x="2370138" y="1662113"/>
            <a:ext cx="1587" cy="141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4009" name="Text Box 132"/>
          <p:cNvSpPr txBox="1">
            <a:spLocks noChangeArrowheads="1"/>
          </p:cNvSpPr>
          <p:nvPr/>
        </p:nvSpPr>
        <p:spPr bwMode="auto">
          <a:xfrm>
            <a:off x="1865313" y="2455863"/>
            <a:ext cx="2381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  <a:cs typeface="+mn-cs"/>
              </a:rPr>
              <a:t>        12      D       0</a:t>
            </a:r>
          </a:p>
        </p:txBody>
      </p:sp>
      <p:sp>
        <p:nvSpPr>
          <p:cNvPr id="84010" name="Line 133"/>
          <p:cNvSpPr>
            <a:spLocks noChangeShapeType="1"/>
          </p:cNvSpPr>
          <p:nvPr/>
        </p:nvSpPr>
        <p:spPr bwMode="auto">
          <a:xfrm>
            <a:off x="2938463" y="1658938"/>
            <a:ext cx="1587" cy="142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4011" name="Line 134"/>
          <p:cNvSpPr>
            <a:spLocks noChangeShapeType="1"/>
          </p:cNvSpPr>
          <p:nvPr/>
        </p:nvSpPr>
        <p:spPr bwMode="auto">
          <a:xfrm>
            <a:off x="3506788" y="1670050"/>
            <a:ext cx="1587" cy="1401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4012" name="Text Box 135"/>
          <p:cNvSpPr txBox="1">
            <a:spLocks noChangeArrowheads="1"/>
          </p:cNvSpPr>
          <p:nvPr/>
        </p:nvSpPr>
        <p:spPr bwMode="auto">
          <a:xfrm>
            <a:off x="3335338" y="4198938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 smtClean="0">
                <a:solidFill>
                  <a:srgbClr val="000000"/>
                </a:solidFill>
                <a:latin typeface="Arial" charset="0"/>
                <a:cs typeface="+mn-cs"/>
              </a:rPr>
              <a:t>1</a:t>
            </a:r>
          </a:p>
        </p:txBody>
      </p:sp>
      <p:grpSp>
        <p:nvGrpSpPr>
          <p:cNvPr id="198700" name="Group 137"/>
          <p:cNvGrpSpPr>
            <a:grpSpLocks/>
          </p:cNvGrpSpPr>
          <p:nvPr/>
        </p:nvGrpSpPr>
        <p:grpSpPr bwMode="auto">
          <a:xfrm>
            <a:off x="1716088" y="5661025"/>
            <a:ext cx="2546350" cy="922338"/>
            <a:chOff x="679" y="3270"/>
            <a:chExt cx="1604" cy="581"/>
          </a:xfrm>
        </p:grpSpPr>
        <p:sp>
          <p:nvSpPr>
            <p:cNvPr id="84018" name="Rectangle 138"/>
            <p:cNvSpPr>
              <a:spLocks noChangeArrowheads="1"/>
            </p:cNvSpPr>
            <p:nvPr/>
          </p:nvSpPr>
          <p:spPr bwMode="auto">
            <a:xfrm>
              <a:off x="710" y="3296"/>
              <a:ext cx="1533" cy="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4019" name="Text Box 139"/>
            <p:cNvSpPr txBox="1">
              <a:spLocks noChangeArrowheads="1"/>
            </p:cNvSpPr>
            <p:nvPr/>
          </p:nvSpPr>
          <p:spPr bwMode="auto">
            <a:xfrm>
              <a:off x="679" y="3270"/>
              <a:ext cx="160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i="0" dirty="0" smtClean="0">
                  <a:solidFill>
                    <a:srgbClr val="000000"/>
                  </a:solidFill>
                  <a:latin typeface="Arial" charset="0"/>
                  <a:cs typeface="+mn-cs"/>
                </a:rPr>
                <a:t>  in         out                 out</a:t>
              </a:r>
            </a:p>
            <a:p>
              <a:pPr eaLnBrk="1" hangingPunct="1">
                <a:defRPr/>
              </a:pPr>
              <a:r>
                <a:rPr lang="en-US" sz="1400" i="0" dirty="0" smtClean="0">
                  <a:solidFill>
                    <a:srgbClr val="000000"/>
                  </a:solidFill>
                  <a:latin typeface="Arial" charset="0"/>
                  <a:cs typeface="+mn-cs"/>
                </a:rPr>
                <a:t>label     label   dest    interface</a:t>
              </a:r>
            </a:p>
          </p:txBody>
        </p:sp>
        <p:sp>
          <p:nvSpPr>
            <p:cNvPr id="84020" name="Line 140"/>
            <p:cNvSpPr>
              <a:spLocks noChangeShapeType="1"/>
            </p:cNvSpPr>
            <p:nvPr/>
          </p:nvSpPr>
          <p:spPr bwMode="auto">
            <a:xfrm>
              <a:off x="719" y="3584"/>
              <a:ext cx="15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021" name="Text Box 141"/>
            <p:cNvSpPr txBox="1">
              <a:spLocks noChangeArrowheads="1"/>
            </p:cNvSpPr>
            <p:nvPr/>
          </p:nvSpPr>
          <p:spPr bwMode="auto">
            <a:xfrm>
              <a:off x="730" y="3588"/>
              <a:ext cx="1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i="0" dirty="0" smtClean="0">
                  <a:solidFill>
                    <a:srgbClr val="000000"/>
                  </a:solidFill>
                  <a:latin typeface="Arial" charset="0"/>
                  <a:cs typeface="+mn-cs"/>
                </a:rPr>
                <a:t> 8        6      A       0</a:t>
              </a:r>
            </a:p>
          </p:txBody>
        </p:sp>
        <p:sp>
          <p:nvSpPr>
            <p:cNvPr id="84022" name="Line 142"/>
            <p:cNvSpPr>
              <a:spLocks noChangeShapeType="1"/>
            </p:cNvSpPr>
            <p:nvPr/>
          </p:nvSpPr>
          <p:spPr bwMode="auto">
            <a:xfrm>
              <a:off x="1042" y="3303"/>
              <a:ext cx="1" cy="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023" name="Line 143"/>
            <p:cNvSpPr>
              <a:spLocks noChangeShapeType="1"/>
            </p:cNvSpPr>
            <p:nvPr/>
          </p:nvSpPr>
          <p:spPr bwMode="auto">
            <a:xfrm>
              <a:off x="1426" y="3306"/>
              <a:ext cx="1" cy="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024" name="Line 144"/>
            <p:cNvSpPr>
              <a:spLocks noChangeShapeType="1"/>
            </p:cNvSpPr>
            <p:nvPr/>
          </p:nvSpPr>
          <p:spPr bwMode="auto">
            <a:xfrm>
              <a:off x="1750" y="3309"/>
              <a:ext cx="1" cy="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84014" name="Text Box 145"/>
          <p:cNvSpPr txBox="1">
            <a:spLocks noChangeArrowheads="1"/>
          </p:cNvSpPr>
          <p:nvPr/>
        </p:nvSpPr>
        <p:spPr bwMode="auto">
          <a:xfrm>
            <a:off x="4487863" y="49149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 smtClean="0">
                <a:solidFill>
                  <a:srgbClr val="000000"/>
                </a:solidFill>
                <a:latin typeface="Arial" charset="0"/>
                <a:cs typeface="+mn-cs"/>
              </a:rPr>
              <a:t>0</a:t>
            </a:r>
          </a:p>
        </p:txBody>
      </p:sp>
      <p:sp>
        <p:nvSpPr>
          <p:cNvPr id="84015" name="Text Box 146"/>
          <p:cNvSpPr txBox="1">
            <a:spLocks noChangeArrowheads="1"/>
          </p:cNvSpPr>
          <p:nvPr/>
        </p:nvSpPr>
        <p:spPr bwMode="auto">
          <a:xfrm>
            <a:off x="1847850" y="2757488"/>
            <a:ext cx="2381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  <a:cs typeface="+mn-cs"/>
              </a:rPr>
              <a:t>          8      A       1</a:t>
            </a:r>
          </a:p>
        </p:txBody>
      </p:sp>
      <p:sp>
        <p:nvSpPr>
          <p:cNvPr id="84016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MPLS forwarding tables</a:t>
            </a:r>
          </a:p>
        </p:txBody>
      </p:sp>
      <p:pic>
        <p:nvPicPr>
          <p:cNvPr id="198704" name="Picture 21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020763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7</a:t>
            </a:fld>
            <a:endParaRPr lang="en-US" sz="1200" dirty="0">
              <a:latin typeface="Tahoma" charset="0"/>
            </a:endParaRPr>
          </a:p>
        </p:txBody>
      </p:sp>
      <p:sp>
        <p:nvSpPr>
          <p:cNvPr id="15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60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707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287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layer, </a:t>
            </a:r>
            <a:r>
              <a:rPr lang="en-US" sz="4000" dirty="0">
                <a:latin typeface="Gill Sans MT" charset="0"/>
                <a:cs typeface="+mj-cs"/>
              </a:rPr>
              <a:t>LAN</a:t>
            </a:r>
            <a:r>
              <a:rPr lang="en-US" dirty="0">
                <a:latin typeface="Gill Sans MT" charset="0"/>
                <a:cs typeface="+mj-cs"/>
              </a:rPr>
              <a:t>s: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6.1</a:t>
            </a: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introduction, services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6.2</a:t>
            </a: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error detection, correction 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6.3</a:t>
            </a: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multiple access protocols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6.4</a:t>
            </a: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Gill Sans MT" charset="0"/>
                <a:cs typeface="+mn-cs"/>
              </a:rPr>
              <a:t>LANs</a:t>
            </a:r>
            <a:endParaRPr lang="en-US" dirty="0">
              <a:solidFill>
                <a:srgbClr val="000000"/>
              </a:solidFill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en-US" dirty="0" smtClean="0">
                <a:latin typeface="Gill Sans MT" charset="0"/>
              </a:rPr>
              <a:t>addressing, ARP</a:t>
            </a:r>
          </a:p>
          <a:p>
            <a:pPr lvl="1">
              <a:defRPr/>
            </a:pPr>
            <a:r>
              <a:rPr lang="en-US" dirty="0" smtClean="0">
                <a:latin typeface="Gill Sans MT" charset="0"/>
              </a:rPr>
              <a:t>Ethernet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</a:t>
            </a:r>
            <a:r>
              <a:rPr lang="en-US" dirty="0" smtClean="0">
                <a:latin typeface="Gill Sans MT" charset="0"/>
              </a:rPr>
              <a:t>witches</a:t>
            </a:r>
          </a:p>
          <a:p>
            <a:pPr lvl="1">
              <a:defRPr/>
            </a:pPr>
            <a:r>
              <a:rPr lang="en-US" dirty="0" smtClean="0">
                <a:latin typeface="Gill Sans MT" charset="0"/>
              </a:rPr>
              <a:t>VLANS</a:t>
            </a:r>
            <a:endParaRPr lang="en-US" dirty="0">
              <a:latin typeface="Gill Sans MT" charset="0"/>
            </a:endParaRP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6.5</a:t>
            </a:r>
            <a:r>
              <a:rPr lang="en-US" dirty="0" smtClean="0">
                <a:latin typeface="Gill Sans MT" charset="0"/>
                <a:cs typeface="+mn-cs"/>
              </a:rPr>
              <a:t> link </a:t>
            </a:r>
            <a:r>
              <a:rPr lang="en-US" dirty="0">
                <a:latin typeface="Gill Sans MT" charset="0"/>
                <a:cs typeface="+mn-cs"/>
              </a:rPr>
              <a:t>v</a:t>
            </a:r>
            <a:r>
              <a:rPr lang="en-US" dirty="0" smtClean="0">
                <a:latin typeface="Gill Sans MT" charset="0"/>
                <a:cs typeface="+mn-cs"/>
              </a:rPr>
              <a:t>irtualization</a:t>
            </a:r>
            <a:r>
              <a:rPr lang="en-US" dirty="0">
                <a:latin typeface="Gill Sans MT" charset="0"/>
                <a:cs typeface="+mn-cs"/>
              </a:rPr>
              <a:t>: </a:t>
            </a:r>
            <a:r>
              <a:rPr lang="en-US" dirty="0" smtClean="0">
                <a:latin typeface="Gill Sans MT" charset="0"/>
                <a:cs typeface="+mn-cs"/>
              </a:rPr>
              <a:t>MPLS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6.6 data center networking</a:t>
            </a:r>
            <a:endParaRPr lang="en-US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6.7</a:t>
            </a:r>
            <a:r>
              <a:rPr lang="en-US" dirty="0" smtClean="0"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a day in the life of a web request</a:t>
            </a:r>
          </a:p>
          <a:p>
            <a:pPr marL="457200" indent="-457200">
              <a:buFont typeface="Wingdings" charset="0"/>
              <a:buNone/>
              <a:defRPr/>
            </a:pPr>
            <a:endParaRPr lang="en-US" sz="2600" dirty="0">
              <a:latin typeface="Gill Sans MT" charset="0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8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24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5"/>
          <p:cNvSpPr>
            <a:spLocks noGrp="1" noChangeArrowheads="1"/>
          </p:cNvSpPr>
          <p:nvPr>
            <p:ph type="title"/>
          </p:nvPr>
        </p:nvSpPr>
        <p:spPr>
          <a:xfrm>
            <a:off x="546100" y="115888"/>
            <a:ext cx="7772400" cy="93662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cs typeface="+mj-cs"/>
              </a:rPr>
              <a:t>Data center networks </a:t>
            </a:r>
            <a:endParaRPr lang="en-US" dirty="0">
              <a:latin typeface="Gill Sans MT" charset="0"/>
              <a:cs typeface="+mj-cs"/>
            </a:endParaRPr>
          </a:p>
        </p:txBody>
      </p:sp>
      <p:sp>
        <p:nvSpPr>
          <p:cNvPr id="6861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15950" y="1320800"/>
            <a:ext cx="8274050" cy="83502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cs typeface="+mn-cs"/>
              </a:rPr>
              <a:t>10’s to 100’s of thousands of hosts, often closely coupled, in close proximity:</a:t>
            </a:r>
          </a:p>
          <a:p>
            <a:pPr lvl="1">
              <a:defRPr/>
            </a:pPr>
            <a:r>
              <a:rPr lang="en-US" dirty="0">
                <a:latin typeface="Gill Sans MT" charset="0"/>
                <a:cs typeface="+mn-cs"/>
              </a:rPr>
              <a:t>e</a:t>
            </a:r>
            <a:r>
              <a:rPr lang="en-US" dirty="0" smtClean="0">
                <a:latin typeface="Gill Sans MT" charset="0"/>
                <a:cs typeface="+mn-cs"/>
              </a:rPr>
              <a:t>-business (e.g. Amazon)</a:t>
            </a:r>
          </a:p>
          <a:p>
            <a:pPr lvl="1">
              <a:defRPr/>
            </a:pPr>
            <a:r>
              <a:rPr lang="en-US" dirty="0" smtClean="0">
                <a:latin typeface="Gill Sans MT" charset="0"/>
                <a:cs typeface="+mn-cs"/>
              </a:rPr>
              <a:t>content-servers (e.g., YouTube, Akamai, Apple, Microsoft)</a:t>
            </a:r>
          </a:p>
          <a:p>
            <a:pPr lvl="1">
              <a:defRPr/>
            </a:pPr>
            <a:r>
              <a:rPr lang="en-US" dirty="0" smtClean="0">
                <a:latin typeface="Gill Sans MT" charset="0"/>
                <a:cs typeface="+mn-cs"/>
              </a:rPr>
              <a:t>search engines, data mining (e.g., Google)</a:t>
            </a: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  <p:pic>
        <p:nvPicPr>
          <p:cNvPr id="202757" name="Picture 20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823913"/>
            <a:ext cx="51831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Rectangle 6"/>
          <p:cNvSpPr txBox="1">
            <a:spLocks noChangeArrowheads="1"/>
          </p:cNvSpPr>
          <p:nvPr/>
        </p:nvSpPr>
        <p:spPr bwMode="auto">
          <a:xfrm>
            <a:off x="684213" y="3411538"/>
            <a:ext cx="4678362" cy="177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buSzPct val="100000"/>
              <a:buFont typeface="Wingdings" charset="2"/>
              <a:buChar char="§"/>
              <a:defRPr/>
            </a:pPr>
            <a:r>
              <a:rPr lang="en-US" i="0" dirty="0">
                <a:latin typeface="Gill Sans MT" charset="0"/>
                <a:cs typeface="+mn-cs"/>
              </a:rPr>
              <a:t>c</a:t>
            </a:r>
            <a:r>
              <a:rPr lang="en-US" i="0" dirty="0" smtClean="0">
                <a:latin typeface="Gill Sans MT" charset="0"/>
                <a:cs typeface="+mn-cs"/>
              </a:rPr>
              <a:t>hallenges:</a:t>
            </a:r>
          </a:p>
          <a:p>
            <a:pPr lvl="1">
              <a:defRPr/>
            </a:pPr>
            <a:r>
              <a:rPr lang="en-US" i="0" dirty="0">
                <a:latin typeface="Gill Sans MT" charset="0"/>
                <a:cs typeface="+mn-cs"/>
              </a:rPr>
              <a:t>m</a:t>
            </a:r>
            <a:r>
              <a:rPr lang="en-US" i="0" dirty="0" smtClean="0">
                <a:latin typeface="Gill Sans MT" charset="0"/>
                <a:cs typeface="+mn-cs"/>
              </a:rPr>
              <a:t>ultiple applications, each serving massive numbers of clients </a:t>
            </a:r>
          </a:p>
          <a:p>
            <a:pPr lvl="1">
              <a:defRPr/>
            </a:pPr>
            <a:r>
              <a:rPr lang="en-US" i="0" dirty="0">
                <a:latin typeface="Gill Sans MT" charset="0"/>
                <a:cs typeface="+mn-cs"/>
              </a:rPr>
              <a:t>m</a:t>
            </a:r>
            <a:r>
              <a:rPr lang="en-US" i="0" dirty="0" smtClean="0">
                <a:latin typeface="Gill Sans MT" charset="0"/>
                <a:cs typeface="+mn-cs"/>
              </a:rPr>
              <a:t>anaging/balancing load, avoiding processing, networking, data bottlenecks  </a:t>
            </a:r>
          </a:p>
        </p:txBody>
      </p:sp>
      <p:pic>
        <p:nvPicPr>
          <p:cNvPr id="202759" name="Pictur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300" y="3451225"/>
            <a:ext cx="3527425" cy="252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2760" name="TextBox 3"/>
          <p:cNvSpPr txBox="1">
            <a:spLocks noChangeArrowheads="1"/>
          </p:cNvSpPr>
          <p:nvPr/>
        </p:nvSpPr>
        <p:spPr bwMode="auto">
          <a:xfrm>
            <a:off x="5265738" y="5951538"/>
            <a:ext cx="2828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400" i="0" dirty="0">
                <a:latin typeface="Arial" charset="0"/>
                <a:cs typeface="Arial" charset="0"/>
              </a:rPr>
              <a:t>Inside a 40-ft Microsoft container, </a:t>
            </a:r>
          </a:p>
          <a:p>
            <a:r>
              <a:rPr lang="en-US" sz="1400" i="0" dirty="0">
                <a:latin typeface="Arial" charset="0"/>
                <a:cs typeface="Arial" charset="0"/>
              </a:rPr>
              <a:t>Chicago data center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9</a:t>
            </a:fld>
            <a:endParaRPr lang="en-US" sz="1200" dirty="0">
              <a:latin typeface="Tahoma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5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bg1">
                <a:lumMod val="95000"/>
              </a:schemeClr>
            </a:gs>
            <a:gs pos="100000">
              <a:schemeClr val="accent5">
                <a:lumMod val="75000"/>
              </a:schemeClr>
            </a:gs>
          </a:gsLst>
        </a:gradFill>
        <a:ln>
          <a:noFill/>
        </a:ln>
        <a:effectLst/>
      </a:spPr>
      <a:bodyPr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18586</TotalTime>
  <Words>707</Words>
  <Application>Microsoft Office PowerPoint</Application>
  <PresentationFormat>On-screen Show (4:3)</PresentationFormat>
  <Paragraphs>202</Paragraphs>
  <Slides>11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Default Design</vt:lpstr>
      <vt:lpstr>Link layer, LANs: outline</vt:lpstr>
      <vt:lpstr>Multiprotocol label switching (MPLS)</vt:lpstr>
      <vt:lpstr>MPLS capable routers</vt:lpstr>
      <vt:lpstr>MPLS versus IP paths</vt:lpstr>
      <vt:lpstr>MPLS versus IP paths</vt:lpstr>
      <vt:lpstr>MPLS signaling</vt:lpstr>
      <vt:lpstr>MPLS forwarding tables</vt:lpstr>
      <vt:lpstr>Link layer, LANs: outline</vt:lpstr>
      <vt:lpstr>Data center networks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4</dc:title>
  <dc:creator>Jim Kurose and Keith Ross</dc:creator>
  <cp:lastModifiedBy>cmshalom</cp:lastModifiedBy>
  <cp:revision>516</cp:revision>
  <dcterms:created xsi:type="dcterms:W3CDTF">1999-10-08T19:08:27Z</dcterms:created>
  <dcterms:modified xsi:type="dcterms:W3CDTF">2017-06-16T14:23:36Z</dcterms:modified>
</cp:coreProperties>
</file>