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4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D7DD4-C264-498A-A241-958293890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0C7ADB7-651B-4E30-ACF4-5A76E33FC107}">
      <dgm:prSet phldrT="[טקסט]" custT="1"/>
      <dgm:spPr>
        <a:solidFill>
          <a:schemeClr val="accent5"/>
        </a:solidFill>
      </dgm:spPr>
      <dgm:t>
        <a:bodyPr/>
        <a:lstStyle/>
        <a:p>
          <a:pPr rtl="1"/>
          <a:r>
            <a:rPr lang="en-US" sz="2200" dirty="0"/>
            <a:t>Data</a:t>
          </a:r>
          <a:r>
            <a:rPr lang="en-US" sz="2400" dirty="0"/>
            <a:t> Acquisition</a:t>
          </a:r>
          <a:endParaRPr lang="he-IL" sz="2400" dirty="0"/>
        </a:p>
      </dgm:t>
    </dgm:pt>
    <dgm:pt modelId="{D92BED74-A1D8-4DC0-9159-76B17198CB50}" type="par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9B4ADBD0-CD87-496C-BD64-E81348702568}" type="sib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D9FB35D8-2398-4E72-B2D5-6E198D0DC88B}">
      <dgm:prSet phldrT="[טקסט]" custT="1"/>
      <dgm:spPr/>
      <dgm:t>
        <a:bodyPr/>
        <a:lstStyle/>
        <a:p>
          <a:pPr rtl="1"/>
          <a:r>
            <a:rPr lang="en-US" sz="2200" dirty="0"/>
            <a:t>EDA</a:t>
          </a:r>
          <a:endParaRPr lang="he-IL" sz="2200" dirty="0"/>
        </a:p>
      </dgm:t>
    </dgm:pt>
    <dgm:pt modelId="{DED80F22-4AD9-4D1B-8B78-71AFA9F34740}" type="par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FAA545EE-42F8-4703-B2AC-16181F4F35BD}" type="sib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4385D6A8-1653-45FD-8DB0-44BD69BD6386}">
      <dgm:prSet phldrT="[טקסט]" custT="1"/>
      <dgm:spPr/>
      <dgm:t>
        <a:bodyPr/>
        <a:lstStyle/>
        <a:p>
          <a:pPr rtl="1"/>
          <a:r>
            <a:rPr lang="en-US" sz="2200" dirty="0"/>
            <a:t>Machine Learning</a:t>
          </a:r>
          <a:endParaRPr lang="he-IL" sz="2200" dirty="0"/>
        </a:p>
      </dgm:t>
    </dgm:pt>
    <dgm:pt modelId="{2C61C5FE-90B0-4E43-890A-97F8A8293254}" type="par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8BF4A0B3-5BB5-4802-A8B6-1AA3FF811FAC}" type="sib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28984869-DB4D-446D-9C25-36E99AA65655}">
      <dgm:prSet custT="1"/>
      <dgm:spPr/>
      <dgm:t>
        <a:bodyPr/>
        <a:lstStyle/>
        <a:p>
          <a:pPr rtl="1"/>
          <a:r>
            <a:rPr lang="en-US" sz="2200" dirty="0"/>
            <a:t>Conclusions</a:t>
          </a:r>
          <a:endParaRPr lang="he-IL" sz="2200" dirty="0"/>
        </a:p>
      </dgm:t>
    </dgm:pt>
    <dgm:pt modelId="{60F2DB50-C2C9-443B-96CA-E0C5ADBB3152}" type="par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256F1302-E9CB-4C53-BABC-F70CE8C6CC65}" type="sib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271099EF-1E5B-4001-92D4-663710432066}">
      <dgm:prSet custT="1"/>
      <dgm:spPr/>
      <dgm:t>
        <a:bodyPr/>
        <a:lstStyle/>
        <a:p>
          <a:pPr rtl="1"/>
          <a:r>
            <a:rPr lang="en-US" sz="2200" dirty="0"/>
            <a:t>WOW EFFECT</a:t>
          </a:r>
          <a:endParaRPr lang="he-IL" sz="2200" dirty="0"/>
        </a:p>
      </dgm:t>
    </dgm:pt>
    <dgm:pt modelId="{305B43B8-55A9-4F60-BFFC-728D3DBF122F}" type="parTrans" cxnId="{D241552B-C941-4683-895E-FA742EAB3974}">
      <dgm:prSet/>
      <dgm:spPr/>
      <dgm:t>
        <a:bodyPr/>
        <a:lstStyle/>
        <a:p>
          <a:pPr rtl="1"/>
          <a:endParaRPr lang="he-IL"/>
        </a:p>
      </dgm:t>
    </dgm:pt>
    <dgm:pt modelId="{18B86469-8BCA-4849-B24B-70D893EA7C34}" type="sibTrans" cxnId="{D241552B-C941-4683-895E-FA742EAB3974}">
      <dgm:prSet/>
      <dgm:spPr/>
      <dgm:t>
        <a:bodyPr/>
        <a:lstStyle/>
        <a:p>
          <a:pPr rtl="1"/>
          <a:endParaRPr lang="he-IL"/>
        </a:p>
      </dgm:t>
    </dgm:pt>
    <dgm:pt modelId="{1F782C02-7891-41BE-82AD-215A94DAE870}" type="pres">
      <dgm:prSet presAssocID="{B34D7DD4-C264-498A-A241-9582938900AA}" presName="Name0" presStyleCnt="0">
        <dgm:presLayoutVars>
          <dgm:dir val="rev"/>
          <dgm:resizeHandles val="exact"/>
        </dgm:presLayoutVars>
      </dgm:prSet>
      <dgm:spPr/>
    </dgm:pt>
    <dgm:pt modelId="{80D759A4-F179-4CFE-AA4D-6BA803B32F5A}" type="pres">
      <dgm:prSet presAssocID="{C0C7ADB7-651B-4E30-ACF4-5A76E33FC107}" presName="parTxOnly" presStyleLbl="node1" presStyleIdx="0" presStyleCnt="5" custScaleX="111744">
        <dgm:presLayoutVars>
          <dgm:bulletEnabled val="1"/>
        </dgm:presLayoutVars>
      </dgm:prSet>
      <dgm:spPr/>
    </dgm:pt>
    <dgm:pt modelId="{1A081BC8-5107-48AA-AA2E-4FF47C8CE152}" type="pres">
      <dgm:prSet presAssocID="{9B4ADBD0-CD87-496C-BD64-E81348702568}" presName="parSpace" presStyleCnt="0"/>
      <dgm:spPr/>
    </dgm:pt>
    <dgm:pt modelId="{0AC55165-65B0-4ADB-87BD-45F01C6E0F7D}" type="pres">
      <dgm:prSet presAssocID="{D9FB35D8-2398-4E72-B2D5-6E198D0DC88B}" presName="parTxOnly" presStyleLbl="node1" presStyleIdx="1" presStyleCnt="5">
        <dgm:presLayoutVars>
          <dgm:bulletEnabled val="1"/>
        </dgm:presLayoutVars>
      </dgm:prSet>
      <dgm:spPr/>
    </dgm:pt>
    <dgm:pt modelId="{20FC943F-5422-4308-B511-F6ECC95083E7}" type="pres">
      <dgm:prSet presAssocID="{FAA545EE-42F8-4703-B2AC-16181F4F35BD}" presName="parSpace" presStyleCnt="0"/>
      <dgm:spPr/>
    </dgm:pt>
    <dgm:pt modelId="{637A9E18-600F-4A62-9F3D-E02A407A4EB4}" type="pres">
      <dgm:prSet presAssocID="{4385D6A8-1653-45FD-8DB0-44BD69BD6386}" presName="parTxOnly" presStyleLbl="node1" presStyleIdx="2" presStyleCnt="5">
        <dgm:presLayoutVars>
          <dgm:bulletEnabled val="1"/>
        </dgm:presLayoutVars>
      </dgm:prSet>
      <dgm:spPr/>
    </dgm:pt>
    <dgm:pt modelId="{6F80097F-A135-4752-A937-1AD3582EF28B}" type="pres">
      <dgm:prSet presAssocID="{8BF4A0B3-5BB5-4802-A8B6-1AA3FF811FAC}" presName="parSpace" presStyleCnt="0"/>
      <dgm:spPr/>
    </dgm:pt>
    <dgm:pt modelId="{73A18EFD-11C1-4EBC-BDAA-CEA1EE6669D9}" type="pres">
      <dgm:prSet presAssocID="{28984869-DB4D-446D-9C25-36E99AA65655}" presName="parTxOnly" presStyleLbl="node1" presStyleIdx="3" presStyleCnt="5">
        <dgm:presLayoutVars>
          <dgm:bulletEnabled val="1"/>
        </dgm:presLayoutVars>
      </dgm:prSet>
      <dgm:spPr/>
    </dgm:pt>
    <dgm:pt modelId="{D7B5ACF1-02CC-459F-8B37-B89BC6F21BC7}" type="pres">
      <dgm:prSet presAssocID="{256F1302-E9CB-4C53-BABC-F70CE8C6CC65}" presName="parSpace" presStyleCnt="0"/>
      <dgm:spPr/>
    </dgm:pt>
    <dgm:pt modelId="{19C000DA-ACE8-45EB-81AA-5F2F7EEFD0D6}" type="pres">
      <dgm:prSet presAssocID="{271099EF-1E5B-4001-92D4-66371043206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FB8E727-289C-4BB8-A549-A33B6E0821AA}" srcId="{B34D7DD4-C264-498A-A241-9582938900AA}" destId="{4385D6A8-1653-45FD-8DB0-44BD69BD6386}" srcOrd="2" destOrd="0" parTransId="{2C61C5FE-90B0-4E43-890A-97F8A8293254}" sibTransId="{8BF4A0B3-5BB5-4802-A8B6-1AA3FF811FAC}"/>
    <dgm:cxn modelId="{C7F3D029-1CBD-4FA0-9B10-6ABE89F0F476}" type="presOf" srcId="{4385D6A8-1653-45FD-8DB0-44BD69BD6386}" destId="{637A9E18-600F-4A62-9F3D-E02A407A4EB4}" srcOrd="0" destOrd="0" presId="urn:microsoft.com/office/officeart/2005/8/layout/hChevron3"/>
    <dgm:cxn modelId="{D241552B-C941-4683-895E-FA742EAB3974}" srcId="{B34D7DD4-C264-498A-A241-9582938900AA}" destId="{271099EF-1E5B-4001-92D4-663710432066}" srcOrd="4" destOrd="0" parTransId="{305B43B8-55A9-4F60-BFFC-728D3DBF122F}" sibTransId="{18B86469-8BCA-4849-B24B-70D893EA7C34}"/>
    <dgm:cxn modelId="{C2BAA037-0023-4DD7-9BF9-36A452632BA2}" srcId="{B34D7DD4-C264-498A-A241-9582938900AA}" destId="{D9FB35D8-2398-4E72-B2D5-6E198D0DC88B}" srcOrd="1" destOrd="0" parTransId="{DED80F22-4AD9-4D1B-8B78-71AFA9F34740}" sibTransId="{FAA545EE-42F8-4703-B2AC-16181F4F35BD}"/>
    <dgm:cxn modelId="{E3D8B288-FEF8-4128-8652-B38E34501C4C}" type="presOf" srcId="{B34D7DD4-C264-498A-A241-9582938900AA}" destId="{1F782C02-7891-41BE-82AD-215A94DAE870}" srcOrd="0" destOrd="0" presId="urn:microsoft.com/office/officeart/2005/8/layout/hChevron3"/>
    <dgm:cxn modelId="{F94BB1A4-68A3-44A2-91AF-394EEF22E24A}" type="presOf" srcId="{D9FB35D8-2398-4E72-B2D5-6E198D0DC88B}" destId="{0AC55165-65B0-4ADB-87BD-45F01C6E0F7D}" srcOrd="0" destOrd="0" presId="urn:microsoft.com/office/officeart/2005/8/layout/hChevron3"/>
    <dgm:cxn modelId="{5BC04CC0-5734-4189-9BA7-3276E24782B9}" srcId="{B34D7DD4-C264-498A-A241-9582938900AA}" destId="{28984869-DB4D-446D-9C25-36E99AA65655}" srcOrd="3" destOrd="0" parTransId="{60F2DB50-C2C9-443B-96CA-E0C5ADBB3152}" sibTransId="{256F1302-E9CB-4C53-BABC-F70CE8C6CC65}"/>
    <dgm:cxn modelId="{4C64CCC0-3014-447A-90E5-202389A268F8}" type="presOf" srcId="{28984869-DB4D-446D-9C25-36E99AA65655}" destId="{73A18EFD-11C1-4EBC-BDAA-CEA1EE6669D9}" srcOrd="0" destOrd="0" presId="urn:microsoft.com/office/officeart/2005/8/layout/hChevron3"/>
    <dgm:cxn modelId="{CC2556C8-72EB-42F2-A7E3-6281701E9FC5}" type="presOf" srcId="{C0C7ADB7-651B-4E30-ACF4-5A76E33FC107}" destId="{80D759A4-F179-4CFE-AA4D-6BA803B32F5A}" srcOrd="0" destOrd="0" presId="urn:microsoft.com/office/officeart/2005/8/layout/hChevron3"/>
    <dgm:cxn modelId="{EF7AFCD2-DFB0-4F31-918D-5A2ED62E58C0}" srcId="{B34D7DD4-C264-498A-A241-9582938900AA}" destId="{C0C7ADB7-651B-4E30-ACF4-5A76E33FC107}" srcOrd="0" destOrd="0" parTransId="{D92BED74-A1D8-4DC0-9159-76B17198CB50}" sibTransId="{9B4ADBD0-CD87-496C-BD64-E81348702568}"/>
    <dgm:cxn modelId="{2A293EE8-2112-402E-9720-72057E362F93}" type="presOf" srcId="{271099EF-1E5B-4001-92D4-663710432066}" destId="{19C000DA-ACE8-45EB-81AA-5F2F7EEFD0D6}" srcOrd="0" destOrd="0" presId="urn:microsoft.com/office/officeart/2005/8/layout/hChevron3"/>
    <dgm:cxn modelId="{7A549880-966F-4FCA-8CE5-B9CAE115A3F0}" type="presParOf" srcId="{1F782C02-7891-41BE-82AD-215A94DAE870}" destId="{80D759A4-F179-4CFE-AA4D-6BA803B32F5A}" srcOrd="0" destOrd="0" presId="urn:microsoft.com/office/officeart/2005/8/layout/hChevron3"/>
    <dgm:cxn modelId="{7F7561B1-BD4B-4874-938A-2D272B2C3DC0}" type="presParOf" srcId="{1F782C02-7891-41BE-82AD-215A94DAE870}" destId="{1A081BC8-5107-48AA-AA2E-4FF47C8CE152}" srcOrd="1" destOrd="0" presId="urn:microsoft.com/office/officeart/2005/8/layout/hChevron3"/>
    <dgm:cxn modelId="{0127AE3F-FFAD-4195-A5D9-91C96453BCDB}" type="presParOf" srcId="{1F782C02-7891-41BE-82AD-215A94DAE870}" destId="{0AC55165-65B0-4ADB-87BD-45F01C6E0F7D}" srcOrd="2" destOrd="0" presId="urn:microsoft.com/office/officeart/2005/8/layout/hChevron3"/>
    <dgm:cxn modelId="{96C623E2-CFFF-4922-8C8C-B664EADE0A4E}" type="presParOf" srcId="{1F782C02-7891-41BE-82AD-215A94DAE870}" destId="{20FC943F-5422-4308-B511-F6ECC95083E7}" srcOrd="3" destOrd="0" presId="urn:microsoft.com/office/officeart/2005/8/layout/hChevron3"/>
    <dgm:cxn modelId="{70604FE3-EF6F-45F4-B7EB-2B5CE3E3EC59}" type="presParOf" srcId="{1F782C02-7891-41BE-82AD-215A94DAE870}" destId="{637A9E18-600F-4A62-9F3D-E02A407A4EB4}" srcOrd="4" destOrd="0" presId="urn:microsoft.com/office/officeart/2005/8/layout/hChevron3"/>
    <dgm:cxn modelId="{8B5DAA66-8676-4E58-AB49-F1A4381ABE38}" type="presParOf" srcId="{1F782C02-7891-41BE-82AD-215A94DAE870}" destId="{6F80097F-A135-4752-A937-1AD3582EF28B}" srcOrd="5" destOrd="0" presId="urn:microsoft.com/office/officeart/2005/8/layout/hChevron3"/>
    <dgm:cxn modelId="{C1A9B4AE-9ADF-4C01-909A-A6E4B5FC7D6C}" type="presParOf" srcId="{1F782C02-7891-41BE-82AD-215A94DAE870}" destId="{73A18EFD-11C1-4EBC-BDAA-CEA1EE6669D9}" srcOrd="6" destOrd="0" presId="urn:microsoft.com/office/officeart/2005/8/layout/hChevron3"/>
    <dgm:cxn modelId="{5CB3E9A2-DE7E-4E57-A5C4-944BA6FCA5CD}" type="presParOf" srcId="{1F782C02-7891-41BE-82AD-215A94DAE870}" destId="{D7B5ACF1-02CC-459F-8B37-B89BC6F21BC7}" srcOrd="7" destOrd="0" presId="urn:microsoft.com/office/officeart/2005/8/layout/hChevron3"/>
    <dgm:cxn modelId="{3CD9BD34-3338-4D69-9A7F-CF73C2524BFF}" type="presParOf" srcId="{1F782C02-7891-41BE-82AD-215A94DAE870}" destId="{19C000DA-ACE8-45EB-81AA-5F2F7EEFD0D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D7DD4-C264-498A-A241-958293890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0C7ADB7-651B-4E30-ACF4-5A76E33FC107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en-US" sz="2200" dirty="0"/>
            <a:t>Data Acquisition</a:t>
          </a:r>
          <a:endParaRPr lang="he-IL" sz="2200" dirty="0"/>
        </a:p>
      </dgm:t>
    </dgm:pt>
    <dgm:pt modelId="{D92BED74-A1D8-4DC0-9159-76B17198CB50}" type="par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9B4ADBD0-CD87-496C-BD64-E81348702568}" type="sib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D9FB35D8-2398-4E72-B2D5-6E198D0DC88B}">
      <dgm:prSet phldrT="[טקסט]" custT="1"/>
      <dgm:spPr>
        <a:solidFill>
          <a:schemeClr val="accent5"/>
        </a:solidFill>
      </dgm:spPr>
      <dgm:t>
        <a:bodyPr/>
        <a:lstStyle/>
        <a:p>
          <a:pPr rtl="1"/>
          <a:r>
            <a:rPr lang="en-US" sz="2200" dirty="0"/>
            <a:t>EDA</a:t>
          </a:r>
          <a:endParaRPr lang="he-IL" sz="2200" dirty="0"/>
        </a:p>
      </dgm:t>
    </dgm:pt>
    <dgm:pt modelId="{DED80F22-4AD9-4D1B-8B78-71AFA9F34740}" type="par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FAA545EE-42F8-4703-B2AC-16181F4F35BD}" type="sib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4385D6A8-1653-45FD-8DB0-44BD69BD6386}">
      <dgm:prSet phldrT="[טקסט]" custT="1"/>
      <dgm:spPr/>
      <dgm:t>
        <a:bodyPr/>
        <a:lstStyle/>
        <a:p>
          <a:pPr rtl="1"/>
          <a:r>
            <a:rPr lang="en-US" sz="2200" dirty="0"/>
            <a:t>Machine Learning</a:t>
          </a:r>
          <a:endParaRPr lang="he-IL" sz="2200" dirty="0"/>
        </a:p>
      </dgm:t>
    </dgm:pt>
    <dgm:pt modelId="{2C61C5FE-90B0-4E43-890A-97F8A8293254}" type="par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8BF4A0B3-5BB5-4802-A8B6-1AA3FF811FAC}" type="sib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28984869-DB4D-446D-9C25-36E99AA65655}">
      <dgm:prSet custT="1"/>
      <dgm:spPr/>
      <dgm:t>
        <a:bodyPr/>
        <a:lstStyle/>
        <a:p>
          <a:pPr rtl="1"/>
          <a:r>
            <a:rPr lang="en-US" sz="2200" dirty="0"/>
            <a:t>Conclusions</a:t>
          </a:r>
          <a:endParaRPr lang="he-IL" sz="2200" dirty="0"/>
        </a:p>
      </dgm:t>
    </dgm:pt>
    <dgm:pt modelId="{60F2DB50-C2C9-443B-96CA-E0C5ADBB3152}" type="par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256F1302-E9CB-4C53-BABC-F70CE8C6CC65}" type="sib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271099EF-1E5B-4001-92D4-663710432066}">
      <dgm:prSet custT="1"/>
      <dgm:spPr/>
      <dgm:t>
        <a:bodyPr/>
        <a:lstStyle/>
        <a:p>
          <a:pPr rtl="1"/>
          <a:r>
            <a:rPr lang="en-US" sz="2200" dirty="0"/>
            <a:t>WOW EFFECT</a:t>
          </a:r>
          <a:endParaRPr lang="he-IL" sz="2200" dirty="0"/>
        </a:p>
      </dgm:t>
    </dgm:pt>
    <dgm:pt modelId="{305B43B8-55A9-4F60-BFFC-728D3DBF122F}" type="parTrans" cxnId="{D241552B-C941-4683-895E-FA742EAB3974}">
      <dgm:prSet/>
      <dgm:spPr/>
      <dgm:t>
        <a:bodyPr/>
        <a:lstStyle/>
        <a:p>
          <a:pPr rtl="1"/>
          <a:endParaRPr lang="he-IL"/>
        </a:p>
      </dgm:t>
    </dgm:pt>
    <dgm:pt modelId="{18B86469-8BCA-4849-B24B-70D893EA7C34}" type="sibTrans" cxnId="{D241552B-C941-4683-895E-FA742EAB3974}">
      <dgm:prSet/>
      <dgm:spPr/>
      <dgm:t>
        <a:bodyPr/>
        <a:lstStyle/>
        <a:p>
          <a:pPr rtl="1"/>
          <a:endParaRPr lang="he-IL"/>
        </a:p>
      </dgm:t>
    </dgm:pt>
    <dgm:pt modelId="{1F782C02-7891-41BE-82AD-215A94DAE870}" type="pres">
      <dgm:prSet presAssocID="{B34D7DD4-C264-498A-A241-9582938900AA}" presName="Name0" presStyleCnt="0">
        <dgm:presLayoutVars>
          <dgm:dir val="rev"/>
          <dgm:resizeHandles val="exact"/>
        </dgm:presLayoutVars>
      </dgm:prSet>
      <dgm:spPr/>
    </dgm:pt>
    <dgm:pt modelId="{80D759A4-F179-4CFE-AA4D-6BA803B32F5A}" type="pres">
      <dgm:prSet presAssocID="{C0C7ADB7-651B-4E30-ACF4-5A76E33FC107}" presName="parTxOnly" presStyleLbl="node1" presStyleIdx="0" presStyleCnt="5" custScaleX="111744">
        <dgm:presLayoutVars>
          <dgm:bulletEnabled val="1"/>
        </dgm:presLayoutVars>
      </dgm:prSet>
      <dgm:spPr/>
    </dgm:pt>
    <dgm:pt modelId="{1A081BC8-5107-48AA-AA2E-4FF47C8CE152}" type="pres">
      <dgm:prSet presAssocID="{9B4ADBD0-CD87-496C-BD64-E81348702568}" presName="parSpace" presStyleCnt="0"/>
      <dgm:spPr/>
    </dgm:pt>
    <dgm:pt modelId="{0AC55165-65B0-4ADB-87BD-45F01C6E0F7D}" type="pres">
      <dgm:prSet presAssocID="{D9FB35D8-2398-4E72-B2D5-6E198D0DC88B}" presName="parTxOnly" presStyleLbl="node1" presStyleIdx="1" presStyleCnt="5">
        <dgm:presLayoutVars>
          <dgm:bulletEnabled val="1"/>
        </dgm:presLayoutVars>
      </dgm:prSet>
      <dgm:spPr/>
    </dgm:pt>
    <dgm:pt modelId="{20FC943F-5422-4308-B511-F6ECC95083E7}" type="pres">
      <dgm:prSet presAssocID="{FAA545EE-42F8-4703-B2AC-16181F4F35BD}" presName="parSpace" presStyleCnt="0"/>
      <dgm:spPr/>
    </dgm:pt>
    <dgm:pt modelId="{637A9E18-600F-4A62-9F3D-E02A407A4EB4}" type="pres">
      <dgm:prSet presAssocID="{4385D6A8-1653-45FD-8DB0-44BD69BD6386}" presName="parTxOnly" presStyleLbl="node1" presStyleIdx="2" presStyleCnt="5">
        <dgm:presLayoutVars>
          <dgm:bulletEnabled val="1"/>
        </dgm:presLayoutVars>
      </dgm:prSet>
      <dgm:spPr/>
    </dgm:pt>
    <dgm:pt modelId="{6F80097F-A135-4752-A937-1AD3582EF28B}" type="pres">
      <dgm:prSet presAssocID="{8BF4A0B3-5BB5-4802-A8B6-1AA3FF811FAC}" presName="parSpace" presStyleCnt="0"/>
      <dgm:spPr/>
    </dgm:pt>
    <dgm:pt modelId="{73A18EFD-11C1-4EBC-BDAA-CEA1EE6669D9}" type="pres">
      <dgm:prSet presAssocID="{28984869-DB4D-446D-9C25-36E99AA65655}" presName="parTxOnly" presStyleLbl="node1" presStyleIdx="3" presStyleCnt="5">
        <dgm:presLayoutVars>
          <dgm:bulletEnabled val="1"/>
        </dgm:presLayoutVars>
      </dgm:prSet>
      <dgm:spPr/>
    </dgm:pt>
    <dgm:pt modelId="{D7B5ACF1-02CC-459F-8B37-B89BC6F21BC7}" type="pres">
      <dgm:prSet presAssocID="{256F1302-E9CB-4C53-BABC-F70CE8C6CC65}" presName="parSpace" presStyleCnt="0"/>
      <dgm:spPr/>
    </dgm:pt>
    <dgm:pt modelId="{19C000DA-ACE8-45EB-81AA-5F2F7EEFD0D6}" type="pres">
      <dgm:prSet presAssocID="{271099EF-1E5B-4001-92D4-66371043206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FB8E727-289C-4BB8-A549-A33B6E0821AA}" srcId="{B34D7DD4-C264-498A-A241-9582938900AA}" destId="{4385D6A8-1653-45FD-8DB0-44BD69BD6386}" srcOrd="2" destOrd="0" parTransId="{2C61C5FE-90B0-4E43-890A-97F8A8293254}" sibTransId="{8BF4A0B3-5BB5-4802-A8B6-1AA3FF811FAC}"/>
    <dgm:cxn modelId="{C7F3D029-1CBD-4FA0-9B10-6ABE89F0F476}" type="presOf" srcId="{4385D6A8-1653-45FD-8DB0-44BD69BD6386}" destId="{637A9E18-600F-4A62-9F3D-E02A407A4EB4}" srcOrd="0" destOrd="0" presId="urn:microsoft.com/office/officeart/2005/8/layout/hChevron3"/>
    <dgm:cxn modelId="{D241552B-C941-4683-895E-FA742EAB3974}" srcId="{B34D7DD4-C264-498A-A241-9582938900AA}" destId="{271099EF-1E5B-4001-92D4-663710432066}" srcOrd="4" destOrd="0" parTransId="{305B43B8-55A9-4F60-BFFC-728D3DBF122F}" sibTransId="{18B86469-8BCA-4849-B24B-70D893EA7C34}"/>
    <dgm:cxn modelId="{C2BAA037-0023-4DD7-9BF9-36A452632BA2}" srcId="{B34D7DD4-C264-498A-A241-9582938900AA}" destId="{D9FB35D8-2398-4E72-B2D5-6E198D0DC88B}" srcOrd="1" destOrd="0" parTransId="{DED80F22-4AD9-4D1B-8B78-71AFA9F34740}" sibTransId="{FAA545EE-42F8-4703-B2AC-16181F4F35BD}"/>
    <dgm:cxn modelId="{E3D8B288-FEF8-4128-8652-B38E34501C4C}" type="presOf" srcId="{B34D7DD4-C264-498A-A241-9582938900AA}" destId="{1F782C02-7891-41BE-82AD-215A94DAE870}" srcOrd="0" destOrd="0" presId="urn:microsoft.com/office/officeart/2005/8/layout/hChevron3"/>
    <dgm:cxn modelId="{F94BB1A4-68A3-44A2-91AF-394EEF22E24A}" type="presOf" srcId="{D9FB35D8-2398-4E72-B2D5-6E198D0DC88B}" destId="{0AC55165-65B0-4ADB-87BD-45F01C6E0F7D}" srcOrd="0" destOrd="0" presId="urn:microsoft.com/office/officeart/2005/8/layout/hChevron3"/>
    <dgm:cxn modelId="{5BC04CC0-5734-4189-9BA7-3276E24782B9}" srcId="{B34D7DD4-C264-498A-A241-9582938900AA}" destId="{28984869-DB4D-446D-9C25-36E99AA65655}" srcOrd="3" destOrd="0" parTransId="{60F2DB50-C2C9-443B-96CA-E0C5ADBB3152}" sibTransId="{256F1302-E9CB-4C53-BABC-F70CE8C6CC65}"/>
    <dgm:cxn modelId="{4C64CCC0-3014-447A-90E5-202389A268F8}" type="presOf" srcId="{28984869-DB4D-446D-9C25-36E99AA65655}" destId="{73A18EFD-11C1-4EBC-BDAA-CEA1EE6669D9}" srcOrd="0" destOrd="0" presId="urn:microsoft.com/office/officeart/2005/8/layout/hChevron3"/>
    <dgm:cxn modelId="{CC2556C8-72EB-42F2-A7E3-6281701E9FC5}" type="presOf" srcId="{C0C7ADB7-651B-4E30-ACF4-5A76E33FC107}" destId="{80D759A4-F179-4CFE-AA4D-6BA803B32F5A}" srcOrd="0" destOrd="0" presId="urn:microsoft.com/office/officeart/2005/8/layout/hChevron3"/>
    <dgm:cxn modelId="{EF7AFCD2-DFB0-4F31-918D-5A2ED62E58C0}" srcId="{B34D7DD4-C264-498A-A241-9582938900AA}" destId="{C0C7ADB7-651B-4E30-ACF4-5A76E33FC107}" srcOrd="0" destOrd="0" parTransId="{D92BED74-A1D8-4DC0-9159-76B17198CB50}" sibTransId="{9B4ADBD0-CD87-496C-BD64-E81348702568}"/>
    <dgm:cxn modelId="{2A293EE8-2112-402E-9720-72057E362F93}" type="presOf" srcId="{271099EF-1E5B-4001-92D4-663710432066}" destId="{19C000DA-ACE8-45EB-81AA-5F2F7EEFD0D6}" srcOrd="0" destOrd="0" presId="urn:microsoft.com/office/officeart/2005/8/layout/hChevron3"/>
    <dgm:cxn modelId="{7A549880-966F-4FCA-8CE5-B9CAE115A3F0}" type="presParOf" srcId="{1F782C02-7891-41BE-82AD-215A94DAE870}" destId="{80D759A4-F179-4CFE-AA4D-6BA803B32F5A}" srcOrd="0" destOrd="0" presId="urn:microsoft.com/office/officeart/2005/8/layout/hChevron3"/>
    <dgm:cxn modelId="{7F7561B1-BD4B-4874-938A-2D272B2C3DC0}" type="presParOf" srcId="{1F782C02-7891-41BE-82AD-215A94DAE870}" destId="{1A081BC8-5107-48AA-AA2E-4FF47C8CE152}" srcOrd="1" destOrd="0" presId="urn:microsoft.com/office/officeart/2005/8/layout/hChevron3"/>
    <dgm:cxn modelId="{0127AE3F-FFAD-4195-A5D9-91C96453BCDB}" type="presParOf" srcId="{1F782C02-7891-41BE-82AD-215A94DAE870}" destId="{0AC55165-65B0-4ADB-87BD-45F01C6E0F7D}" srcOrd="2" destOrd="0" presId="urn:microsoft.com/office/officeart/2005/8/layout/hChevron3"/>
    <dgm:cxn modelId="{96C623E2-CFFF-4922-8C8C-B664EADE0A4E}" type="presParOf" srcId="{1F782C02-7891-41BE-82AD-215A94DAE870}" destId="{20FC943F-5422-4308-B511-F6ECC95083E7}" srcOrd="3" destOrd="0" presId="urn:microsoft.com/office/officeart/2005/8/layout/hChevron3"/>
    <dgm:cxn modelId="{70604FE3-EF6F-45F4-B7EB-2B5CE3E3EC59}" type="presParOf" srcId="{1F782C02-7891-41BE-82AD-215A94DAE870}" destId="{637A9E18-600F-4A62-9F3D-E02A407A4EB4}" srcOrd="4" destOrd="0" presId="urn:microsoft.com/office/officeart/2005/8/layout/hChevron3"/>
    <dgm:cxn modelId="{8B5DAA66-8676-4E58-AB49-F1A4381ABE38}" type="presParOf" srcId="{1F782C02-7891-41BE-82AD-215A94DAE870}" destId="{6F80097F-A135-4752-A937-1AD3582EF28B}" srcOrd="5" destOrd="0" presId="urn:microsoft.com/office/officeart/2005/8/layout/hChevron3"/>
    <dgm:cxn modelId="{C1A9B4AE-9ADF-4C01-909A-A6E4B5FC7D6C}" type="presParOf" srcId="{1F782C02-7891-41BE-82AD-215A94DAE870}" destId="{73A18EFD-11C1-4EBC-BDAA-CEA1EE6669D9}" srcOrd="6" destOrd="0" presId="urn:microsoft.com/office/officeart/2005/8/layout/hChevron3"/>
    <dgm:cxn modelId="{5CB3E9A2-DE7E-4E57-A5C4-944BA6FCA5CD}" type="presParOf" srcId="{1F782C02-7891-41BE-82AD-215A94DAE870}" destId="{D7B5ACF1-02CC-459F-8B37-B89BC6F21BC7}" srcOrd="7" destOrd="0" presId="urn:microsoft.com/office/officeart/2005/8/layout/hChevron3"/>
    <dgm:cxn modelId="{3CD9BD34-3338-4D69-9A7F-CF73C2524BFF}" type="presParOf" srcId="{1F782C02-7891-41BE-82AD-215A94DAE870}" destId="{19C000DA-ACE8-45EB-81AA-5F2F7EEFD0D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759A4-F179-4CFE-AA4D-6BA803B32F5A}">
      <dsp:nvSpPr>
        <dsp:cNvPr id="0" name=""/>
        <dsp:cNvSpPr/>
      </dsp:nvSpPr>
      <dsp:spPr>
        <a:xfrm rot="10800000">
          <a:off x="9034264" y="0"/>
          <a:ext cx="3153171" cy="786352"/>
        </a:xfrm>
        <a:prstGeom prst="homePlat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117348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</a:t>
          </a:r>
          <a:r>
            <a:rPr lang="en-US" sz="2400" kern="1200" dirty="0"/>
            <a:t> Acquisition</a:t>
          </a:r>
          <a:endParaRPr lang="he-IL" sz="2400" kern="1200" dirty="0"/>
        </a:p>
      </dsp:txBody>
      <dsp:txXfrm rot="10800000">
        <a:off x="9230852" y="0"/>
        <a:ext cx="2956583" cy="786352"/>
      </dsp:txXfrm>
    </dsp:sp>
    <dsp:sp modelId="{0AC55165-65B0-4ADB-87BD-45F01C6E0F7D}">
      <dsp:nvSpPr>
        <dsp:cNvPr id="0" name=""/>
        <dsp:cNvSpPr/>
      </dsp:nvSpPr>
      <dsp:spPr>
        <a:xfrm rot="10800000">
          <a:off x="6776839" y="0"/>
          <a:ext cx="2821781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  <a:endParaRPr lang="he-IL" sz="2200" kern="1200" dirty="0"/>
        </a:p>
      </dsp:txBody>
      <dsp:txXfrm rot="10800000">
        <a:off x="7170015" y="0"/>
        <a:ext cx="2035429" cy="786352"/>
      </dsp:txXfrm>
    </dsp:sp>
    <dsp:sp modelId="{637A9E18-600F-4A62-9F3D-E02A407A4EB4}">
      <dsp:nvSpPr>
        <dsp:cNvPr id="0" name=""/>
        <dsp:cNvSpPr/>
      </dsp:nvSpPr>
      <dsp:spPr>
        <a:xfrm rot="10800000">
          <a:off x="4519414" y="0"/>
          <a:ext cx="2821781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Machine Learning</a:t>
          </a:r>
          <a:endParaRPr lang="he-IL" sz="2200" kern="1200" dirty="0"/>
        </a:p>
      </dsp:txBody>
      <dsp:txXfrm rot="10800000">
        <a:off x="4912590" y="0"/>
        <a:ext cx="2035429" cy="786352"/>
      </dsp:txXfrm>
    </dsp:sp>
    <dsp:sp modelId="{73A18EFD-11C1-4EBC-BDAA-CEA1EE6669D9}">
      <dsp:nvSpPr>
        <dsp:cNvPr id="0" name=""/>
        <dsp:cNvSpPr/>
      </dsp:nvSpPr>
      <dsp:spPr>
        <a:xfrm rot="10800000">
          <a:off x="2261989" y="0"/>
          <a:ext cx="2821781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Conclusions</a:t>
          </a:r>
          <a:endParaRPr lang="he-IL" sz="2200" kern="1200" dirty="0"/>
        </a:p>
      </dsp:txBody>
      <dsp:txXfrm rot="10800000">
        <a:off x="2655165" y="0"/>
        <a:ext cx="2035429" cy="786352"/>
      </dsp:txXfrm>
    </dsp:sp>
    <dsp:sp modelId="{19C000DA-ACE8-45EB-81AA-5F2F7EEFD0D6}">
      <dsp:nvSpPr>
        <dsp:cNvPr id="0" name=""/>
        <dsp:cNvSpPr/>
      </dsp:nvSpPr>
      <dsp:spPr>
        <a:xfrm rot="10800000">
          <a:off x="4564" y="0"/>
          <a:ext cx="2821781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WOW EFFECT</a:t>
          </a:r>
          <a:endParaRPr lang="he-IL" sz="2200" kern="1200" dirty="0"/>
        </a:p>
      </dsp:txBody>
      <dsp:txXfrm rot="10800000">
        <a:off x="397740" y="0"/>
        <a:ext cx="2035429" cy="786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759A4-F179-4CFE-AA4D-6BA803B32F5A}">
      <dsp:nvSpPr>
        <dsp:cNvPr id="0" name=""/>
        <dsp:cNvSpPr/>
      </dsp:nvSpPr>
      <dsp:spPr>
        <a:xfrm rot="10800000">
          <a:off x="9034264" y="0"/>
          <a:ext cx="3153171" cy="786352"/>
        </a:xfrm>
        <a:prstGeom prst="homePlate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117348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Acquisition</a:t>
          </a:r>
          <a:endParaRPr lang="he-IL" sz="2200" kern="1200" dirty="0"/>
        </a:p>
      </dsp:txBody>
      <dsp:txXfrm rot="10800000">
        <a:off x="9230852" y="0"/>
        <a:ext cx="2956583" cy="786352"/>
      </dsp:txXfrm>
    </dsp:sp>
    <dsp:sp modelId="{0AC55165-65B0-4ADB-87BD-45F01C6E0F7D}">
      <dsp:nvSpPr>
        <dsp:cNvPr id="0" name=""/>
        <dsp:cNvSpPr/>
      </dsp:nvSpPr>
      <dsp:spPr>
        <a:xfrm rot="10800000">
          <a:off x="6776839" y="0"/>
          <a:ext cx="2821781" cy="786352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  <a:endParaRPr lang="he-IL" sz="2200" kern="1200" dirty="0"/>
        </a:p>
      </dsp:txBody>
      <dsp:txXfrm rot="10800000">
        <a:off x="7170015" y="0"/>
        <a:ext cx="2035429" cy="786352"/>
      </dsp:txXfrm>
    </dsp:sp>
    <dsp:sp modelId="{637A9E18-600F-4A62-9F3D-E02A407A4EB4}">
      <dsp:nvSpPr>
        <dsp:cNvPr id="0" name=""/>
        <dsp:cNvSpPr/>
      </dsp:nvSpPr>
      <dsp:spPr>
        <a:xfrm rot="10800000">
          <a:off x="4519414" y="0"/>
          <a:ext cx="2821781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Machine Learning</a:t>
          </a:r>
          <a:endParaRPr lang="he-IL" sz="2200" kern="1200" dirty="0"/>
        </a:p>
      </dsp:txBody>
      <dsp:txXfrm rot="10800000">
        <a:off x="4912590" y="0"/>
        <a:ext cx="2035429" cy="786352"/>
      </dsp:txXfrm>
    </dsp:sp>
    <dsp:sp modelId="{73A18EFD-11C1-4EBC-BDAA-CEA1EE6669D9}">
      <dsp:nvSpPr>
        <dsp:cNvPr id="0" name=""/>
        <dsp:cNvSpPr/>
      </dsp:nvSpPr>
      <dsp:spPr>
        <a:xfrm rot="10800000">
          <a:off x="2261989" y="0"/>
          <a:ext cx="2821781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Conclusions</a:t>
          </a:r>
          <a:endParaRPr lang="he-IL" sz="2200" kern="1200" dirty="0"/>
        </a:p>
      </dsp:txBody>
      <dsp:txXfrm rot="10800000">
        <a:off x="2655165" y="0"/>
        <a:ext cx="2035429" cy="786352"/>
      </dsp:txXfrm>
    </dsp:sp>
    <dsp:sp modelId="{19C000DA-ACE8-45EB-81AA-5F2F7EEFD0D6}">
      <dsp:nvSpPr>
        <dsp:cNvPr id="0" name=""/>
        <dsp:cNvSpPr/>
      </dsp:nvSpPr>
      <dsp:spPr>
        <a:xfrm rot="10800000">
          <a:off x="4564" y="0"/>
          <a:ext cx="2821781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WOW EFFECT</a:t>
          </a:r>
          <a:endParaRPr lang="he-IL" sz="2200" kern="1200" dirty="0"/>
        </a:p>
      </dsp:txBody>
      <dsp:txXfrm rot="10800000">
        <a:off x="397740" y="0"/>
        <a:ext cx="2035429" cy="786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02C6BEF-2F23-4D23-83C9-02EC3060BB93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18E248-A856-4684-976F-63CEC41631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2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E248-A856-4684-976F-63CEC416318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88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4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57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39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94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15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146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261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94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206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888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94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2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8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10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0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46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4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B43DA6-2FB7-4812-9381-4CCEF3F2B0C4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91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goodread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2CAECD3-CE08-4866-9E7C-ABF9B9AD1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40" y="5967166"/>
            <a:ext cx="9133002" cy="545158"/>
          </a:xfrm>
        </p:spPr>
        <p:txBody>
          <a:bodyPr>
            <a:noAutofit/>
          </a:bodyPr>
          <a:lstStyle/>
          <a:p>
            <a:r>
              <a:rPr lang="en-US" sz="2400" dirty="0"/>
              <a:t>Using Data Scraping and Machine Learning methods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05AD743-BC36-47C9-A08D-2ECCCE756603}"/>
              </a:ext>
            </a:extLst>
          </p:cNvPr>
          <p:cNvSpPr txBox="1">
            <a:spLocks/>
          </p:cNvSpPr>
          <p:nvPr/>
        </p:nvSpPr>
        <p:spPr>
          <a:xfrm>
            <a:off x="2806045" y="5043341"/>
            <a:ext cx="5291579" cy="9238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FINAL PROJECT</a:t>
            </a:r>
          </a:p>
          <a:p>
            <a:r>
              <a:rPr lang="en-US" sz="2700" dirty="0"/>
              <a:t>Assigned by Yaniv Levizada</a:t>
            </a:r>
            <a:endParaRPr lang="he-IL" sz="27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50ADC232-4481-4A9F-BB35-A3F2322BF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69" y="4287914"/>
            <a:ext cx="2125742" cy="2196324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93A66A0-A3DD-4DE2-A41B-03CBF06689AD}"/>
              </a:ext>
            </a:extLst>
          </p:cNvPr>
          <p:cNvSpPr txBox="1">
            <a:spLocks/>
          </p:cNvSpPr>
          <p:nvPr/>
        </p:nvSpPr>
        <p:spPr>
          <a:xfrm>
            <a:off x="2187020" y="1755166"/>
            <a:ext cx="7807349" cy="21963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600" dirty="0"/>
              <a:t>Is it possible to predict the popularity of a book by its characteristics? </a:t>
            </a:r>
            <a:endParaRPr lang="he-IL" sz="4600" dirty="0"/>
          </a:p>
        </p:txBody>
      </p:sp>
    </p:spTree>
    <p:extLst>
      <p:ext uri="{BB962C8B-B14F-4D97-AF65-F5344CB8AC3E}">
        <p14:creationId xmlns:p14="http://schemas.microsoft.com/office/powerpoint/2010/main" val="428606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EBA589-BE87-4F87-9C8E-46E5A984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8" y="355442"/>
            <a:ext cx="9404723" cy="704873"/>
          </a:xfrm>
        </p:spPr>
        <p:txBody>
          <a:bodyPr/>
          <a:lstStyle/>
          <a:p>
            <a:pPr algn="ctr"/>
            <a:r>
              <a:rPr lang="en-US" sz="4000" dirty="0"/>
              <a:t>Elaboration on research phases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A724AD-4519-4CD9-95F8-6F406672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70" y="1167319"/>
            <a:ext cx="9748807" cy="406616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1. Data Acquisition – Crawling the website we want to fetch the information from, and gathering it all in one csv file.</a:t>
            </a:r>
          </a:p>
          <a:p>
            <a:pPr algn="l" rtl="0"/>
            <a:r>
              <a:rPr lang="en-US" sz="2400" dirty="0"/>
              <a:t>2. EDA – Filtering and cleaning the data, analyzing it and visualizing insights based on the data we acquired.</a:t>
            </a:r>
          </a:p>
          <a:p>
            <a:pPr algn="l" rtl="0"/>
            <a:r>
              <a:rPr lang="en-US" sz="2400" dirty="0"/>
              <a:t>3. Machine Learning – Using ML techniques to help us predict popularity of a book, and benchmarking the performance of the models.</a:t>
            </a:r>
          </a:p>
          <a:p>
            <a:pPr algn="l" rtl="0"/>
            <a:r>
              <a:rPr lang="en-US" sz="2400" dirty="0"/>
              <a:t>4. Conclusions – Stating conclusions from the model regarding our research question.</a:t>
            </a:r>
          </a:p>
        </p:txBody>
      </p:sp>
      <p:pic>
        <p:nvPicPr>
          <p:cNvPr id="4" name="מציין מיקום של תמונה 9">
            <a:extLst>
              <a:ext uri="{FF2B5EF4-FFF2-40B4-BE49-F238E27FC236}">
                <a16:creationId xmlns:a16="http://schemas.microsoft.com/office/drawing/2014/main" id="{E7AC1743-0EE9-4ECE-A2DC-99C279CC2B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5" r="25675"/>
          <a:stretch>
            <a:fillRect/>
          </a:stretch>
        </p:blipFill>
        <p:spPr>
          <a:xfrm>
            <a:off x="10331777" y="4730375"/>
            <a:ext cx="1775382" cy="21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D68E37-6B02-4603-A17F-9349E99F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698887" cy="669072"/>
          </a:xfrm>
        </p:spPr>
        <p:txBody>
          <a:bodyPr/>
          <a:lstStyle/>
          <a:p>
            <a:r>
              <a:rPr lang="en-US"/>
              <a:t>Data sources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FAD9FC-3087-4885-8E9F-1DA0DB37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09" y="1972498"/>
            <a:ext cx="2865372" cy="613946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hlinkClick r:id="rId2"/>
              </a:rPr>
              <a:t>GoodReads</a:t>
            </a:r>
            <a:endParaRPr lang="en-US" sz="28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6F64BFFF-52F5-4088-BD65-939355894A48}"/>
              </a:ext>
            </a:extLst>
          </p:cNvPr>
          <p:cNvSpPr txBox="1">
            <a:spLocks/>
          </p:cNvSpPr>
          <p:nvPr/>
        </p:nvSpPr>
        <p:spPr>
          <a:xfrm>
            <a:off x="674392" y="1212608"/>
            <a:ext cx="8128000" cy="669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Data acquisition using scraping:</a:t>
            </a:r>
            <a:endParaRPr lang="he-IL" sz="2800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A2D0B8B1-72C6-4038-99B4-DF560BD7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26779"/>
              </p:ext>
            </p:extLst>
          </p:nvPr>
        </p:nvGraphicFramePr>
        <p:xfrm>
          <a:off x="1893740" y="4271557"/>
          <a:ext cx="8128000" cy="111875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02976081"/>
                    </a:ext>
                  </a:extLst>
                </a:gridCol>
              </a:tblGrid>
              <a:tr h="1118753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/>
                        <a:t>Fun Fact:</a:t>
                      </a:r>
                    </a:p>
                    <a:p>
                      <a:pPr algn="l" rtl="0"/>
                      <a:r>
                        <a:rPr lang="en-US" sz="1800" b="0" dirty="0"/>
                        <a:t>Web scraping is about extracting the data from one or more websites, While crawling is about exploring URLs on the web.</a:t>
                      </a:r>
                      <a:endParaRPr lang="he-IL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30564"/>
                  </a:ext>
                </a:extLst>
              </a:tr>
            </a:tbl>
          </a:graphicData>
        </a:graphic>
      </p:graphicFrame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ABECF31E-A2EE-45BF-A87C-00BA756E5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52541"/>
              </p:ext>
            </p:extLst>
          </p:nvPr>
        </p:nvGraphicFramePr>
        <p:xfrm>
          <a:off x="0" y="6071647"/>
          <a:ext cx="12192000" cy="7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טבלה 5">
            <a:extLst>
              <a:ext uri="{FF2B5EF4-FFF2-40B4-BE49-F238E27FC236}">
                <a16:creationId xmlns:a16="http://schemas.microsoft.com/office/drawing/2014/main" id="{80E7D66E-729E-4294-98BD-B869B7E6C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58063"/>
              </p:ext>
            </p:extLst>
          </p:nvPr>
        </p:nvGraphicFramePr>
        <p:xfrm>
          <a:off x="1893740" y="2806903"/>
          <a:ext cx="8128000" cy="133410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02976081"/>
                    </a:ext>
                  </a:extLst>
                </a:gridCol>
              </a:tblGrid>
              <a:tr h="1334107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/>
                        <a:t>Note: </a:t>
                      </a:r>
                      <a:br>
                        <a:rPr lang="en-US" sz="1800" b="0" dirty="0"/>
                      </a:br>
                      <a:r>
                        <a:rPr lang="en-US" sz="1800" b="0" dirty="0"/>
                        <a:t>Some websites want to prevent us from flooding their sites with requests or prevent automation, therefore they use pop-ups or any other techniques to prevent us doing so.</a:t>
                      </a:r>
                      <a:endParaRPr lang="he-IL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3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03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15276F-6EB4-4F19-90E3-B304736A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</a:t>
            </a:r>
            <a:r>
              <a:rPr lang="en-US" i="1" dirty="0"/>
              <a:t>exploratory data analysis)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49F34B-53FF-4108-9082-134C8914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90" y="1477883"/>
            <a:ext cx="8946541" cy="4195481"/>
          </a:xfrm>
        </p:spPr>
        <p:txBody>
          <a:bodyPr/>
          <a:lstStyle/>
          <a:p>
            <a:pPr algn="l" rtl="0"/>
            <a:r>
              <a:rPr lang="en-US" dirty="0"/>
              <a:t>Filtering unwanted values such as nulls, checking for correlations in the data, balancing the data (there were too many book labels rated with 4 stars)</a:t>
            </a:r>
          </a:p>
          <a:p>
            <a:pPr algn="l" rtl="0"/>
            <a:r>
              <a:rPr lang="en-US" dirty="0"/>
              <a:t>Visualizing the data to gain insights and understand the structure of our data set.</a:t>
            </a:r>
          </a:p>
          <a:p>
            <a:pPr algn="l" rtl="0"/>
            <a:r>
              <a:rPr lang="en-US" dirty="0"/>
              <a:t>There were no duplicates in the data set as we iterated by chunks of a few millions on each iteration.</a:t>
            </a:r>
          </a:p>
          <a:p>
            <a:pPr algn="l" rtl="0"/>
            <a:r>
              <a:rPr lang="en-US" dirty="0"/>
              <a:t>Handling outliers – Usually only numeric feature should be handled, in our data set – we will clean outliers that might mislead our model</a:t>
            </a:r>
            <a:br>
              <a:rPr lang="en-US" dirty="0"/>
            </a:br>
            <a:r>
              <a:rPr lang="en-US" dirty="0"/>
              <a:t>(# of pages and # of reviews)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717687DE-72D1-4670-A8C3-C3A3D1968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835461"/>
              </p:ext>
            </p:extLst>
          </p:nvPr>
        </p:nvGraphicFramePr>
        <p:xfrm>
          <a:off x="0" y="6071647"/>
          <a:ext cx="12192000" cy="7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1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6CA0CA-DA9B-4E48-B90A-44E0B569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236916"/>
            <a:ext cx="7536355" cy="735059"/>
          </a:xfrm>
        </p:spPr>
        <p:txBody>
          <a:bodyPr/>
          <a:lstStyle/>
          <a:p>
            <a:r>
              <a:rPr lang="en-US" dirty="0"/>
              <a:t>Let’s observe some insights: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45E0C7E-9ABA-4BF6-AA35-B3DAD6A2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7" y="1033321"/>
            <a:ext cx="3426791" cy="2833840"/>
          </a:xfrm>
          <a:prstGeom prst="rect">
            <a:avLst/>
          </a:prstGeom>
        </p:spPr>
      </p:pic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DB7ACAD2-9E1C-4581-8DEB-6CBE9BE20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96985"/>
              </p:ext>
            </p:extLst>
          </p:nvPr>
        </p:nvGraphicFramePr>
        <p:xfrm>
          <a:off x="353765" y="4110015"/>
          <a:ext cx="4208694" cy="155940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08694">
                  <a:extLst>
                    <a:ext uri="{9D8B030D-6E8A-4147-A177-3AD203B41FA5}">
                      <a16:colId xmlns:a16="http://schemas.microsoft.com/office/drawing/2014/main" val="674893132"/>
                    </a:ext>
                  </a:extLst>
                </a:gridCol>
              </a:tblGrid>
              <a:tr h="1559408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There’s an insignificant correlation between the features in our data.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(Which is good because correlation indicates dependency, which we DON’T want to see.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65603"/>
                  </a:ext>
                </a:extLst>
              </a:tr>
            </a:tbl>
          </a:graphicData>
        </a:graphic>
      </p:graphicFrame>
      <p:pic>
        <p:nvPicPr>
          <p:cNvPr id="8" name="תמונה 7">
            <a:extLst>
              <a:ext uri="{FF2B5EF4-FFF2-40B4-BE49-F238E27FC236}">
                <a16:creationId xmlns:a16="http://schemas.microsoft.com/office/drawing/2014/main" id="{ABA1BB88-91B0-430A-9D59-535F47E81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59" y="1306112"/>
            <a:ext cx="6033853" cy="2625628"/>
          </a:xfrm>
          <a:prstGeom prst="rect">
            <a:avLst/>
          </a:prstGeom>
        </p:spPr>
      </p:pic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DB4AB3E7-3313-41F7-BBDF-F090AC697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49697"/>
              </p:ext>
            </p:extLst>
          </p:nvPr>
        </p:nvGraphicFramePr>
        <p:xfrm>
          <a:off x="5548013" y="4114977"/>
          <a:ext cx="5621144" cy="14035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21144">
                  <a:extLst>
                    <a:ext uri="{9D8B030D-6E8A-4147-A177-3AD203B41FA5}">
                      <a16:colId xmlns:a16="http://schemas.microsoft.com/office/drawing/2014/main" val="674893132"/>
                    </a:ext>
                  </a:extLst>
                </a:gridCol>
              </a:tblGrid>
              <a:tr h="1403545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 histogram that describes the top 10 most frequent genres in the data set.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Romance is most frequent section, followed by non-fiction </a:t>
                      </a:r>
                      <a:r>
                        <a:rPr lang="he-IL" b="0" dirty="0">
                          <a:solidFill>
                            <a:schemeClr val="tx1"/>
                          </a:solidFill>
                        </a:rPr>
                        <a:t>(מציאותי)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65603"/>
                  </a:ext>
                </a:extLst>
              </a:tr>
            </a:tbl>
          </a:graphicData>
        </a:graphic>
      </p:graphicFrame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4DAB991F-C912-4F28-A4C2-8200598A9BC3}"/>
              </a:ext>
            </a:extLst>
          </p:cNvPr>
          <p:cNvGrpSpPr/>
          <p:nvPr/>
        </p:nvGrpSpPr>
        <p:grpSpPr>
          <a:xfrm>
            <a:off x="9038829" y="6071648"/>
            <a:ext cx="3153171" cy="786352"/>
            <a:chOff x="9034264" y="0"/>
            <a:chExt cx="3153171" cy="786352"/>
          </a:xfrm>
        </p:grpSpPr>
        <p:sp>
          <p:nvSpPr>
            <p:cNvPr id="29" name="חץ: מחומש 28">
              <a:extLst>
                <a:ext uri="{FF2B5EF4-FFF2-40B4-BE49-F238E27FC236}">
                  <a16:creationId xmlns:a16="http://schemas.microsoft.com/office/drawing/2014/main" id="{578839A8-6AB5-4A52-BAF9-22E84A593A21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: מחומש 4">
              <a:extLst>
                <a:ext uri="{FF2B5EF4-FFF2-40B4-BE49-F238E27FC236}">
                  <a16:creationId xmlns:a16="http://schemas.microsoft.com/office/drawing/2014/main" id="{E8EDBC0D-D67B-4706-9F56-3721648C9F18}"/>
                </a:ext>
              </a:extLst>
            </p:cNvPr>
            <p:cNvSpPr txBox="1"/>
            <p:nvPr/>
          </p:nvSpPr>
          <p:spPr>
            <a:xfrm rot="21600000">
              <a:off x="9230852" y="0"/>
              <a:ext cx="2956583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 Acquisition</a:t>
              </a:r>
              <a:endParaRPr lang="he-IL" sz="2200" kern="1200" dirty="0"/>
            </a:p>
          </p:txBody>
        </p:sp>
      </p:grp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BFEEFB7F-95A5-425A-9B8E-73E725F71FA1}"/>
              </a:ext>
            </a:extLst>
          </p:cNvPr>
          <p:cNvGrpSpPr/>
          <p:nvPr/>
        </p:nvGrpSpPr>
        <p:grpSpPr>
          <a:xfrm>
            <a:off x="6781404" y="6071648"/>
            <a:ext cx="2821781" cy="786352"/>
            <a:chOff x="6776839" y="0"/>
            <a:chExt cx="2821781" cy="786352"/>
          </a:xfrm>
        </p:grpSpPr>
        <p:sp>
          <p:nvSpPr>
            <p:cNvPr id="27" name="חץ: סוגר זוויתי 26">
              <a:extLst>
                <a:ext uri="{FF2B5EF4-FFF2-40B4-BE49-F238E27FC236}">
                  <a16:creationId xmlns:a16="http://schemas.microsoft.com/office/drawing/2014/main" id="{7B9167B0-B684-4C26-927D-6835B363C5EB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חץ: סוגר זוויתי 6">
              <a:extLst>
                <a:ext uri="{FF2B5EF4-FFF2-40B4-BE49-F238E27FC236}">
                  <a16:creationId xmlns:a16="http://schemas.microsoft.com/office/drawing/2014/main" id="{0F9E0C9B-A4B3-4918-B0B6-6F4C23E96941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EDA</a:t>
              </a:r>
              <a:endParaRPr lang="he-IL" sz="2200" kern="1200" dirty="0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57DDEF3F-119F-4EE0-87FB-91DE3597D84A}"/>
              </a:ext>
            </a:extLst>
          </p:cNvPr>
          <p:cNvGrpSpPr/>
          <p:nvPr/>
        </p:nvGrpSpPr>
        <p:grpSpPr>
          <a:xfrm>
            <a:off x="4523979" y="6071648"/>
            <a:ext cx="2821781" cy="786352"/>
            <a:chOff x="4519414" y="0"/>
            <a:chExt cx="2821781" cy="786352"/>
          </a:xfrm>
        </p:grpSpPr>
        <p:sp>
          <p:nvSpPr>
            <p:cNvPr id="25" name="חץ: סוגר זוויתי 24">
              <a:extLst>
                <a:ext uri="{FF2B5EF4-FFF2-40B4-BE49-F238E27FC236}">
                  <a16:creationId xmlns:a16="http://schemas.microsoft.com/office/drawing/2014/main" id="{1FD6DC2D-7D18-4017-BCEF-9CD26F22C21D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חץ: סוגר זוויתי 8">
              <a:extLst>
                <a:ext uri="{FF2B5EF4-FFF2-40B4-BE49-F238E27FC236}">
                  <a16:creationId xmlns:a16="http://schemas.microsoft.com/office/drawing/2014/main" id="{82DE205A-0A80-4799-9ED2-8C1029671D3C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1FECC00F-104B-4436-887D-9EF731DF75D4}"/>
              </a:ext>
            </a:extLst>
          </p:cNvPr>
          <p:cNvGrpSpPr/>
          <p:nvPr/>
        </p:nvGrpSpPr>
        <p:grpSpPr>
          <a:xfrm>
            <a:off x="2266554" y="6071648"/>
            <a:ext cx="2821781" cy="786352"/>
            <a:chOff x="2261989" y="0"/>
            <a:chExt cx="2821781" cy="786352"/>
          </a:xfrm>
        </p:grpSpPr>
        <p:sp>
          <p:nvSpPr>
            <p:cNvPr id="23" name="חץ: סוגר זוויתי 22">
              <a:extLst>
                <a:ext uri="{FF2B5EF4-FFF2-40B4-BE49-F238E27FC236}">
                  <a16:creationId xmlns:a16="http://schemas.microsoft.com/office/drawing/2014/main" id="{D87BA066-9255-4666-A4BA-268640128144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חץ: סוגר זוויתי 10">
              <a:extLst>
                <a:ext uri="{FF2B5EF4-FFF2-40B4-BE49-F238E27FC236}">
                  <a16:creationId xmlns:a16="http://schemas.microsoft.com/office/drawing/2014/main" id="{C7A6392C-A110-4C4C-9FE8-335B8D9A6D16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9901ACA1-EDC7-4F57-8A9F-0C9416342355}"/>
              </a:ext>
            </a:extLst>
          </p:cNvPr>
          <p:cNvGrpSpPr/>
          <p:nvPr/>
        </p:nvGrpSpPr>
        <p:grpSpPr>
          <a:xfrm>
            <a:off x="9129" y="6071648"/>
            <a:ext cx="2821781" cy="786352"/>
            <a:chOff x="4564" y="0"/>
            <a:chExt cx="2821781" cy="786352"/>
          </a:xfrm>
        </p:grpSpPr>
        <p:sp>
          <p:nvSpPr>
            <p:cNvPr id="21" name="חץ: סוגר זוויתי 20">
              <a:extLst>
                <a:ext uri="{FF2B5EF4-FFF2-40B4-BE49-F238E27FC236}">
                  <a16:creationId xmlns:a16="http://schemas.microsoft.com/office/drawing/2014/main" id="{B7BD41DF-93D4-4E3B-9B21-7FB448C7BFD2}"/>
                </a:ext>
              </a:extLst>
            </p:cNvPr>
            <p:cNvSpPr/>
            <p:nvPr/>
          </p:nvSpPr>
          <p:spPr>
            <a:xfrm rot="10800000">
              <a:off x="4564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חץ: סוגר זוויתי 12">
              <a:extLst>
                <a:ext uri="{FF2B5EF4-FFF2-40B4-BE49-F238E27FC236}">
                  <a16:creationId xmlns:a16="http://schemas.microsoft.com/office/drawing/2014/main" id="{14D9FC6A-65FA-4551-B634-2F0892F35E7D}"/>
                </a:ext>
              </a:extLst>
            </p:cNvPr>
            <p:cNvSpPr txBox="1"/>
            <p:nvPr/>
          </p:nvSpPr>
          <p:spPr>
            <a:xfrm rot="21600000">
              <a:off x="397740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WOW EFFECT</a:t>
              </a:r>
              <a:endParaRPr lang="he-IL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936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1367</TotalTime>
  <Words>373</Words>
  <Application>Microsoft Office PowerPoint</Application>
  <PresentationFormat>מסך רחב</PresentationFormat>
  <Paragraphs>41</Paragraphs>
  <Slides>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יונים</vt:lpstr>
      <vt:lpstr>מצגת של PowerPoint‏</vt:lpstr>
      <vt:lpstr>Elaboration on research phases</vt:lpstr>
      <vt:lpstr>Data sources</vt:lpstr>
      <vt:lpstr>EDA (exploratory data analysis)</vt:lpstr>
      <vt:lpstr>Let’s observe some insights: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popularity prediction</dc:title>
  <dc:creator>Yaniv</dc:creator>
  <cp:lastModifiedBy>Yaniv</cp:lastModifiedBy>
  <cp:revision>13</cp:revision>
  <dcterms:created xsi:type="dcterms:W3CDTF">2021-12-13T10:34:35Z</dcterms:created>
  <dcterms:modified xsi:type="dcterms:W3CDTF">2021-12-27T13:19:07Z</dcterms:modified>
</cp:coreProperties>
</file>