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40"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4D7DD4-C264-498A-A241-9582938900AA}" type="doc">
      <dgm:prSet loTypeId="urn:microsoft.com/office/officeart/2005/8/layout/hChevron3" loCatId="process" qsTypeId="urn:microsoft.com/office/officeart/2005/8/quickstyle/simple1" qsCatId="simple" csTypeId="urn:microsoft.com/office/officeart/2005/8/colors/accent1_2" csCatId="accent1" phldr="1"/>
      <dgm:spPr/>
    </dgm:pt>
    <dgm:pt modelId="{C0C7ADB7-651B-4E30-ACF4-5A76E33FC107}">
      <dgm:prSet phldrT="[טקסט]" custT="1"/>
      <dgm:spPr>
        <a:solidFill>
          <a:schemeClr val="accent5"/>
        </a:solidFill>
      </dgm:spPr>
      <dgm:t>
        <a:bodyPr/>
        <a:lstStyle/>
        <a:p>
          <a:pPr rtl="1"/>
          <a:r>
            <a:rPr lang="en-US" sz="2200" dirty="0"/>
            <a:t>Data</a:t>
          </a:r>
          <a:r>
            <a:rPr lang="en-US" sz="2400" dirty="0"/>
            <a:t> Acquisition</a:t>
          </a:r>
          <a:endParaRPr lang="he-IL" sz="2400" dirty="0"/>
        </a:p>
      </dgm:t>
    </dgm:pt>
    <dgm:pt modelId="{D92BED74-A1D8-4DC0-9159-76B17198CB50}" type="parTrans" cxnId="{EF7AFCD2-DFB0-4F31-918D-5A2ED62E58C0}">
      <dgm:prSet/>
      <dgm:spPr/>
      <dgm:t>
        <a:bodyPr/>
        <a:lstStyle/>
        <a:p>
          <a:pPr rtl="1"/>
          <a:endParaRPr lang="he-IL"/>
        </a:p>
      </dgm:t>
    </dgm:pt>
    <dgm:pt modelId="{9B4ADBD0-CD87-496C-BD64-E81348702568}" type="sibTrans" cxnId="{EF7AFCD2-DFB0-4F31-918D-5A2ED62E58C0}">
      <dgm:prSet/>
      <dgm:spPr/>
      <dgm:t>
        <a:bodyPr/>
        <a:lstStyle/>
        <a:p>
          <a:pPr rtl="1"/>
          <a:endParaRPr lang="he-IL"/>
        </a:p>
      </dgm:t>
    </dgm:pt>
    <dgm:pt modelId="{D9FB35D8-2398-4E72-B2D5-6E198D0DC88B}">
      <dgm:prSet phldrT="[טקסט]" custT="1"/>
      <dgm:spPr/>
      <dgm:t>
        <a:bodyPr/>
        <a:lstStyle/>
        <a:p>
          <a:pPr rtl="1"/>
          <a:r>
            <a:rPr lang="en-US" sz="2200" dirty="0"/>
            <a:t>EDA</a:t>
          </a:r>
          <a:endParaRPr lang="he-IL" sz="2200" dirty="0"/>
        </a:p>
      </dgm:t>
    </dgm:pt>
    <dgm:pt modelId="{DED80F22-4AD9-4D1B-8B78-71AFA9F34740}" type="parTrans" cxnId="{C2BAA037-0023-4DD7-9BF9-36A452632BA2}">
      <dgm:prSet/>
      <dgm:spPr/>
      <dgm:t>
        <a:bodyPr/>
        <a:lstStyle/>
        <a:p>
          <a:pPr rtl="1"/>
          <a:endParaRPr lang="he-IL"/>
        </a:p>
      </dgm:t>
    </dgm:pt>
    <dgm:pt modelId="{FAA545EE-42F8-4703-B2AC-16181F4F35BD}" type="sibTrans" cxnId="{C2BAA037-0023-4DD7-9BF9-36A452632BA2}">
      <dgm:prSet/>
      <dgm:spPr/>
      <dgm:t>
        <a:bodyPr/>
        <a:lstStyle/>
        <a:p>
          <a:pPr rtl="1"/>
          <a:endParaRPr lang="he-IL"/>
        </a:p>
      </dgm:t>
    </dgm:pt>
    <dgm:pt modelId="{4385D6A8-1653-45FD-8DB0-44BD69BD6386}">
      <dgm:prSet phldrT="[טקסט]" custT="1"/>
      <dgm:spPr/>
      <dgm:t>
        <a:bodyPr/>
        <a:lstStyle/>
        <a:p>
          <a:pPr rtl="1"/>
          <a:r>
            <a:rPr lang="en-US" sz="2200" dirty="0"/>
            <a:t>Machine Learning</a:t>
          </a:r>
          <a:endParaRPr lang="he-IL" sz="2200" dirty="0"/>
        </a:p>
      </dgm:t>
    </dgm:pt>
    <dgm:pt modelId="{2C61C5FE-90B0-4E43-890A-97F8A8293254}" type="parTrans" cxnId="{0FB8E727-289C-4BB8-A549-A33B6E0821AA}">
      <dgm:prSet/>
      <dgm:spPr/>
      <dgm:t>
        <a:bodyPr/>
        <a:lstStyle/>
        <a:p>
          <a:pPr rtl="1"/>
          <a:endParaRPr lang="he-IL"/>
        </a:p>
      </dgm:t>
    </dgm:pt>
    <dgm:pt modelId="{8BF4A0B3-5BB5-4802-A8B6-1AA3FF811FAC}" type="sibTrans" cxnId="{0FB8E727-289C-4BB8-A549-A33B6E0821AA}">
      <dgm:prSet/>
      <dgm:spPr/>
      <dgm:t>
        <a:bodyPr/>
        <a:lstStyle/>
        <a:p>
          <a:pPr rtl="1"/>
          <a:endParaRPr lang="he-IL"/>
        </a:p>
      </dgm:t>
    </dgm:pt>
    <dgm:pt modelId="{28984869-DB4D-446D-9C25-36E99AA65655}">
      <dgm:prSet custT="1"/>
      <dgm:spPr/>
      <dgm:t>
        <a:bodyPr/>
        <a:lstStyle/>
        <a:p>
          <a:pPr rtl="1"/>
          <a:r>
            <a:rPr lang="en-US" sz="2200" dirty="0"/>
            <a:t>Conclusions</a:t>
          </a:r>
          <a:endParaRPr lang="he-IL" sz="2200" dirty="0"/>
        </a:p>
      </dgm:t>
    </dgm:pt>
    <dgm:pt modelId="{60F2DB50-C2C9-443B-96CA-E0C5ADBB3152}" type="parTrans" cxnId="{5BC04CC0-5734-4189-9BA7-3276E24782B9}">
      <dgm:prSet/>
      <dgm:spPr/>
      <dgm:t>
        <a:bodyPr/>
        <a:lstStyle/>
        <a:p>
          <a:pPr rtl="1"/>
          <a:endParaRPr lang="he-IL"/>
        </a:p>
      </dgm:t>
    </dgm:pt>
    <dgm:pt modelId="{256F1302-E9CB-4C53-BABC-F70CE8C6CC65}" type="sibTrans" cxnId="{5BC04CC0-5734-4189-9BA7-3276E24782B9}">
      <dgm:prSet/>
      <dgm:spPr/>
      <dgm:t>
        <a:bodyPr/>
        <a:lstStyle/>
        <a:p>
          <a:pPr rtl="1"/>
          <a:endParaRPr lang="he-IL"/>
        </a:p>
      </dgm:t>
    </dgm:pt>
    <dgm:pt modelId="{271099EF-1E5B-4001-92D4-663710432066}">
      <dgm:prSet custT="1"/>
      <dgm:spPr/>
      <dgm:t>
        <a:bodyPr/>
        <a:lstStyle/>
        <a:p>
          <a:pPr rtl="1"/>
          <a:r>
            <a:rPr lang="en-US" sz="2200" dirty="0"/>
            <a:t>WOW EFFECT</a:t>
          </a:r>
          <a:endParaRPr lang="he-IL" sz="2200" dirty="0"/>
        </a:p>
      </dgm:t>
    </dgm:pt>
    <dgm:pt modelId="{305B43B8-55A9-4F60-BFFC-728D3DBF122F}" type="parTrans" cxnId="{D241552B-C941-4683-895E-FA742EAB3974}">
      <dgm:prSet/>
      <dgm:spPr/>
      <dgm:t>
        <a:bodyPr/>
        <a:lstStyle/>
        <a:p>
          <a:pPr rtl="1"/>
          <a:endParaRPr lang="he-IL"/>
        </a:p>
      </dgm:t>
    </dgm:pt>
    <dgm:pt modelId="{18B86469-8BCA-4849-B24B-70D893EA7C34}" type="sibTrans" cxnId="{D241552B-C941-4683-895E-FA742EAB3974}">
      <dgm:prSet/>
      <dgm:spPr/>
      <dgm:t>
        <a:bodyPr/>
        <a:lstStyle/>
        <a:p>
          <a:pPr rtl="1"/>
          <a:endParaRPr lang="he-IL"/>
        </a:p>
      </dgm:t>
    </dgm:pt>
    <dgm:pt modelId="{1F782C02-7891-41BE-82AD-215A94DAE870}" type="pres">
      <dgm:prSet presAssocID="{B34D7DD4-C264-498A-A241-9582938900AA}" presName="Name0" presStyleCnt="0">
        <dgm:presLayoutVars>
          <dgm:dir val="rev"/>
          <dgm:resizeHandles val="exact"/>
        </dgm:presLayoutVars>
      </dgm:prSet>
      <dgm:spPr/>
    </dgm:pt>
    <dgm:pt modelId="{80D759A4-F179-4CFE-AA4D-6BA803B32F5A}" type="pres">
      <dgm:prSet presAssocID="{C0C7ADB7-651B-4E30-ACF4-5A76E33FC107}" presName="parTxOnly" presStyleLbl="node1" presStyleIdx="0" presStyleCnt="5" custScaleX="111744">
        <dgm:presLayoutVars>
          <dgm:bulletEnabled val="1"/>
        </dgm:presLayoutVars>
      </dgm:prSet>
      <dgm:spPr/>
    </dgm:pt>
    <dgm:pt modelId="{1A081BC8-5107-48AA-AA2E-4FF47C8CE152}" type="pres">
      <dgm:prSet presAssocID="{9B4ADBD0-CD87-496C-BD64-E81348702568}" presName="parSpace" presStyleCnt="0"/>
      <dgm:spPr/>
    </dgm:pt>
    <dgm:pt modelId="{0AC55165-65B0-4ADB-87BD-45F01C6E0F7D}" type="pres">
      <dgm:prSet presAssocID="{D9FB35D8-2398-4E72-B2D5-6E198D0DC88B}" presName="parTxOnly" presStyleLbl="node1" presStyleIdx="1" presStyleCnt="5">
        <dgm:presLayoutVars>
          <dgm:bulletEnabled val="1"/>
        </dgm:presLayoutVars>
      </dgm:prSet>
      <dgm:spPr/>
    </dgm:pt>
    <dgm:pt modelId="{20FC943F-5422-4308-B511-F6ECC95083E7}" type="pres">
      <dgm:prSet presAssocID="{FAA545EE-42F8-4703-B2AC-16181F4F35BD}" presName="parSpace" presStyleCnt="0"/>
      <dgm:spPr/>
    </dgm:pt>
    <dgm:pt modelId="{637A9E18-600F-4A62-9F3D-E02A407A4EB4}" type="pres">
      <dgm:prSet presAssocID="{4385D6A8-1653-45FD-8DB0-44BD69BD6386}" presName="parTxOnly" presStyleLbl="node1" presStyleIdx="2" presStyleCnt="5">
        <dgm:presLayoutVars>
          <dgm:bulletEnabled val="1"/>
        </dgm:presLayoutVars>
      </dgm:prSet>
      <dgm:spPr/>
    </dgm:pt>
    <dgm:pt modelId="{6F80097F-A135-4752-A937-1AD3582EF28B}" type="pres">
      <dgm:prSet presAssocID="{8BF4A0B3-5BB5-4802-A8B6-1AA3FF811FAC}" presName="parSpace" presStyleCnt="0"/>
      <dgm:spPr/>
    </dgm:pt>
    <dgm:pt modelId="{73A18EFD-11C1-4EBC-BDAA-CEA1EE6669D9}" type="pres">
      <dgm:prSet presAssocID="{28984869-DB4D-446D-9C25-36E99AA65655}" presName="parTxOnly" presStyleLbl="node1" presStyleIdx="3" presStyleCnt="5">
        <dgm:presLayoutVars>
          <dgm:bulletEnabled val="1"/>
        </dgm:presLayoutVars>
      </dgm:prSet>
      <dgm:spPr/>
    </dgm:pt>
    <dgm:pt modelId="{D7B5ACF1-02CC-459F-8B37-B89BC6F21BC7}" type="pres">
      <dgm:prSet presAssocID="{256F1302-E9CB-4C53-BABC-F70CE8C6CC65}" presName="parSpace" presStyleCnt="0"/>
      <dgm:spPr/>
    </dgm:pt>
    <dgm:pt modelId="{19C000DA-ACE8-45EB-81AA-5F2F7EEFD0D6}" type="pres">
      <dgm:prSet presAssocID="{271099EF-1E5B-4001-92D4-663710432066}" presName="parTxOnly" presStyleLbl="node1" presStyleIdx="4" presStyleCnt="5">
        <dgm:presLayoutVars>
          <dgm:bulletEnabled val="1"/>
        </dgm:presLayoutVars>
      </dgm:prSet>
      <dgm:spPr/>
    </dgm:pt>
  </dgm:ptLst>
  <dgm:cxnLst>
    <dgm:cxn modelId="{0FB8E727-289C-4BB8-A549-A33B6E0821AA}" srcId="{B34D7DD4-C264-498A-A241-9582938900AA}" destId="{4385D6A8-1653-45FD-8DB0-44BD69BD6386}" srcOrd="2" destOrd="0" parTransId="{2C61C5FE-90B0-4E43-890A-97F8A8293254}" sibTransId="{8BF4A0B3-5BB5-4802-A8B6-1AA3FF811FAC}"/>
    <dgm:cxn modelId="{C7F3D029-1CBD-4FA0-9B10-6ABE89F0F476}" type="presOf" srcId="{4385D6A8-1653-45FD-8DB0-44BD69BD6386}" destId="{637A9E18-600F-4A62-9F3D-E02A407A4EB4}" srcOrd="0" destOrd="0" presId="urn:microsoft.com/office/officeart/2005/8/layout/hChevron3"/>
    <dgm:cxn modelId="{D241552B-C941-4683-895E-FA742EAB3974}" srcId="{B34D7DD4-C264-498A-A241-9582938900AA}" destId="{271099EF-1E5B-4001-92D4-663710432066}" srcOrd="4" destOrd="0" parTransId="{305B43B8-55A9-4F60-BFFC-728D3DBF122F}" sibTransId="{18B86469-8BCA-4849-B24B-70D893EA7C34}"/>
    <dgm:cxn modelId="{C2BAA037-0023-4DD7-9BF9-36A452632BA2}" srcId="{B34D7DD4-C264-498A-A241-9582938900AA}" destId="{D9FB35D8-2398-4E72-B2D5-6E198D0DC88B}" srcOrd="1" destOrd="0" parTransId="{DED80F22-4AD9-4D1B-8B78-71AFA9F34740}" sibTransId="{FAA545EE-42F8-4703-B2AC-16181F4F35BD}"/>
    <dgm:cxn modelId="{E3D8B288-FEF8-4128-8652-B38E34501C4C}" type="presOf" srcId="{B34D7DD4-C264-498A-A241-9582938900AA}" destId="{1F782C02-7891-41BE-82AD-215A94DAE870}" srcOrd="0" destOrd="0" presId="urn:microsoft.com/office/officeart/2005/8/layout/hChevron3"/>
    <dgm:cxn modelId="{F94BB1A4-68A3-44A2-91AF-394EEF22E24A}" type="presOf" srcId="{D9FB35D8-2398-4E72-B2D5-6E198D0DC88B}" destId="{0AC55165-65B0-4ADB-87BD-45F01C6E0F7D}" srcOrd="0" destOrd="0" presId="urn:microsoft.com/office/officeart/2005/8/layout/hChevron3"/>
    <dgm:cxn modelId="{5BC04CC0-5734-4189-9BA7-3276E24782B9}" srcId="{B34D7DD4-C264-498A-A241-9582938900AA}" destId="{28984869-DB4D-446D-9C25-36E99AA65655}" srcOrd="3" destOrd="0" parTransId="{60F2DB50-C2C9-443B-96CA-E0C5ADBB3152}" sibTransId="{256F1302-E9CB-4C53-BABC-F70CE8C6CC65}"/>
    <dgm:cxn modelId="{4C64CCC0-3014-447A-90E5-202389A268F8}" type="presOf" srcId="{28984869-DB4D-446D-9C25-36E99AA65655}" destId="{73A18EFD-11C1-4EBC-BDAA-CEA1EE6669D9}" srcOrd="0" destOrd="0" presId="urn:microsoft.com/office/officeart/2005/8/layout/hChevron3"/>
    <dgm:cxn modelId="{CC2556C8-72EB-42F2-A7E3-6281701E9FC5}" type="presOf" srcId="{C0C7ADB7-651B-4E30-ACF4-5A76E33FC107}" destId="{80D759A4-F179-4CFE-AA4D-6BA803B32F5A}" srcOrd="0" destOrd="0" presId="urn:microsoft.com/office/officeart/2005/8/layout/hChevron3"/>
    <dgm:cxn modelId="{EF7AFCD2-DFB0-4F31-918D-5A2ED62E58C0}" srcId="{B34D7DD4-C264-498A-A241-9582938900AA}" destId="{C0C7ADB7-651B-4E30-ACF4-5A76E33FC107}" srcOrd="0" destOrd="0" parTransId="{D92BED74-A1D8-4DC0-9159-76B17198CB50}" sibTransId="{9B4ADBD0-CD87-496C-BD64-E81348702568}"/>
    <dgm:cxn modelId="{2A293EE8-2112-402E-9720-72057E362F93}" type="presOf" srcId="{271099EF-1E5B-4001-92D4-663710432066}" destId="{19C000DA-ACE8-45EB-81AA-5F2F7EEFD0D6}" srcOrd="0" destOrd="0" presId="urn:microsoft.com/office/officeart/2005/8/layout/hChevron3"/>
    <dgm:cxn modelId="{7A549880-966F-4FCA-8CE5-B9CAE115A3F0}" type="presParOf" srcId="{1F782C02-7891-41BE-82AD-215A94DAE870}" destId="{80D759A4-F179-4CFE-AA4D-6BA803B32F5A}" srcOrd="0" destOrd="0" presId="urn:microsoft.com/office/officeart/2005/8/layout/hChevron3"/>
    <dgm:cxn modelId="{7F7561B1-BD4B-4874-938A-2D272B2C3DC0}" type="presParOf" srcId="{1F782C02-7891-41BE-82AD-215A94DAE870}" destId="{1A081BC8-5107-48AA-AA2E-4FF47C8CE152}" srcOrd="1" destOrd="0" presId="urn:microsoft.com/office/officeart/2005/8/layout/hChevron3"/>
    <dgm:cxn modelId="{0127AE3F-FFAD-4195-A5D9-91C96453BCDB}" type="presParOf" srcId="{1F782C02-7891-41BE-82AD-215A94DAE870}" destId="{0AC55165-65B0-4ADB-87BD-45F01C6E0F7D}" srcOrd="2" destOrd="0" presId="urn:microsoft.com/office/officeart/2005/8/layout/hChevron3"/>
    <dgm:cxn modelId="{96C623E2-CFFF-4922-8C8C-B664EADE0A4E}" type="presParOf" srcId="{1F782C02-7891-41BE-82AD-215A94DAE870}" destId="{20FC943F-5422-4308-B511-F6ECC95083E7}" srcOrd="3" destOrd="0" presId="urn:microsoft.com/office/officeart/2005/8/layout/hChevron3"/>
    <dgm:cxn modelId="{70604FE3-EF6F-45F4-B7EB-2B5CE3E3EC59}" type="presParOf" srcId="{1F782C02-7891-41BE-82AD-215A94DAE870}" destId="{637A9E18-600F-4A62-9F3D-E02A407A4EB4}" srcOrd="4" destOrd="0" presId="urn:microsoft.com/office/officeart/2005/8/layout/hChevron3"/>
    <dgm:cxn modelId="{8B5DAA66-8676-4E58-AB49-F1A4381ABE38}" type="presParOf" srcId="{1F782C02-7891-41BE-82AD-215A94DAE870}" destId="{6F80097F-A135-4752-A937-1AD3582EF28B}" srcOrd="5" destOrd="0" presId="urn:microsoft.com/office/officeart/2005/8/layout/hChevron3"/>
    <dgm:cxn modelId="{C1A9B4AE-9ADF-4C01-909A-A6E4B5FC7D6C}" type="presParOf" srcId="{1F782C02-7891-41BE-82AD-215A94DAE870}" destId="{73A18EFD-11C1-4EBC-BDAA-CEA1EE6669D9}" srcOrd="6" destOrd="0" presId="urn:microsoft.com/office/officeart/2005/8/layout/hChevron3"/>
    <dgm:cxn modelId="{5CB3E9A2-DE7E-4E57-A5C4-944BA6FCA5CD}" type="presParOf" srcId="{1F782C02-7891-41BE-82AD-215A94DAE870}" destId="{D7B5ACF1-02CC-459F-8B37-B89BC6F21BC7}" srcOrd="7" destOrd="0" presId="urn:microsoft.com/office/officeart/2005/8/layout/hChevron3"/>
    <dgm:cxn modelId="{3CD9BD34-3338-4D69-9A7F-CF73C2524BFF}" type="presParOf" srcId="{1F782C02-7891-41BE-82AD-215A94DAE870}" destId="{19C000DA-ACE8-45EB-81AA-5F2F7EEFD0D6}"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4D7DD4-C264-498A-A241-9582938900AA}" type="doc">
      <dgm:prSet loTypeId="urn:microsoft.com/office/officeart/2005/8/layout/hChevron3" loCatId="process" qsTypeId="urn:microsoft.com/office/officeart/2005/8/quickstyle/simple1" qsCatId="simple" csTypeId="urn:microsoft.com/office/officeart/2005/8/colors/accent1_2" csCatId="accent1" phldr="1"/>
      <dgm:spPr/>
    </dgm:pt>
    <dgm:pt modelId="{C0C7ADB7-651B-4E30-ACF4-5A76E33FC107}">
      <dgm:prSet phldrT="[טקסט]" custT="1"/>
      <dgm:spPr>
        <a:solidFill>
          <a:schemeClr val="accent5"/>
        </a:solidFill>
      </dgm:spPr>
      <dgm:t>
        <a:bodyPr/>
        <a:lstStyle/>
        <a:p>
          <a:pPr rtl="1"/>
          <a:r>
            <a:rPr lang="en-US" sz="2200" dirty="0"/>
            <a:t>Data</a:t>
          </a:r>
          <a:r>
            <a:rPr lang="en-US" sz="2400" dirty="0"/>
            <a:t> Acquisition</a:t>
          </a:r>
          <a:endParaRPr lang="he-IL" sz="2400" dirty="0"/>
        </a:p>
      </dgm:t>
    </dgm:pt>
    <dgm:pt modelId="{D92BED74-A1D8-4DC0-9159-76B17198CB50}" type="parTrans" cxnId="{EF7AFCD2-DFB0-4F31-918D-5A2ED62E58C0}">
      <dgm:prSet/>
      <dgm:spPr/>
      <dgm:t>
        <a:bodyPr/>
        <a:lstStyle/>
        <a:p>
          <a:pPr rtl="1"/>
          <a:endParaRPr lang="he-IL"/>
        </a:p>
      </dgm:t>
    </dgm:pt>
    <dgm:pt modelId="{9B4ADBD0-CD87-496C-BD64-E81348702568}" type="sibTrans" cxnId="{EF7AFCD2-DFB0-4F31-918D-5A2ED62E58C0}">
      <dgm:prSet/>
      <dgm:spPr/>
      <dgm:t>
        <a:bodyPr/>
        <a:lstStyle/>
        <a:p>
          <a:pPr rtl="1"/>
          <a:endParaRPr lang="he-IL"/>
        </a:p>
      </dgm:t>
    </dgm:pt>
    <dgm:pt modelId="{D9FB35D8-2398-4E72-B2D5-6E198D0DC88B}">
      <dgm:prSet phldrT="[טקסט]" custT="1"/>
      <dgm:spPr/>
      <dgm:t>
        <a:bodyPr/>
        <a:lstStyle/>
        <a:p>
          <a:pPr rtl="1"/>
          <a:r>
            <a:rPr lang="en-US" sz="2200" dirty="0"/>
            <a:t>EDA</a:t>
          </a:r>
          <a:endParaRPr lang="he-IL" sz="2200" dirty="0"/>
        </a:p>
      </dgm:t>
    </dgm:pt>
    <dgm:pt modelId="{DED80F22-4AD9-4D1B-8B78-71AFA9F34740}" type="parTrans" cxnId="{C2BAA037-0023-4DD7-9BF9-36A452632BA2}">
      <dgm:prSet/>
      <dgm:spPr/>
      <dgm:t>
        <a:bodyPr/>
        <a:lstStyle/>
        <a:p>
          <a:pPr rtl="1"/>
          <a:endParaRPr lang="he-IL"/>
        </a:p>
      </dgm:t>
    </dgm:pt>
    <dgm:pt modelId="{FAA545EE-42F8-4703-B2AC-16181F4F35BD}" type="sibTrans" cxnId="{C2BAA037-0023-4DD7-9BF9-36A452632BA2}">
      <dgm:prSet/>
      <dgm:spPr/>
      <dgm:t>
        <a:bodyPr/>
        <a:lstStyle/>
        <a:p>
          <a:pPr rtl="1"/>
          <a:endParaRPr lang="he-IL"/>
        </a:p>
      </dgm:t>
    </dgm:pt>
    <dgm:pt modelId="{4385D6A8-1653-45FD-8DB0-44BD69BD6386}">
      <dgm:prSet phldrT="[טקסט]" custT="1"/>
      <dgm:spPr/>
      <dgm:t>
        <a:bodyPr/>
        <a:lstStyle/>
        <a:p>
          <a:pPr rtl="1"/>
          <a:r>
            <a:rPr lang="en-US" sz="2200" dirty="0"/>
            <a:t>Machine Learning</a:t>
          </a:r>
          <a:endParaRPr lang="he-IL" sz="2200" dirty="0"/>
        </a:p>
      </dgm:t>
    </dgm:pt>
    <dgm:pt modelId="{2C61C5FE-90B0-4E43-890A-97F8A8293254}" type="parTrans" cxnId="{0FB8E727-289C-4BB8-A549-A33B6E0821AA}">
      <dgm:prSet/>
      <dgm:spPr/>
      <dgm:t>
        <a:bodyPr/>
        <a:lstStyle/>
        <a:p>
          <a:pPr rtl="1"/>
          <a:endParaRPr lang="he-IL"/>
        </a:p>
      </dgm:t>
    </dgm:pt>
    <dgm:pt modelId="{8BF4A0B3-5BB5-4802-A8B6-1AA3FF811FAC}" type="sibTrans" cxnId="{0FB8E727-289C-4BB8-A549-A33B6E0821AA}">
      <dgm:prSet/>
      <dgm:spPr/>
      <dgm:t>
        <a:bodyPr/>
        <a:lstStyle/>
        <a:p>
          <a:pPr rtl="1"/>
          <a:endParaRPr lang="he-IL"/>
        </a:p>
      </dgm:t>
    </dgm:pt>
    <dgm:pt modelId="{28984869-DB4D-446D-9C25-36E99AA65655}">
      <dgm:prSet custT="1"/>
      <dgm:spPr/>
      <dgm:t>
        <a:bodyPr/>
        <a:lstStyle/>
        <a:p>
          <a:pPr rtl="1"/>
          <a:r>
            <a:rPr lang="en-US" sz="2200" dirty="0"/>
            <a:t>Conclusions</a:t>
          </a:r>
          <a:endParaRPr lang="he-IL" sz="2200" dirty="0"/>
        </a:p>
      </dgm:t>
    </dgm:pt>
    <dgm:pt modelId="{60F2DB50-C2C9-443B-96CA-E0C5ADBB3152}" type="parTrans" cxnId="{5BC04CC0-5734-4189-9BA7-3276E24782B9}">
      <dgm:prSet/>
      <dgm:spPr/>
      <dgm:t>
        <a:bodyPr/>
        <a:lstStyle/>
        <a:p>
          <a:pPr rtl="1"/>
          <a:endParaRPr lang="he-IL"/>
        </a:p>
      </dgm:t>
    </dgm:pt>
    <dgm:pt modelId="{256F1302-E9CB-4C53-BABC-F70CE8C6CC65}" type="sibTrans" cxnId="{5BC04CC0-5734-4189-9BA7-3276E24782B9}">
      <dgm:prSet/>
      <dgm:spPr/>
      <dgm:t>
        <a:bodyPr/>
        <a:lstStyle/>
        <a:p>
          <a:pPr rtl="1"/>
          <a:endParaRPr lang="he-IL"/>
        </a:p>
      </dgm:t>
    </dgm:pt>
    <dgm:pt modelId="{271099EF-1E5B-4001-92D4-663710432066}">
      <dgm:prSet custT="1"/>
      <dgm:spPr/>
      <dgm:t>
        <a:bodyPr/>
        <a:lstStyle/>
        <a:p>
          <a:pPr rtl="1"/>
          <a:r>
            <a:rPr lang="en-US" sz="2200" dirty="0"/>
            <a:t>WOW EFFECT</a:t>
          </a:r>
          <a:endParaRPr lang="he-IL" sz="2200" dirty="0"/>
        </a:p>
      </dgm:t>
    </dgm:pt>
    <dgm:pt modelId="{305B43B8-55A9-4F60-BFFC-728D3DBF122F}" type="parTrans" cxnId="{D241552B-C941-4683-895E-FA742EAB3974}">
      <dgm:prSet/>
      <dgm:spPr/>
      <dgm:t>
        <a:bodyPr/>
        <a:lstStyle/>
        <a:p>
          <a:pPr rtl="1"/>
          <a:endParaRPr lang="he-IL"/>
        </a:p>
      </dgm:t>
    </dgm:pt>
    <dgm:pt modelId="{18B86469-8BCA-4849-B24B-70D893EA7C34}" type="sibTrans" cxnId="{D241552B-C941-4683-895E-FA742EAB3974}">
      <dgm:prSet/>
      <dgm:spPr/>
      <dgm:t>
        <a:bodyPr/>
        <a:lstStyle/>
        <a:p>
          <a:pPr rtl="1"/>
          <a:endParaRPr lang="he-IL"/>
        </a:p>
      </dgm:t>
    </dgm:pt>
    <dgm:pt modelId="{1F782C02-7891-41BE-82AD-215A94DAE870}" type="pres">
      <dgm:prSet presAssocID="{B34D7DD4-C264-498A-A241-9582938900AA}" presName="Name0" presStyleCnt="0">
        <dgm:presLayoutVars>
          <dgm:dir val="rev"/>
          <dgm:resizeHandles val="exact"/>
        </dgm:presLayoutVars>
      </dgm:prSet>
      <dgm:spPr/>
    </dgm:pt>
    <dgm:pt modelId="{80D759A4-F179-4CFE-AA4D-6BA803B32F5A}" type="pres">
      <dgm:prSet presAssocID="{C0C7ADB7-651B-4E30-ACF4-5A76E33FC107}" presName="parTxOnly" presStyleLbl="node1" presStyleIdx="0" presStyleCnt="5" custScaleX="111744">
        <dgm:presLayoutVars>
          <dgm:bulletEnabled val="1"/>
        </dgm:presLayoutVars>
      </dgm:prSet>
      <dgm:spPr/>
    </dgm:pt>
    <dgm:pt modelId="{1A081BC8-5107-48AA-AA2E-4FF47C8CE152}" type="pres">
      <dgm:prSet presAssocID="{9B4ADBD0-CD87-496C-BD64-E81348702568}" presName="parSpace" presStyleCnt="0"/>
      <dgm:spPr/>
    </dgm:pt>
    <dgm:pt modelId="{0AC55165-65B0-4ADB-87BD-45F01C6E0F7D}" type="pres">
      <dgm:prSet presAssocID="{D9FB35D8-2398-4E72-B2D5-6E198D0DC88B}" presName="parTxOnly" presStyleLbl="node1" presStyleIdx="1" presStyleCnt="5">
        <dgm:presLayoutVars>
          <dgm:bulletEnabled val="1"/>
        </dgm:presLayoutVars>
      </dgm:prSet>
      <dgm:spPr/>
    </dgm:pt>
    <dgm:pt modelId="{20FC943F-5422-4308-B511-F6ECC95083E7}" type="pres">
      <dgm:prSet presAssocID="{FAA545EE-42F8-4703-B2AC-16181F4F35BD}" presName="parSpace" presStyleCnt="0"/>
      <dgm:spPr/>
    </dgm:pt>
    <dgm:pt modelId="{637A9E18-600F-4A62-9F3D-E02A407A4EB4}" type="pres">
      <dgm:prSet presAssocID="{4385D6A8-1653-45FD-8DB0-44BD69BD6386}" presName="parTxOnly" presStyleLbl="node1" presStyleIdx="2" presStyleCnt="5">
        <dgm:presLayoutVars>
          <dgm:bulletEnabled val="1"/>
        </dgm:presLayoutVars>
      </dgm:prSet>
      <dgm:spPr/>
    </dgm:pt>
    <dgm:pt modelId="{6F80097F-A135-4752-A937-1AD3582EF28B}" type="pres">
      <dgm:prSet presAssocID="{8BF4A0B3-5BB5-4802-A8B6-1AA3FF811FAC}" presName="parSpace" presStyleCnt="0"/>
      <dgm:spPr/>
    </dgm:pt>
    <dgm:pt modelId="{73A18EFD-11C1-4EBC-BDAA-CEA1EE6669D9}" type="pres">
      <dgm:prSet presAssocID="{28984869-DB4D-446D-9C25-36E99AA65655}" presName="parTxOnly" presStyleLbl="node1" presStyleIdx="3" presStyleCnt="5">
        <dgm:presLayoutVars>
          <dgm:bulletEnabled val="1"/>
        </dgm:presLayoutVars>
      </dgm:prSet>
      <dgm:spPr/>
    </dgm:pt>
    <dgm:pt modelId="{D7B5ACF1-02CC-459F-8B37-B89BC6F21BC7}" type="pres">
      <dgm:prSet presAssocID="{256F1302-E9CB-4C53-BABC-F70CE8C6CC65}" presName="parSpace" presStyleCnt="0"/>
      <dgm:spPr/>
    </dgm:pt>
    <dgm:pt modelId="{19C000DA-ACE8-45EB-81AA-5F2F7EEFD0D6}" type="pres">
      <dgm:prSet presAssocID="{271099EF-1E5B-4001-92D4-663710432066}" presName="parTxOnly" presStyleLbl="node1" presStyleIdx="4" presStyleCnt="5">
        <dgm:presLayoutVars>
          <dgm:bulletEnabled val="1"/>
        </dgm:presLayoutVars>
      </dgm:prSet>
      <dgm:spPr/>
    </dgm:pt>
  </dgm:ptLst>
  <dgm:cxnLst>
    <dgm:cxn modelId="{0FB8E727-289C-4BB8-A549-A33B6E0821AA}" srcId="{B34D7DD4-C264-498A-A241-9582938900AA}" destId="{4385D6A8-1653-45FD-8DB0-44BD69BD6386}" srcOrd="2" destOrd="0" parTransId="{2C61C5FE-90B0-4E43-890A-97F8A8293254}" sibTransId="{8BF4A0B3-5BB5-4802-A8B6-1AA3FF811FAC}"/>
    <dgm:cxn modelId="{C7F3D029-1CBD-4FA0-9B10-6ABE89F0F476}" type="presOf" srcId="{4385D6A8-1653-45FD-8DB0-44BD69BD6386}" destId="{637A9E18-600F-4A62-9F3D-E02A407A4EB4}" srcOrd="0" destOrd="0" presId="urn:microsoft.com/office/officeart/2005/8/layout/hChevron3"/>
    <dgm:cxn modelId="{D241552B-C941-4683-895E-FA742EAB3974}" srcId="{B34D7DD4-C264-498A-A241-9582938900AA}" destId="{271099EF-1E5B-4001-92D4-663710432066}" srcOrd="4" destOrd="0" parTransId="{305B43B8-55A9-4F60-BFFC-728D3DBF122F}" sibTransId="{18B86469-8BCA-4849-B24B-70D893EA7C34}"/>
    <dgm:cxn modelId="{C2BAA037-0023-4DD7-9BF9-36A452632BA2}" srcId="{B34D7DD4-C264-498A-A241-9582938900AA}" destId="{D9FB35D8-2398-4E72-B2D5-6E198D0DC88B}" srcOrd="1" destOrd="0" parTransId="{DED80F22-4AD9-4D1B-8B78-71AFA9F34740}" sibTransId="{FAA545EE-42F8-4703-B2AC-16181F4F35BD}"/>
    <dgm:cxn modelId="{E3D8B288-FEF8-4128-8652-B38E34501C4C}" type="presOf" srcId="{B34D7DD4-C264-498A-A241-9582938900AA}" destId="{1F782C02-7891-41BE-82AD-215A94DAE870}" srcOrd="0" destOrd="0" presId="urn:microsoft.com/office/officeart/2005/8/layout/hChevron3"/>
    <dgm:cxn modelId="{F94BB1A4-68A3-44A2-91AF-394EEF22E24A}" type="presOf" srcId="{D9FB35D8-2398-4E72-B2D5-6E198D0DC88B}" destId="{0AC55165-65B0-4ADB-87BD-45F01C6E0F7D}" srcOrd="0" destOrd="0" presId="urn:microsoft.com/office/officeart/2005/8/layout/hChevron3"/>
    <dgm:cxn modelId="{5BC04CC0-5734-4189-9BA7-3276E24782B9}" srcId="{B34D7DD4-C264-498A-A241-9582938900AA}" destId="{28984869-DB4D-446D-9C25-36E99AA65655}" srcOrd="3" destOrd="0" parTransId="{60F2DB50-C2C9-443B-96CA-E0C5ADBB3152}" sibTransId="{256F1302-E9CB-4C53-BABC-F70CE8C6CC65}"/>
    <dgm:cxn modelId="{4C64CCC0-3014-447A-90E5-202389A268F8}" type="presOf" srcId="{28984869-DB4D-446D-9C25-36E99AA65655}" destId="{73A18EFD-11C1-4EBC-BDAA-CEA1EE6669D9}" srcOrd="0" destOrd="0" presId="urn:microsoft.com/office/officeart/2005/8/layout/hChevron3"/>
    <dgm:cxn modelId="{CC2556C8-72EB-42F2-A7E3-6281701E9FC5}" type="presOf" srcId="{C0C7ADB7-651B-4E30-ACF4-5A76E33FC107}" destId="{80D759A4-F179-4CFE-AA4D-6BA803B32F5A}" srcOrd="0" destOrd="0" presId="urn:microsoft.com/office/officeart/2005/8/layout/hChevron3"/>
    <dgm:cxn modelId="{EF7AFCD2-DFB0-4F31-918D-5A2ED62E58C0}" srcId="{B34D7DD4-C264-498A-A241-9582938900AA}" destId="{C0C7ADB7-651B-4E30-ACF4-5A76E33FC107}" srcOrd="0" destOrd="0" parTransId="{D92BED74-A1D8-4DC0-9159-76B17198CB50}" sibTransId="{9B4ADBD0-CD87-496C-BD64-E81348702568}"/>
    <dgm:cxn modelId="{2A293EE8-2112-402E-9720-72057E362F93}" type="presOf" srcId="{271099EF-1E5B-4001-92D4-663710432066}" destId="{19C000DA-ACE8-45EB-81AA-5F2F7EEFD0D6}" srcOrd="0" destOrd="0" presId="urn:microsoft.com/office/officeart/2005/8/layout/hChevron3"/>
    <dgm:cxn modelId="{7A549880-966F-4FCA-8CE5-B9CAE115A3F0}" type="presParOf" srcId="{1F782C02-7891-41BE-82AD-215A94DAE870}" destId="{80D759A4-F179-4CFE-AA4D-6BA803B32F5A}" srcOrd="0" destOrd="0" presId="urn:microsoft.com/office/officeart/2005/8/layout/hChevron3"/>
    <dgm:cxn modelId="{7F7561B1-BD4B-4874-938A-2D272B2C3DC0}" type="presParOf" srcId="{1F782C02-7891-41BE-82AD-215A94DAE870}" destId="{1A081BC8-5107-48AA-AA2E-4FF47C8CE152}" srcOrd="1" destOrd="0" presId="urn:microsoft.com/office/officeart/2005/8/layout/hChevron3"/>
    <dgm:cxn modelId="{0127AE3F-FFAD-4195-A5D9-91C96453BCDB}" type="presParOf" srcId="{1F782C02-7891-41BE-82AD-215A94DAE870}" destId="{0AC55165-65B0-4ADB-87BD-45F01C6E0F7D}" srcOrd="2" destOrd="0" presId="urn:microsoft.com/office/officeart/2005/8/layout/hChevron3"/>
    <dgm:cxn modelId="{96C623E2-CFFF-4922-8C8C-B664EADE0A4E}" type="presParOf" srcId="{1F782C02-7891-41BE-82AD-215A94DAE870}" destId="{20FC943F-5422-4308-B511-F6ECC95083E7}" srcOrd="3" destOrd="0" presId="urn:microsoft.com/office/officeart/2005/8/layout/hChevron3"/>
    <dgm:cxn modelId="{70604FE3-EF6F-45F4-B7EB-2B5CE3E3EC59}" type="presParOf" srcId="{1F782C02-7891-41BE-82AD-215A94DAE870}" destId="{637A9E18-600F-4A62-9F3D-E02A407A4EB4}" srcOrd="4" destOrd="0" presId="urn:microsoft.com/office/officeart/2005/8/layout/hChevron3"/>
    <dgm:cxn modelId="{8B5DAA66-8676-4E58-AB49-F1A4381ABE38}" type="presParOf" srcId="{1F782C02-7891-41BE-82AD-215A94DAE870}" destId="{6F80097F-A135-4752-A937-1AD3582EF28B}" srcOrd="5" destOrd="0" presId="urn:microsoft.com/office/officeart/2005/8/layout/hChevron3"/>
    <dgm:cxn modelId="{C1A9B4AE-9ADF-4C01-909A-A6E4B5FC7D6C}" type="presParOf" srcId="{1F782C02-7891-41BE-82AD-215A94DAE870}" destId="{73A18EFD-11C1-4EBC-BDAA-CEA1EE6669D9}" srcOrd="6" destOrd="0" presId="urn:microsoft.com/office/officeart/2005/8/layout/hChevron3"/>
    <dgm:cxn modelId="{5CB3E9A2-DE7E-4E57-A5C4-944BA6FCA5CD}" type="presParOf" srcId="{1F782C02-7891-41BE-82AD-215A94DAE870}" destId="{D7B5ACF1-02CC-459F-8B37-B89BC6F21BC7}" srcOrd="7" destOrd="0" presId="urn:microsoft.com/office/officeart/2005/8/layout/hChevron3"/>
    <dgm:cxn modelId="{3CD9BD34-3338-4D69-9A7F-CF73C2524BFF}" type="presParOf" srcId="{1F782C02-7891-41BE-82AD-215A94DAE870}" destId="{19C000DA-ACE8-45EB-81AA-5F2F7EEFD0D6}" srcOrd="8"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4D7DD4-C264-498A-A241-9582938900AA}" type="doc">
      <dgm:prSet loTypeId="urn:microsoft.com/office/officeart/2005/8/layout/hChevron3" loCatId="process" qsTypeId="urn:microsoft.com/office/officeart/2005/8/quickstyle/simple1" qsCatId="simple" csTypeId="urn:microsoft.com/office/officeart/2005/8/colors/accent1_2" csCatId="accent1" phldr="1"/>
      <dgm:spPr/>
    </dgm:pt>
    <dgm:pt modelId="{C0C7ADB7-651B-4E30-ACF4-5A76E33FC107}">
      <dgm:prSet phldrT="[טקסט]" custT="1"/>
      <dgm:spPr>
        <a:solidFill>
          <a:schemeClr val="accent1"/>
        </a:solidFill>
      </dgm:spPr>
      <dgm:t>
        <a:bodyPr/>
        <a:lstStyle/>
        <a:p>
          <a:pPr rtl="1"/>
          <a:r>
            <a:rPr lang="en-US" sz="2200" dirty="0"/>
            <a:t>Data Acquisition</a:t>
          </a:r>
          <a:endParaRPr lang="he-IL" sz="2200" dirty="0"/>
        </a:p>
      </dgm:t>
    </dgm:pt>
    <dgm:pt modelId="{D92BED74-A1D8-4DC0-9159-76B17198CB50}" type="parTrans" cxnId="{EF7AFCD2-DFB0-4F31-918D-5A2ED62E58C0}">
      <dgm:prSet/>
      <dgm:spPr/>
      <dgm:t>
        <a:bodyPr/>
        <a:lstStyle/>
        <a:p>
          <a:pPr rtl="1"/>
          <a:endParaRPr lang="he-IL"/>
        </a:p>
      </dgm:t>
    </dgm:pt>
    <dgm:pt modelId="{9B4ADBD0-CD87-496C-BD64-E81348702568}" type="sibTrans" cxnId="{EF7AFCD2-DFB0-4F31-918D-5A2ED62E58C0}">
      <dgm:prSet/>
      <dgm:spPr/>
      <dgm:t>
        <a:bodyPr/>
        <a:lstStyle/>
        <a:p>
          <a:pPr rtl="1"/>
          <a:endParaRPr lang="he-IL"/>
        </a:p>
      </dgm:t>
    </dgm:pt>
    <dgm:pt modelId="{D9FB35D8-2398-4E72-B2D5-6E198D0DC88B}">
      <dgm:prSet phldrT="[טקסט]" custT="1"/>
      <dgm:spPr>
        <a:solidFill>
          <a:schemeClr val="accent5"/>
        </a:solidFill>
      </dgm:spPr>
      <dgm:t>
        <a:bodyPr/>
        <a:lstStyle/>
        <a:p>
          <a:pPr rtl="1"/>
          <a:r>
            <a:rPr lang="en-US" sz="2200" dirty="0"/>
            <a:t>EDA</a:t>
          </a:r>
          <a:endParaRPr lang="he-IL" sz="2200" dirty="0"/>
        </a:p>
      </dgm:t>
    </dgm:pt>
    <dgm:pt modelId="{DED80F22-4AD9-4D1B-8B78-71AFA9F34740}" type="parTrans" cxnId="{C2BAA037-0023-4DD7-9BF9-36A452632BA2}">
      <dgm:prSet/>
      <dgm:spPr/>
      <dgm:t>
        <a:bodyPr/>
        <a:lstStyle/>
        <a:p>
          <a:pPr rtl="1"/>
          <a:endParaRPr lang="he-IL"/>
        </a:p>
      </dgm:t>
    </dgm:pt>
    <dgm:pt modelId="{FAA545EE-42F8-4703-B2AC-16181F4F35BD}" type="sibTrans" cxnId="{C2BAA037-0023-4DD7-9BF9-36A452632BA2}">
      <dgm:prSet/>
      <dgm:spPr/>
      <dgm:t>
        <a:bodyPr/>
        <a:lstStyle/>
        <a:p>
          <a:pPr rtl="1"/>
          <a:endParaRPr lang="he-IL"/>
        </a:p>
      </dgm:t>
    </dgm:pt>
    <dgm:pt modelId="{4385D6A8-1653-45FD-8DB0-44BD69BD6386}">
      <dgm:prSet phldrT="[טקסט]" custT="1"/>
      <dgm:spPr/>
      <dgm:t>
        <a:bodyPr/>
        <a:lstStyle/>
        <a:p>
          <a:pPr rtl="1"/>
          <a:r>
            <a:rPr lang="en-US" sz="2200" dirty="0"/>
            <a:t>Machine Learning</a:t>
          </a:r>
          <a:endParaRPr lang="he-IL" sz="2200" dirty="0"/>
        </a:p>
      </dgm:t>
    </dgm:pt>
    <dgm:pt modelId="{2C61C5FE-90B0-4E43-890A-97F8A8293254}" type="parTrans" cxnId="{0FB8E727-289C-4BB8-A549-A33B6E0821AA}">
      <dgm:prSet/>
      <dgm:spPr/>
      <dgm:t>
        <a:bodyPr/>
        <a:lstStyle/>
        <a:p>
          <a:pPr rtl="1"/>
          <a:endParaRPr lang="he-IL"/>
        </a:p>
      </dgm:t>
    </dgm:pt>
    <dgm:pt modelId="{8BF4A0B3-5BB5-4802-A8B6-1AA3FF811FAC}" type="sibTrans" cxnId="{0FB8E727-289C-4BB8-A549-A33B6E0821AA}">
      <dgm:prSet/>
      <dgm:spPr/>
      <dgm:t>
        <a:bodyPr/>
        <a:lstStyle/>
        <a:p>
          <a:pPr rtl="1"/>
          <a:endParaRPr lang="he-IL"/>
        </a:p>
      </dgm:t>
    </dgm:pt>
    <dgm:pt modelId="{28984869-DB4D-446D-9C25-36E99AA65655}">
      <dgm:prSet custT="1"/>
      <dgm:spPr/>
      <dgm:t>
        <a:bodyPr/>
        <a:lstStyle/>
        <a:p>
          <a:pPr rtl="1"/>
          <a:r>
            <a:rPr lang="en-US" sz="2200" dirty="0"/>
            <a:t>Conclusions</a:t>
          </a:r>
          <a:endParaRPr lang="he-IL" sz="2200" dirty="0"/>
        </a:p>
      </dgm:t>
    </dgm:pt>
    <dgm:pt modelId="{60F2DB50-C2C9-443B-96CA-E0C5ADBB3152}" type="parTrans" cxnId="{5BC04CC0-5734-4189-9BA7-3276E24782B9}">
      <dgm:prSet/>
      <dgm:spPr/>
      <dgm:t>
        <a:bodyPr/>
        <a:lstStyle/>
        <a:p>
          <a:pPr rtl="1"/>
          <a:endParaRPr lang="he-IL"/>
        </a:p>
      </dgm:t>
    </dgm:pt>
    <dgm:pt modelId="{256F1302-E9CB-4C53-BABC-F70CE8C6CC65}" type="sibTrans" cxnId="{5BC04CC0-5734-4189-9BA7-3276E24782B9}">
      <dgm:prSet/>
      <dgm:spPr/>
      <dgm:t>
        <a:bodyPr/>
        <a:lstStyle/>
        <a:p>
          <a:pPr rtl="1"/>
          <a:endParaRPr lang="he-IL"/>
        </a:p>
      </dgm:t>
    </dgm:pt>
    <dgm:pt modelId="{271099EF-1E5B-4001-92D4-663710432066}">
      <dgm:prSet custT="1"/>
      <dgm:spPr/>
      <dgm:t>
        <a:bodyPr/>
        <a:lstStyle/>
        <a:p>
          <a:pPr rtl="1"/>
          <a:r>
            <a:rPr lang="en-US" sz="2200" dirty="0"/>
            <a:t>WOW EFFECT</a:t>
          </a:r>
          <a:endParaRPr lang="he-IL" sz="2200" dirty="0"/>
        </a:p>
      </dgm:t>
    </dgm:pt>
    <dgm:pt modelId="{305B43B8-55A9-4F60-BFFC-728D3DBF122F}" type="parTrans" cxnId="{D241552B-C941-4683-895E-FA742EAB3974}">
      <dgm:prSet/>
      <dgm:spPr/>
      <dgm:t>
        <a:bodyPr/>
        <a:lstStyle/>
        <a:p>
          <a:pPr rtl="1"/>
          <a:endParaRPr lang="he-IL"/>
        </a:p>
      </dgm:t>
    </dgm:pt>
    <dgm:pt modelId="{18B86469-8BCA-4849-B24B-70D893EA7C34}" type="sibTrans" cxnId="{D241552B-C941-4683-895E-FA742EAB3974}">
      <dgm:prSet/>
      <dgm:spPr/>
      <dgm:t>
        <a:bodyPr/>
        <a:lstStyle/>
        <a:p>
          <a:pPr rtl="1"/>
          <a:endParaRPr lang="he-IL"/>
        </a:p>
      </dgm:t>
    </dgm:pt>
    <dgm:pt modelId="{1F782C02-7891-41BE-82AD-215A94DAE870}" type="pres">
      <dgm:prSet presAssocID="{B34D7DD4-C264-498A-A241-9582938900AA}" presName="Name0" presStyleCnt="0">
        <dgm:presLayoutVars>
          <dgm:dir val="rev"/>
          <dgm:resizeHandles val="exact"/>
        </dgm:presLayoutVars>
      </dgm:prSet>
      <dgm:spPr/>
    </dgm:pt>
    <dgm:pt modelId="{80D759A4-F179-4CFE-AA4D-6BA803B32F5A}" type="pres">
      <dgm:prSet presAssocID="{C0C7ADB7-651B-4E30-ACF4-5A76E33FC107}" presName="parTxOnly" presStyleLbl="node1" presStyleIdx="0" presStyleCnt="5" custScaleX="111744">
        <dgm:presLayoutVars>
          <dgm:bulletEnabled val="1"/>
        </dgm:presLayoutVars>
      </dgm:prSet>
      <dgm:spPr/>
    </dgm:pt>
    <dgm:pt modelId="{1A081BC8-5107-48AA-AA2E-4FF47C8CE152}" type="pres">
      <dgm:prSet presAssocID="{9B4ADBD0-CD87-496C-BD64-E81348702568}" presName="parSpace" presStyleCnt="0"/>
      <dgm:spPr/>
    </dgm:pt>
    <dgm:pt modelId="{0AC55165-65B0-4ADB-87BD-45F01C6E0F7D}" type="pres">
      <dgm:prSet presAssocID="{D9FB35D8-2398-4E72-B2D5-6E198D0DC88B}" presName="parTxOnly" presStyleLbl="node1" presStyleIdx="1" presStyleCnt="5">
        <dgm:presLayoutVars>
          <dgm:bulletEnabled val="1"/>
        </dgm:presLayoutVars>
      </dgm:prSet>
      <dgm:spPr/>
    </dgm:pt>
    <dgm:pt modelId="{20FC943F-5422-4308-B511-F6ECC95083E7}" type="pres">
      <dgm:prSet presAssocID="{FAA545EE-42F8-4703-B2AC-16181F4F35BD}" presName="parSpace" presStyleCnt="0"/>
      <dgm:spPr/>
    </dgm:pt>
    <dgm:pt modelId="{637A9E18-600F-4A62-9F3D-E02A407A4EB4}" type="pres">
      <dgm:prSet presAssocID="{4385D6A8-1653-45FD-8DB0-44BD69BD6386}" presName="parTxOnly" presStyleLbl="node1" presStyleIdx="2" presStyleCnt="5">
        <dgm:presLayoutVars>
          <dgm:bulletEnabled val="1"/>
        </dgm:presLayoutVars>
      </dgm:prSet>
      <dgm:spPr/>
    </dgm:pt>
    <dgm:pt modelId="{6F80097F-A135-4752-A937-1AD3582EF28B}" type="pres">
      <dgm:prSet presAssocID="{8BF4A0B3-5BB5-4802-A8B6-1AA3FF811FAC}" presName="parSpace" presStyleCnt="0"/>
      <dgm:spPr/>
    </dgm:pt>
    <dgm:pt modelId="{73A18EFD-11C1-4EBC-BDAA-CEA1EE6669D9}" type="pres">
      <dgm:prSet presAssocID="{28984869-DB4D-446D-9C25-36E99AA65655}" presName="parTxOnly" presStyleLbl="node1" presStyleIdx="3" presStyleCnt="5">
        <dgm:presLayoutVars>
          <dgm:bulletEnabled val="1"/>
        </dgm:presLayoutVars>
      </dgm:prSet>
      <dgm:spPr/>
    </dgm:pt>
    <dgm:pt modelId="{D7B5ACF1-02CC-459F-8B37-B89BC6F21BC7}" type="pres">
      <dgm:prSet presAssocID="{256F1302-E9CB-4C53-BABC-F70CE8C6CC65}" presName="parSpace" presStyleCnt="0"/>
      <dgm:spPr/>
    </dgm:pt>
    <dgm:pt modelId="{19C000DA-ACE8-45EB-81AA-5F2F7EEFD0D6}" type="pres">
      <dgm:prSet presAssocID="{271099EF-1E5B-4001-92D4-663710432066}" presName="parTxOnly" presStyleLbl="node1" presStyleIdx="4" presStyleCnt="5">
        <dgm:presLayoutVars>
          <dgm:bulletEnabled val="1"/>
        </dgm:presLayoutVars>
      </dgm:prSet>
      <dgm:spPr/>
    </dgm:pt>
  </dgm:ptLst>
  <dgm:cxnLst>
    <dgm:cxn modelId="{0FB8E727-289C-4BB8-A549-A33B6E0821AA}" srcId="{B34D7DD4-C264-498A-A241-9582938900AA}" destId="{4385D6A8-1653-45FD-8DB0-44BD69BD6386}" srcOrd="2" destOrd="0" parTransId="{2C61C5FE-90B0-4E43-890A-97F8A8293254}" sibTransId="{8BF4A0B3-5BB5-4802-A8B6-1AA3FF811FAC}"/>
    <dgm:cxn modelId="{C7F3D029-1CBD-4FA0-9B10-6ABE89F0F476}" type="presOf" srcId="{4385D6A8-1653-45FD-8DB0-44BD69BD6386}" destId="{637A9E18-600F-4A62-9F3D-E02A407A4EB4}" srcOrd="0" destOrd="0" presId="urn:microsoft.com/office/officeart/2005/8/layout/hChevron3"/>
    <dgm:cxn modelId="{D241552B-C941-4683-895E-FA742EAB3974}" srcId="{B34D7DD4-C264-498A-A241-9582938900AA}" destId="{271099EF-1E5B-4001-92D4-663710432066}" srcOrd="4" destOrd="0" parTransId="{305B43B8-55A9-4F60-BFFC-728D3DBF122F}" sibTransId="{18B86469-8BCA-4849-B24B-70D893EA7C34}"/>
    <dgm:cxn modelId="{C2BAA037-0023-4DD7-9BF9-36A452632BA2}" srcId="{B34D7DD4-C264-498A-A241-9582938900AA}" destId="{D9FB35D8-2398-4E72-B2D5-6E198D0DC88B}" srcOrd="1" destOrd="0" parTransId="{DED80F22-4AD9-4D1B-8B78-71AFA9F34740}" sibTransId="{FAA545EE-42F8-4703-B2AC-16181F4F35BD}"/>
    <dgm:cxn modelId="{E3D8B288-FEF8-4128-8652-B38E34501C4C}" type="presOf" srcId="{B34D7DD4-C264-498A-A241-9582938900AA}" destId="{1F782C02-7891-41BE-82AD-215A94DAE870}" srcOrd="0" destOrd="0" presId="urn:microsoft.com/office/officeart/2005/8/layout/hChevron3"/>
    <dgm:cxn modelId="{F94BB1A4-68A3-44A2-91AF-394EEF22E24A}" type="presOf" srcId="{D9FB35D8-2398-4E72-B2D5-6E198D0DC88B}" destId="{0AC55165-65B0-4ADB-87BD-45F01C6E0F7D}" srcOrd="0" destOrd="0" presId="urn:microsoft.com/office/officeart/2005/8/layout/hChevron3"/>
    <dgm:cxn modelId="{5BC04CC0-5734-4189-9BA7-3276E24782B9}" srcId="{B34D7DD4-C264-498A-A241-9582938900AA}" destId="{28984869-DB4D-446D-9C25-36E99AA65655}" srcOrd="3" destOrd="0" parTransId="{60F2DB50-C2C9-443B-96CA-E0C5ADBB3152}" sibTransId="{256F1302-E9CB-4C53-BABC-F70CE8C6CC65}"/>
    <dgm:cxn modelId="{4C64CCC0-3014-447A-90E5-202389A268F8}" type="presOf" srcId="{28984869-DB4D-446D-9C25-36E99AA65655}" destId="{73A18EFD-11C1-4EBC-BDAA-CEA1EE6669D9}" srcOrd="0" destOrd="0" presId="urn:microsoft.com/office/officeart/2005/8/layout/hChevron3"/>
    <dgm:cxn modelId="{CC2556C8-72EB-42F2-A7E3-6281701E9FC5}" type="presOf" srcId="{C0C7ADB7-651B-4E30-ACF4-5A76E33FC107}" destId="{80D759A4-F179-4CFE-AA4D-6BA803B32F5A}" srcOrd="0" destOrd="0" presId="urn:microsoft.com/office/officeart/2005/8/layout/hChevron3"/>
    <dgm:cxn modelId="{EF7AFCD2-DFB0-4F31-918D-5A2ED62E58C0}" srcId="{B34D7DD4-C264-498A-A241-9582938900AA}" destId="{C0C7ADB7-651B-4E30-ACF4-5A76E33FC107}" srcOrd="0" destOrd="0" parTransId="{D92BED74-A1D8-4DC0-9159-76B17198CB50}" sibTransId="{9B4ADBD0-CD87-496C-BD64-E81348702568}"/>
    <dgm:cxn modelId="{2A293EE8-2112-402E-9720-72057E362F93}" type="presOf" srcId="{271099EF-1E5B-4001-92D4-663710432066}" destId="{19C000DA-ACE8-45EB-81AA-5F2F7EEFD0D6}" srcOrd="0" destOrd="0" presId="urn:microsoft.com/office/officeart/2005/8/layout/hChevron3"/>
    <dgm:cxn modelId="{7A549880-966F-4FCA-8CE5-B9CAE115A3F0}" type="presParOf" srcId="{1F782C02-7891-41BE-82AD-215A94DAE870}" destId="{80D759A4-F179-4CFE-AA4D-6BA803B32F5A}" srcOrd="0" destOrd="0" presId="urn:microsoft.com/office/officeart/2005/8/layout/hChevron3"/>
    <dgm:cxn modelId="{7F7561B1-BD4B-4874-938A-2D272B2C3DC0}" type="presParOf" srcId="{1F782C02-7891-41BE-82AD-215A94DAE870}" destId="{1A081BC8-5107-48AA-AA2E-4FF47C8CE152}" srcOrd="1" destOrd="0" presId="urn:microsoft.com/office/officeart/2005/8/layout/hChevron3"/>
    <dgm:cxn modelId="{0127AE3F-FFAD-4195-A5D9-91C96453BCDB}" type="presParOf" srcId="{1F782C02-7891-41BE-82AD-215A94DAE870}" destId="{0AC55165-65B0-4ADB-87BD-45F01C6E0F7D}" srcOrd="2" destOrd="0" presId="urn:microsoft.com/office/officeart/2005/8/layout/hChevron3"/>
    <dgm:cxn modelId="{96C623E2-CFFF-4922-8C8C-B664EADE0A4E}" type="presParOf" srcId="{1F782C02-7891-41BE-82AD-215A94DAE870}" destId="{20FC943F-5422-4308-B511-F6ECC95083E7}" srcOrd="3" destOrd="0" presId="urn:microsoft.com/office/officeart/2005/8/layout/hChevron3"/>
    <dgm:cxn modelId="{70604FE3-EF6F-45F4-B7EB-2B5CE3E3EC59}" type="presParOf" srcId="{1F782C02-7891-41BE-82AD-215A94DAE870}" destId="{637A9E18-600F-4A62-9F3D-E02A407A4EB4}" srcOrd="4" destOrd="0" presId="urn:microsoft.com/office/officeart/2005/8/layout/hChevron3"/>
    <dgm:cxn modelId="{8B5DAA66-8676-4E58-AB49-F1A4381ABE38}" type="presParOf" srcId="{1F782C02-7891-41BE-82AD-215A94DAE870}" destId="{6F80097F-A135-4752-A937-1AD3582EF28B}" srcOrd="5" destOrd="0" presId="urn:microsoft.com/office/officeart/2005/8/layout/hChevron3"/>
    <dgm:cxn modelId="{C1A9B4AE-9ADF-4C01-909A-A6E4B5FC7D6C}" type="presParOf" srcId="{1F782C02-7891-41BE-82AD-215A94DAE870}" destId="{73A18EFD-11C1-4EBC-BDAA-CEA1EE6669D9}" srcOrd="6" destOrd="0" presId="urn:microsoft.com/office/officeart/2005/8/layout/hChevron3"/>
    <dgm:cxn modelId="{5CB3E9A2-DE7E-4E57-A5C4-944BA6FCA5CD}" type="presParOf" srcId="{1F782C02-7891-41BE-82AD-215A94DAE870}" destId="{D7B5ACF1-02CC-459F-8B37-B89BC6F21BC7}" srcOrd="7" destOrd="0" presId="urn:microsoft.com/office/officeart/2005/8/layout/hChevron3"/>
    <dgm:cxn modelId="{3CD9BD34-3338-4D69-9A7F-CF73C2524BFF}" type="presParOf" srcId="{1F782C02-7891-41BE-82AD-215A94DAE870}" destId="{19C000DA-ACE8-45EB-81AA-5F2F7EEFD0D6}"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759A4-F179-4CFE-AA4D-6BA803B32F5A}">
      <dsp:nvSpPr>
        <dsp:cNvPr id="0" name=""/>
        <dsp:cNvSpPr/>
      </dsp:nvSpPr>
      <dsp:spPr>
        <a:xfrm rot="10800000">
          <a:off x="9034264" y="0"/>
          <a:ext cx="3153171" cy="786352"/>
        </a:xfrm>
        <a:prstGeom prst="homePlate">
          <a:avLst/>
        </a:prstGeom>
        <a:solidFill>
          <a:schemeClr val="accent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Data</a:t>
          </a:r>
          <a:r>
            <a:rPr lang="en-US" sz="2400" kern="1200" dirty="0"/>
            <a:t> Acquisition</a:t>
          </a:r>
          <a:endParaRPr lang="he-IL" sz="2400" kern="1200" dirty="0"/>
        </a:p>
      </dsp:txBody>
      <dsp:txXfrm rot="10800000">
        <a:off x="9230852" y="0"/>
        <a:ext cx="2956583" cy="786352"/>
      </dsp:txXfrm>
    </dsp:sp>
    <dsp:sp modelId="{0AC55165-65B0-4ADB-87BD-45F01C6E0F7D}">
      <dsp:nvSpPr>
        <dsp:cNvPr id="0" name=""/>
        <dsp:cNvSpPr/>
      </dsp:nvSpPr>
      <dsp:spPr>
        <a:xfrm rot="10800000">
          <a:off x="6776839" y="0"/>
          <a:ext cx="2821781" cy="78635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EDA</a:t>
          </a:r>
          <a:endParaRPr lang="he-IL" sz="2200" kern="1200" dirty="0"/>
        </a:p>
      </dsp:txBody>
      <dsp:txXfrm rot="10800000">
        <a:off x="7170015" y="0"/>
        <a:ext cx="2035429" cy="786352"/>
      </dsp:txXfrm>
    </dsp:sp>
    <dsp:sp modelId="{637A9E18-600F-4A62-9F3D-E02A407A4EB4}">
      <dsp:nvSpPr>
        <dsp:cNvPr id="0" name=""/>
        <dsp:cNvSpPr/>
      </dsp:nvSpPr>
      <dsp:spPr>
        <a:xfrm rot="10800000">
          <a:off x="4519414" y="0"/>
          <a:ext cx="2821781" cy="78635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Machine Learning</a:t>
          </a:r>
          <a:endParaRPr lang="he-IL" sz="2200" kern="1200" dirty="0"/>
        </a:p>
      </dsp:txBody>
      <dsp:txXfrm rot="10800000">
        <a:off x="4912590" y="0"/>
        <a:ext cx="2035429" cy="786352"/>
      </dsp:txXfrm>
    </dsp:sp>
    <dsp:sp modelId="{73A18EFD-11C1-4EBC-BDAA-CEA1EE6669D9}">
      <dsp:nvSpPr>
        <dsp:cNvPr id="0" name=""/>
        <dsp:cNvSpPr/>
      </dsp:nvSpPr>
      <dsp:spPr>
        <a:xfrm rot="10800000">
          <a:off x="2261989" y="0"/>
          <a:ext cx="2821781" cy="78635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Conclusions</a:t>
          </a:r>
          <a:endParaRPr lang="he-IL" sz="2200" kern="1200" dirty="0"/>
        </a:p>
      </dsp:txBody>
      <dsp:txXfrm rot="10800000">
        <a:off x="2655165" y="0"/>
        <a:ext cx="2035429" cy="786352"/>
      </dsp:txXfrm>
    </dsp:sp>
    <dsp:sp modelId="{19C000DA-ACE8-45EB-81AA-5F2F7EEFD0D6}">
      <dsp:nvSpPr>
        <dsp:cNvPr id="0" name=""/>
        <dsp:cNvSpPr/>
      </dsp:nvSpPr>
      <dsp:spPr>
        <a:xfrm rot="10800000">
          <a:off x="4564" y="0"/>
          <a:ext cx="2821781" cy="78635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WOW EFFECT</a:t>
          </a:r>
          <a:endParaRPr lang="he-IL" sz="2200" kern="1200" dirty="0"/>
        </a:p>
      </dsp:txBody>
      <dsp:txXfrm rot="10800000">
        <a:off x="397740" y="0"/>
        <a:ext cx="2035429" cy="786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759A4-F179-4CFE-AA4D-6BA803B32F5A}">
      <dsp:nvSpPr>
        <dsp:cNvPr id="0" name=""/>
        <dsp:cNvSpPr/>
      </dsp:nvSpPr>
      <dsp:spPr>
        <a:xfrm rot="10800000">
          <a:off x="9034264" y="0"/>
          <a:ext cx="3153171" cy="786352"/>
        </a:xfrm>
        <a:prstGeom prst="homePlate">
          <a:avLst/>
        </a:prstGeom>
        <a:solidFill>
          <a:schemeClr val="accent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Data</a:t>
          </a:r>
          <a:r>
            <a:rPr lang="en-US" sz="2400" kern="1200" dirty="0"/>
            <a:t> Acquisition</a:t>
          </a:r>
          <a:endParaRPr lang="he-IL" sz="2400" kern="1200" dirty="0"/>
        </a:p>
      </dsp:txBody>
      <dsp:txXfrm rot="10800000">
        <a:off x="9230852" y="0"/>
        <a:ext cx="2956583" cy="786352"/>
      </dsp:txXfrm>
    </dsp:sp>
    <dsp:sp modelId="{0AC55165-65B0-4ADB-87BD-45F01C6E0F7D}">
      <dsp:nvSpPr>
        <dsp:cNvPr id="0" name=""/>
        <dsp:cNvSpPr/>
      </dsp:nvSpPr>
      <dsp:spPr>
        <a:xfrm rot="10800000">
          <a:off x="6776839" y="0"/>
          <a:ext cx="2821781" cy="78635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EDA</a:t>
          </a:r>
          <a:endParaRPr lang="he-IL" sz="2200" kern="1200" dirty="0"/>
        </a:p>
      </dsp:txBody>
      <dsp:txXfrm rot="10800000">
        <a:off x="7170015" y="0"/>
        <a:ext cx="2035429" cy="786352"/>
      </dsp:txXfrm>
    </dsp:sp>
    <dsp:sp modelId="{637A9E18-600F-4A62-9F3D-E02A407A4EB4}">
      <dsp:nvSpPr>
        <dsp:cNvPr id="0" name=""/>
        <dsp:cNvSpPr/>
      </dsp:nvSpPr>
      <dsp:spPr>
        <a:xfrm rot="10800000">
          <a:off x="4519414" y="0"/>
          <a:ext cx="2821781" cy="78635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Machine Learning</a:t>
          </a:r>
          <a:endParaRPr lang="he-IL" sz="2200" kern="1200" dirty="0"/>
        </a:p>
      </dsp:txBody>
      <dsp:txXfrm rot="10800000">
        <a:off x="4912590" y="0"/>
        <a:ext cx="2035429" cy="786352"/>
      </dsp:txXfrm>
    </dsp:sp>
    <dsp:sp modelId="{73A18EFD-11C1-4EBC-BDAA-CEA1EE6669D9}">
      <dsp:nvSpPr>
        <dsp:cNvPr id="0" name=""/>
        <dsp:cNvSpPr/>
      </dsp:nvSpPr>
      <dsp:spPr>
        <a:xfrm rot="10800000">
          <a:off x="2261989" y="0"/>
          <a:ext cx="2821781" cy="78635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Conclusions</a:t>
          </a:r>
          <a:endParaRPr lang="he-IL" sz="2200" kern="1200" dirty="0"/>
        </a:p>
      </dsp:txBody>
      <dsp:txXfrm rot="10800000">
        <a:off x="2655165" y="0"/>
        <a:ext cx="2035429" cy="786352"/>
      </dsp:txXfrm>
    </dsp:sp>
    <dsp:sp modelId="{19C000DA-ACE8-45EB-81AA-5F2F7EEFD0D6}">
      <dsp:nvSpPr>
        <dsp:cNvPr id="0" name=""/>
        <dsp:cNvSpPr/>
      </dsp:nvSpPr>
      <dsp:spPr>
        <a:xfrm rot="10800000">
          <a:off x="4564" y="0"/>
          <a:ext cx="2821781" cy="78635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WOW EFFECT</a:t>
          </a:r>
          <a:endParaRPr lang="he-IL" sz="2200" kern="1200" dirty="0"/>
        </a:p>
      </dsp:txBody>
      <dsp:txXfrm rot="10800000">
        <a:off x="397740" y="0"/>
        <a:ext cx="2035429" cy="7863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759A4-F179-4CFE-AA4D-6BA803B32F5A}">
      <dsp:nvSpPr>
        <dsp:cNvPr id="0" name=""/>
        <dsp:cNvSpPr/>
      </dsp:nvSpPr>
      <dsp:spPr>
        <a:xfrm rot="10800000">
          <a:off x="9034264" y="0"/>
          <a:ext cx="3153171" cy="786352"/>
        </a:xfrm>
        <a:prstGeom prst="homePlat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117348"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Data Acquisition</a:t>
          </a:r>
          <a:endParaRPr lang="he-IL" sz="2200" kern="1200" dirty="0"/>
        </a:p>
      </dsp:txBody>
      <dsp:txXfrm rot="10800000">
        <a:off x="9230852" y="0"/>
        <a:ext cx="2956583" cy="786352"/>
      </dsp:txXfrm>
    </dsp:sp>
    <dsp:sp modelId="{0AC55165-65B0-4ADB-87BD-45F01C6E0F7D}">
      <dsp:nvSpPr>
        <dsp:cNvPr id="0" name=""/>
        <dsp:cNvSpPr/>
      </dsp:nvSpPr>
      <dsp:spPr>
        <a:xfrm rot="10800000">
          <a:off x="6776839" y="0"/>
          <a:ext cx="2821781" cy="786352"/>
        </a:xfrm>
        <a:prstGeom prst="chevron">
          <a:avLst/>
        </a:prstGeom>
        <a:solidFill>
          <a:schemeClr val="accent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EDA</a:t>
          </a:r>
          <a:endParaRPr lang="he-IL" sz="2200" kern="1200" dirty="0"/>
        </a:p>
      </dsp:txBody>
      <dsp:txXfrm rot="10800000">
        <a:off x="7170015" y="0"/>
        <a:ext cx="2035429" cy="786352"/>
      </dsp:txXfrm>
    </dsp:sp>
    <dsp:sp modelId="{637A9E18-600F-4A62-9F3D-E02A407A4EB4}">
      <dsp:nvSpPr>
        <dsp:cNvPr id="0" name=""/>
        <dsp:cNvSpPr/>
      </dsp:nvSpPr>
      <dsp:spPr>
        <a:xfrm rot="10800000">
          <a:off x="4519414" y="0"/>
          <a:ext cx="2821781" cy="78635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Machine Learning</a:t>
          </a:r>
          <a:endParaRPr lang="he-IL" sz="2200" kern="1200" dirty="0"/>
        </a:p>
      </dsp:txBody>
      <dsp:txXfrm rot="10800000">
        <a:off x="4912590" y="0"/>
        <a:ext cx="2035429" cy="786352"/>
      </dsp:txXfrm>
    </dsp:sp>
    <dsp:sp modelId="{73A18EFD-11C1-4EBC-BDAA-CEA1EE6669D9}">
      <dsp:nvSpPr>
        <dsp:cNvPr id="0" name=""/>
        <dsp:cNvSpPr/>
      </dsp:nvSpPr>
      <dsp:spPr>
        <a:xfrm rot="10800000">
          <a:off x="2261989" y="0"/>
          <a:ext cx="2821781" cy="78635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Conclusions</a:t>
          </a:r>
          <a:endParaRPr lang="he-IL" sz="2200" kern="1200" dirty="0"/>
        </a:p>
      </dsp:txBody>
      <dsp:txXfrm rot="10800000">
        <a:off x="2655165" y="0"/>
        <a:ext cx="2035429" cy="786352"/>
      </dsp:txXfrm>
    </dsp:sp>
    <dsp:sp modelId="{19C000DA-ACE8-45EB-81AA-5F2F7EEFD0D6}">
      <dsp:nvSpPr>
        <dsp:cNvPr id="0" name=""/>
        <dsp:cNvSpPr/>
      </dsp:nvSpPr>
      <dsp:spPr>
        <a:xfrm rot="10800000">
          <a:off x="4564" y="0"/>
          <a:ext cx="2821781" cy="78635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WOW EFFECT</a:t>
          </a:r>
          <a:endParaRPr lang="he-IL" sz="2200" kern="1200" dirty="0"/>
        </a:p>
      </dsp:txBody>
      <dsp:txXfrm rot="10800000">
        <a:off x="397740" y="0"/>
        <a:ext cx="2035429" cy="78635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02C6BEF-2F23-4D23-83C9-02EC3060BB93}" type="datetimeFigureOut">
              <a:rPr lang="he-IL" smtClean="0"/>
              <a:t>י"ט/טבת/תשפ"ב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1A18E248-A856-4684-976F-63CEC4163181}" type="slidenum">
              <a:rPr lang="he-IL" smtClean="0"/>
              <a:t>‹#›</a:t>
            </a:fld>
            <a:endParaRPr lang="he-IL"/>
          </a:p>
        </p:txBody>
      </p:sp>
    </p:spTree>
    <p:extLst>
      <p:ext uri="{BB962C8B-B14F-4D97-AF65-F5344CB8AC3E}">
        <p14:creationId xmlns:p14="http://schemas.microsoft.com/office/powerpoint/2010/main" val="371929599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A18E248-A856-4684-976F-63CEC4163181}" type="slidenum">
              <a:rPr lang="he-IL" smtClean="0"/>
              <a:t>4</a:t>
            </a:fld>
            <a:endParaRPr lang="he-IL"/>
          </a:p>
        </p:txBody>
      </p:sp>
    </p:spTree>
    <p:extLst>
      <p:ext uri="{BB962C8B-B14F-4D97-AF65-F5344CB8AC3E}">
        <p14:creationId xmlns:p14="http://schemas.microsoft.com/office/powerpoint/2010/main" val="2116887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490479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360457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1169399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54A0F9-CB3E-45AA-95DB-96659EA949DA}" type="slidenum">
              <a:rPr lang="he-IL" smtClean="0"/>
              <a:t>‹#›</a:t>
            </a:fld>
            <a:endParaRPr lang="he-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1947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3538157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3711462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398261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81794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2062067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3"/>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134888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395094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5412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236839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124410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218209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220460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0B43DA6-2FB7-4812-9381-4CCEF3F2B0C4}" type="datetimeFigureOut">
              <a:rPr lang="he-IL" smtClean="0"/>
              <a:t>י"ט/טבת/תשפ"ב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954A0F9-CB3E-45AA-95DB-96659EA949DA}" type="slidenum">
              <a:rPr lang="he-IL" smtClean="0"/>
              <a:t>‹#›</a:t>
            </a:fld>
            <a:endParaRPr lang="he-IL"/>
          </a:p>
        </p:txBody>
      </p:sp>
    </p:spTree>
    <p:extLst>
      <p:ext uri="{BB962C8B-B14F-4D97-AF65-F5344CB8AC3E}">
        <p14:creationId xmlns:p14="http://schemas.microsoft.com/office/powerpoint/2010/main" val="166149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B43DA6-2FB7-4812-9381-4CCEF3F2B0C4}" type="datetimeFigureOut">
              <a:rPr lang="he-IL" smtClean="0"/>
              <a:t>י"ט/טבת/תשפ"ב</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54A0F9-CB3E-45AA-95DB-96659EA949DA}" type="slidenum">
              <a:rPr lang="he-IL" smtClean="0"/>
              <a:t>‹#›</a:t>
            </a:fld>
            <a:endParaRPr lang="he-IL"/>
          </a:p>
        </p:txBody>
      </p:sp>
    </p:spTree>
    <p:extLst>
      <p:ext uri="{BB962C8B-B14F-4D97-AF65-F5344CB8AC3E}">
        <p14:creationId xmlns:p14="http://schemas.microsoft.com/office/powerpoint/2010/main" val="2343918920"/>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goodreads.com/"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microsoft.com/office/2007/relationships/hdphoto" Target="../media/hdphoto1.wdp"/><Relationship Id="rId7" Type="http://schemas.openxmlformats.org/officeDocument/2006/relationships/diagramLayout" Target="../diagrams/layout2.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diagramData" Target="../diagrams/data2.xml"/><Relationship Id="rId5" Type="http://schemas.openxmlformats.org/officeDocument/2006/relationships/image" Target="../media/image10.png"/><Relationship Id="rId10" Type="http://schemas.microsoft.com/office/2007/relationships/diagramDrawing" Target="../diagrams/drawing2.xml"/><Relationship Id="rId4" Type="http://schemas.openxmlformats.org/officeDocument/2006/relationships/image" Target="../media/image9.jpeg"/><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8E43D3-5365-4EB0-BFCD-42F550A711CA}"/>
              </a:ext>
            </a:extLst>
          </p:cNvPr>
          <p:cNvSpPr>
            <a:spLocks noGrp="1"/>
          </p:cNvSpPr>
          <p:nvPr>
            <p:ph type="ctrTitle"/>
          </p:nvPr>
        </p:nvSpPr>
        <p:spPr>
          <a:xfrm>
            <a:off x="2521670" y="1544401"/>
            <a:ext cx="7579150" cy="832750"/>
          </a:xfrm>
        </p:spPr>
        <p:txBody>
          <a:bodyPr>
            <a:normAutofit fontScale="90000"/>
          </a:bodyPr>
          <a:lstStyle/>
          <a:p>
            <a:r>
              <a:rPr lang="en-US" sz="4600" dirty="0"/>
              <a:t>Books popularity prediction</a:t>
            </a:r>
            <a:endParaRPr lang="he-IL" sz="4600" dirty="0"/>
          </a:p>
        </p:txBody>
      </p:sp>
      <p:sp>
        <p:nvSpPr>
          <p:cNvPr id="3" name="כותרת משנה 2">
            <a:extLst>
              <a:ext uri="{FF2B5EF4-FFF2-40B4-BE49-F238E27FC236}">
                <a16:creationId xmlns:a16="http://schemas.microsoft.com/office/drawing/2014/main" id="{92CAECD3-CE08-4866-9E7C-ABF9B9AD1BCB}"/>
              </a:ext>
            </a:extLst>
          </p:cNvPr>
          <p:cNvSpPr>
            <a:spLocks noGrp="1"/>
          </p:cNvSpPr>
          <p:nvPr>
            <p:ph type="subTitle" idx="1"/>
          </p:nvPr>
        </p:nvSpPr>
        <p:spPr>
          <a:xfrm>
            <a:off x="2521670" y="2479248"/>
            <a:ext cx="7148660" cy="949751"/>
          </a:xfrm>
        </p:spPr>
        <p:txBody>
          <a:bodyPr>
            <a:noAutofit/>
          </a:bodyPr>
          <a:lstStyle/>
          <a:p>
            <a:r>
              <a:rPr lang="en-US" sz="2800" dirty="0"/>
              <a:t>Using Data Scraping and Machine Learning methods</a:t>
            </a:r>
          </a:p>
        </p:txBody>
      </p:sp>
      <p:sp>
        <p:nvSpPr>
          <p:cNvPr id="4" name="כותרת 1">
            <a:extLst>
              <a:ext uri="{FF2B5EF4-FFF2-40B4-BE49-F238E27FC236}">
                <a16:creationId xmlns:a16="http://schemas.microsoft.com/office/drawing/2014/main" id="{405AD743-BC36-47C9-A08D-2ECCCE756603}"/>
              </a:ext>
            </a:extLst>
          </p:cNvPr>
          <p:cNvSpPr txBox="1">
            <a:spLocks/>
          </p:cNvSpPr>
          <p:nvPr/>
        </p:nvSpPr>
        <p:spPr>
          <a:xfrm>
            <a:off x="2306425" y="3648100"/>
            <a:ext cx="7579150" cy="1159570"/>
          </a:xfrm>
          <a:prstGeom prst="rect">
            <a:avLst/>
          </a:prstGeom>
          <a:effectLst/>
        </p:spPr>
        <p:txBody>
          <a:bodyPr vert="horz" lIns="91440" tIns="45720" rIns="91440" bIns="45720" rtlCol="0" anchor="b">
            <a:noAutofit/>
          </a:bodyPr>
          <a:lstStyle>
            <a:lvl1pPr algn="ctr" defTabSz="457200" rtl="1"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en-US" sz="2700" dirty="0"/>
              <a:t>FINAL PROJECT</a:t>
            </a:r>
          </a:p>
          <a:p>
            <a:r>
              <a:rPr lang="en-US" sz="2700" dirty="0"/>
              <a:t>Assigned by Yaniv Levizada</a:t>
            </a:r>
            <a:endParaRPr lang="he-IL" sz="2700" dirty="0"/>
          </a:p>
        </p:txBody>
      </p:sp>
      <p:pic>
        <p:nvPicPr>
          <p:cNvPr id="10" name="תמונה 9">
            <a:extLst>
              <a:ext uri="{FF2B5EF4-FFF2-40B4-BE49-F238E27FC236}">
                <a16:creationId xmlns:a16="http://schemas.microsoft.com/office/drawing/2014/main" id="{50ADC232-4481-4A9F-BB35-A3F2322BF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3020" y="3846257"/>
            <a:ext cx="2432884" cy="2513664"/>
          </a:xfrm>
          <a:prstGeom prst="rect">
            <a:avLst/>
          </a:prstGeom>
        </p:spPr>
      </p:pic>
    </p:spTree>
    <p:extLst>
      <p:ext uri="{BB962C8B-B14F-4D97-AF65-F5344CB8AC3E}">
        <p14:creationId xmlns:p14="http://schemas.microsoft.com/office/powerpoint/2010/main" val="428606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טבלה 5">
            <a:extLst>
              <a:ext uri="{FF2B5EF4-FFF2-40B4-BE49-F238E27FC236}">
                <a16:creationId xmlns:a16="http://schemas.microsoft.com/office/drawing/2014/main" id="{146DEDEE-1787-43CF-B2A8-A1536BFD4C6A}"/>
              </a:ext>
            </a:extLst>
          </p:cNvPr>
          <p:cNvGraphicFramePr>
            <a:graphicFrameLocks noGrp="1"/>
          </p:cNvGraphicFramePr>
          <p:nvPr>
            <p:extLst>
              <p:ext uri="{D42A27DB-BD31-4B8C-83A1-F6EECF244321}">
                <p14:modId xmlns:p14="http://schemas.microsoft.com/office/powerpoint/2010/main" val="2087401332"/>
              </p:ext>
            </p:extLst>
          </p:nvPr>
        </p:nvGraphicFramePr>
        <p:xfrm>
          <a:off x="2032000" y="719666"/>
          <a:ext cx="8128000" cy="370840"/>
        </p:xfrm>
        <a:graphic>
          <a:graphicData uri="http://schemas.openxmlformats.org/drawingml/2006/table">
            <a:tbl>
              <a:tblPr rtl="1" firstRow="1" bandRow="1">
                <a:tableStyleId>{7DF18680-E054-41AD-8BC1-D1AEF772440D}</a:tableStyleId>
              </a:tblPr>
              <a:tblGrid>
                <a:gridCol w="8128000">
                  <a:extLst>
                    <a:ext uri="{9D8B030D-6E8A-4147-A177-3AD203B41FA5}">
                      <a16:colId xmlns:a16="http://schemas.microsoft.com/office/drawing/2014/main" val="4214634351"/>
                    </a:ext>
                  </a:extLst>
                </a:gridCol>
              </a:tblGrid>
              <a:tr h="370840">
                <a:tc>
                  <a:txBody>
                    <a:bodyPr/>
                    <a:lstStyle/>
                    <a:p>
                      <a:pPr algn="l" rtl="0"/>
                      <a:r>
                        <a:rPr lang="en-US" sz="1800" b="1" kern="1200" dirty="0">
                          <a:solidFill>
                            <a:schemeClr val="lt1"/>
                          </a:solidFill>
                          <a:effectLst/>
                          <a:latin typeface="+mj-lt"/>
                          <a:ea typeface="+mn-ea"/>
                          <a:cs typeface="+mn-cs"/>
                        </a:rPr>
                        <a:t>Grading guidelines (For internal use)</a:t>
                      </a:r>
                      <a:endParaRPr lang="he-IL" dirty="0">
                        <a:latin typeface="+mj-lt"/>
                      </a:endParaRPr>
                    </a:p>
                  </a:txBody>
                  <a:tcPr/>
                </a:tc>
                <a:extLst>
                  <a:ext uri="{0D108BD9-81ED-4DB2-BD59-A6C34878D82A}">
                    <a16:rowId xmlns:a16="http://schemas.microsoft.com/office/drawing/2014/main" val="1130524655"/>
                  </a:ext>
                </a:extLst>
              </a:tr>
            </a:tbl>
          </a:graphicData>
        </a:graphic>
      </p:graphicFrame>
      <p:sp>
        <p:nvSpPr>
          <p:cNvPr id="6" name="מציין מיקום תוכן 2">
            <a:extLst>
              <a:ext uri="{FF2B5EF4-FFF2-40B4-BE49-F238E27FC236}">
                <a16:creationId xmlns:a16="http://schemas.microsoft.com/office/drawing/2014/main" id="{138565AF-A9A4-4281-9F23-6F7F7588DDF4}"/>
              </a:ext>
            </a:extLst>
          </p:cNvPr>
          <p:cNvSpPr txBox="1">
            <a:spLocks/>
          </p:cNvSpPr>
          <p:nvPr/>
        </p:nvSpPr>
        <p:spPr>
          <a:xfrm>
            <a:off x="838200" y="1440616"/>
            <a:ext cx="10515600" cy="4771647"/>
          </a:xfrm>
          <a:prstGeom prst="rect">
            <a:avLst/>
          </a:prstGeom>
        </p:spPr>
        <p:txBody>
          <a:bodyPr vert="horz" lIns="91440" tIns="45720" rIns="91440" bIns="45720" rtlCol="0" anchor="t">
            <a:normAutofit/>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l" rtl="0">
              <a:buFont typeface="Wingdings" panose="05000000000000000000" pitchFamily="2" charset="2"/>
              <a:buChar char="q"/>
            </a:pPr>
            <a:r>
              <a:rPr lang="en-US" sz="1600" dirty="0">
                <a:effectLst/>
                <a:latin typeface="+mn-lt"/>
              </a:rPr>
              <a:t> </a:t>
            </a:r>
            <a:r>
              <a:rPr lang="en-US" sz="1800" b="1" u="sng" dirty="0">
                <a:effectLst/>
                <a:latin typeface="+mn-lt"/>
              </a:rPr>
              <a:t>Grading (basic):</a:t>
            </a:r>
            <a:br>
              <a:rPr lang="en-US" sz="1600" b="1" u="sng" dirty="0">
                <a:effectLst/>
                <a:latin typeface="+mn-lt"/>
              </a:rPr>
            </a:br>
            <a:br>
              <a:rPr lang="en-US" sz="1600" dirty="0">
                <a:latin typeface="+mn-lt"/>
              </a:rPr>
            </a:br>
            <a:r>
              <a:rPr lang="en-US" sz="1600" dirty="0">
                <a:effectLst/>
                <a:latin typeface="+mn-lt"/>
              </a:rPr>
              <a:t>̈ Project planning (proper research question and answer / conclusion) - (15)</a:t>
            </a:r>
            <a:br>
              <a:rPr lang="en-US" sz="1600" dirty="0">
                <a:latin typeface="+mn-lt"/>
              </a:rPr>
            </a:br>
            <a:r>
              <a:rPr lang="en-US" sz="1600" dirty="0">
                <a:effectLst/>
                <a:latin typeface="+mn-lt"/>
              </a:rPr>
              <a:t>̈ Data acquisition (using a pre-made dataset does not entitle for points,</a:t>
            </a:r>
            <a:br>
              <a:rPr lang="en-US" sz="1600" dirty="0">
                <a:latin typeface="+mn-lt"/>
              </a:rPr>
            </a:br>
            <a:r>
              <a:rPr lang="en-US" sz="1600" dirty="0">
                <a:effectLst/>
                <a:latin typeface="+mn-lt"/>
              </a:rPr>
              <a:t>API entails only for 5 points) - (15) </a:t>
            </a:r>
            <a:br>
              <a:rPr lang="en-US" sz="1600" dirty="0">
                <a:latin typeface="+mn-lt"/>
              </a:rPr>
            </a:br>
            <a:r>
              <a:rPr lang="en-US" sz="1600" dirty="0">
                <a:effectLst/>
                <a:latin typeface="+mn-lt"/>
              </a:rPr>
              <a:t>̈ EDA quality and comprehension - (15)</a:t>
            </a:r>
            <a:br>
              <a:rPr lang="en-US" sz="1600" dirty="0">
                <a:latin typeface="+mn-lt"/>
              </a:rPr>
            </a:br>
            <a:r>
              <a:rPr lang="en-US" sz="1600" dirty="0">
                <a:effectLst/>
                <a:latin typeface="+mn-lt"/>
              </a:rPr>
              <a:t>̈ Machine Learning experiments and insights - (15)</a:t>
            </a:r>
            <a:br>
              <a:rPr lang="en-US" sz="1600" dirty="0">
                <a:latin typeface="+mn-lt"/>
              </a:rPr>
            </a:br>
            <a:r>
              <a:rPr lang="en-US" sz="1600" dirty="0">
                <a:effectLst/>
                <a:latin typeface="+mn-lt"/>
              </a:rPr>
              <a:t>̈ Proper understanding of presented material - (15)</a:t>
            </a:r>
            <a:br>
              <a:rPr lang="en-US" sz="1600" dirty="0">
                <a:latin typeface="+mn-lt"/>
              </a:rPr>
            </a:br>
            <a:r>
              <a:rPr lang="en-US" sz="1600" dirty="0">
                <a:effectLst/>
                <a:latin typeface="+mn-lt"/>
              </a:rPr>
              <a:t>̈ Presentation quality - (10)</a:t>
            </a:r>
          </a:p>
          <a:p>
            <a:pPr algn="l" rtl="0">
              <a:buFont typeface="Wingdings" panose="05000000000000000000" pitchFamily="2" charset="2"/>
              <a:buChar char="q"/>
            </a:pPr>
            <a:r>
              <a:rPr lang="en-US" sz="1600" u="sng" dirty="0">
                <a:effectLst/>
                <a:latin typeface="+mn-lt"/>
              </a:rPr>
              <a:t> </a:t>
            </a:r>
            <a:r>
              <a:rPr lang="en-US" sz="1800" b="1" u="sng" dirty="0">
                <a:effectLst/>
                <a:latin typeface="+mn-lt"/>
              </a:rPr>
              <a:t>Bonus:</a:t>
            </a:r>
            <a:br>
              <a:rPr lang="en-US" sz="1600" u="sng" dirty="0">
                <a:effectLst/>
                <a:latin typeface="+mn-lt"/>
              </a:rPr>
            </a:br>
            <a:br>
              <a:rPr lang="en-US" sz="1600" dirty="0">
                <a:latin typeface="+mn-lt"/>
              </a:rPr>
            </a:br>
            <a:r>
              <a:rPr lang="en-US" sz="1600" dirty="0">
                <a:effectLst/>
                <a:latin typeface="+mn-lt"/>
              </a:rPr>
              <a:t>̈ In class presentation - (5)</a:t>
            </a:r>
            <a:br>
              <a:rPr lang="en-US" sz="1600" dirty="0">
                <a:latin typeface="+mn-lt"/>
              </a:rPr>
            </a:br>
            <a:r>
              <a:rPr lang="en-US" sz="1600" dirty="0">
                <a:effectLst/>
                <a:latin typeface="+mn-lt"/>
              </a:rPr>
              <a:t>̈ Special data acquisition (crawling or other very special handling) - (10)</a:t>
            </a:r>
            <a:br>
              <a:rPr lang="en-US" sz="1600" dirty="0">
                <a:latin typeface="+mn-lt"/>
              </a:rPr>
            </a:br>
            <a:r>
              <a:rPr lang="en-US" sz="1600" dirty="0">
                <a:effectLst/>
                <a:latin typeface="+mn-lt"/>
              </a:rPr>
              <a:t>̈ Wow effect - (5)</a:t>
            </a:r>
            <a:br>
              <a:rPr lang="en-US" sz="1600" dirty="0">
                <a:latin typeface="+mn-lt"/>
              </a:rPr>
            </a:br>
            <a:r>
              <a:rPr lang="en-US" sz="1600" dirty="0">
                <a:effectLst/>
                <a:latin typeface="+mn-lt"/>
              </a:rPr>
              <a:t>̈ Single student - (5)</a:t>
            </a:r>
            <a:br>
              <a:rPr lang="en-US" sz="1600" dirty="0">
                <a:latin typeface="+mn-lt"/>
              </a:rPr>
            </a:br>
            <a:r>
              <a:rPr lang="en-US" sz="1600" dirty="0">
                <a:effectLst/>
                <a:latin typeface="+mn-lt"/>
              </a:rPr>
              <a:t>̈ Novelty of project - (10)</a:t>
            </a:r>
            <a:endParaRPr lang="he-IL" sz="1600" dirty="0">
              <a:solidFill>
                <a:schemeClr val="tx1"/>
              </a:solidFill>
              <a:latin typeface="+mn-lt"/>
            </a:endParaRPr>
          </a:p>
        </p:txBody>
      </p:sp>
    </p:spTree>
    <p:extLst>
      <p:ext uri="{BB962C8B-B14F-4D97-AF65-F5344CB8AC3E}">
        <p14:creationId xmlns:p14="http://schemas.microsoft.com/office/powerpoint/2010/main" val="91852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589DB6-FD80-4972-BD9E-558CE4358A76}"/>
              </a:ext>
            </a:extLst>
          </p:cNvPr>
          <p:cNvSpPr>
            <a:spLocks noGrp="1"/>
          </p:cNvSpPr>
          <p:nvPr>
            <p:ph type="title"/>
          </p:nvPr>
        </p:nvSpPr>
        <p:spPr>
          <a:xfrm>
            <a:off x="263951" y="464270"/>
            <a:ext cx="7626284" cy="874336"/>
          </a:xfrm>
        </p:spPr>
        <p:txBody>
          <a:bodyPr/>
          <a:lstStyle/>
          <a:p>
            <a:r>
              <a:rPr lang="en-US" dirty="0"/>
              <a:t>Research process - Walkthrough</a:t>
            </a:r>
            <a:endParaRPr lang="he-IL" dirty="0"/>
          </a:p>
        </p:txBody>
      </p:sp>
      <p:pic>
        <p:nvPicPr>
          <p:cNvPr id="10" name="מציין מיקום של תמונה 9">
            <a:extLst>
              <a:ext uri="{FF2B5EF4-FFF2-40B4-BE49-F238E27FC236}">
                <a16:creationId xmlns:a16="http://schemas.microsoft.com/office/drawing/2014/main" id="{B6580493-6189-41C2-94A8-9DD5666AC5B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675" r="25675"/>
          <a:stretch>
            <a:fillRect/>
          </a:stretch>
        </p:blipFill>
        <p:spPr>
          <a:xfrm>
            <a:off x="9314309" y="3646863"/>
            <a:ext cx="2613740" cy="3132317"/>
          </a:xfrm>
        </p:spPr>
      </p:pic>
      <p:sp>
        <p:nvSpPr>
          <p:cNvPr id="4" name="מציין מיקום טקסט 3">
            <a:extLst>
              <a:ext uri="{FF2B5EF4-FFF2-40B4-BE49-F238E27FC236}">
                <a16:creationId xmlns:a16="http://schemas.microsoft.com/office/drawing/2014/main" id="{AD103BBC-1255-42B9-BE0F-991DA28AB84A}"/>
              </a:ext>
            </a:extLst>
          </p:cNvPr>
          <p:cNvSpPr>
            <a:spLocks noGrp="1"/>
          </p:cNvSpPr>
          <p:nvPr>
            <p:ph type="body" sz="half" idx="2"/>
          </p:nvPr>
        </p:nvSpPr>
        <p:spPr>
          <a:xfrm>
            <a:off x="263951" y="1602557"/>
            <a:ext cx="7843101" cy="2300140"/>
          </a:xfrm>
        </p:spPr>
        <p:txBody>
          <a:bodyPr>
            <a:normAutofit fontScale="92500" lnSpcReduction="10000"/>
          </a:bodyPr>
          <a:lstStyle/>
          <a:p>
            <a:pPr algn="l"/>
            <a:r>
              <a:rPr lang="en-US" sz="2400" dirty="0"/>
              <a:t>First, let’s declare our research question:</a:t>
            </a:r>
          </a:p>
          <a:p>
            <a:pPr algn="l"/>
            <a:r>
              <a:rPr lang="en-US" sz="2400" dirty="0"/>
              <a:t>Can we predict how successful a book would be, according to its characteristics?</a:t>
            </a:r>
          </a:p>
          <a:p>
            <a:pPr algn="l"/>
            <a:endParaRPr lang="en-US" sz="2400" dirty="0"/>
          </a:p>
          <a:p>
            <a:pPr algn="l"/>
            <a:r>
              <a:rPr lang="en-US" sz="2400" dirty="0"/>
              <a:t>In order to answer our question, we’d have to go through some different research phases:</a:t>
            </a:r>
            <a:endParaRPr lang="he-IL" sz="2400" dirty="0"/>
          </a:p>
        </p:txBody>
      </p:sp>
      <p:sp>
        <p:nvSpPr>
          <p:cNvPr id="5" name="מציין מיקום טקסט 3">
            <a:extLst>
              <a:ext uri="{FF2B5EF4-FFF2-40B4-BE49-F238E27FC236}">
                <a16:creationId xmlns:a16="http://schemas.microsoft.com/office/drawing/2014/main" id="{6F02DE8A-B560-4E59-92BE-25AAC6D2C5D7}"/>
              </a:ext>
            </a:extLst>
          </p:cNvPr>
          <p:cNvSpPr txBox="1">
            <a:spLocks/>
          </p:cNvSpPr>
          <p:nvPr/>
        </p:nvSpPr>
        <p:spPr>
          <a:xfrm>
            <a:off x="416351" y="4166648"/>
            <a:ext cx="6776301" cy="2300140"/>
          </a:xfrm>
          <a:prstGeom prst="rect">
            <a:avLst/>
          </a:prstGeom>
        </p:spPr>
        <p:txBody>
          <a:bodyPr vert="horz" lIns="91440" tIns="45720" rIns="91440" bIns="45720" rtlCol="0">
            <a:normAutofit/>
          </a:bodyPr>
          <a:lstStyle>
            <a:lvl1pPr marL="0" indent="0" algn="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r" defTabSz="457200" rtl="1"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r" defTabSz="457200" rtl="1"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r" defTabSz="457200" rtl="1"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r" defTabSz="457200" rtl="1"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r" defTabSz="457200" rtl="1"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r" defTabSz="457200" rtl="1"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r" defTabSz="457200" rtl="1"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r" defTabSz="457200" rtl="1"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marL="457200" indent="-457200" algn="l" rtl="0">
              <a:buAutoNum type="arabicPeriod"/>
            </a:pPr>
            <a:r>
              <a:rPr lang="en-US" sz="2400" dirty="0"/>
              <a:t>Data Acquisition</a:t>
            </a:r>
          </a:p>
          <a:p>
            <a:pPr marL="457200" indent="-457200" algn="l" rtl="0">
              <a:buAutoNum type="arabicPeriod"/>
            </a:pPr>
            <a:r>
              <a:rPr lang="en-US" sz="2400" dirty="0"/>
              <a:t>EDA</a:t>
            </a:r>
          </a:p>
          <a:p>
            <a:pPr marL="457200" indent="-457200" algn="l" rtl="0">
              <a:buAutoNum type="arabicPeriod"/>
            </a:pPr>
            <a:r>
              <a:rPr lang="en-US" sz="2400" dirty="0"/>
              <a:t>Machine Learning</a:t>
            </a:r>
          </a:p>
          <a:p>
            <a:pPr marL="457200" indent="-457200" algn="l" rtl="0">
              <a:buFont typeface="Wingdings 3" charset="2"/>
              <a:buAutoNum type="arabicPeriod"/>
            </a:pPr>
            <a:r>
              <a:rPr lang="en-US" sz="2400" dirty="0"/>
              <a:t>Conclusions of our research</a:t>
            </a:r>
          </a:p>
        </p:txBody>
      </p:sp>
    </p:spTree>
    <p:extLst>
      <p:ext uri="{BB962C8B-B14F-4D97-AF65-F5344CB8AC3E}">
        <p14:creationId xmlns:p14="http://schemas.microsoft.com/office/powerpoint/2010/main" val="270858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EBA589-BE87-4F87-9C8E-46E5A984E702}"/>
              </a:ext>
            </a:extLst>
          </p:cNvPr>
          <p:cNvSpPr>
            <a:spLocks noGrp="1"/>
          </p:cNvSpPr>
          <p:nvPr>
            <p:ph type="title"/>
          </p:nvPr>
        </p:nvSpPr>
        <p:spPr>
          <a:xfrm>
            <a:off x="646111" y="452718"/>
            <a:ext cx="9404723" cy="829327"/>
          </a:xfrm>
        </p:spPr>
        <p:txBody>
          <a:bodyPr/>
          <a:lstStyle/>
          <a:p>
            <a:pPr algn="ctr"/>
            <a:r>
              <a:rPr lang="en-US" dirty="0"/>
              <a:t>Elaboration on research phases</a:t>
            </a:r>
            <a:endParaRPr lang="he-IL" dirty="0"/>
          </a:p>
        </p:txBody>
      </p:sp>
      <p:sp>
        <p:nvSpPr>
          <p:cNvPr id="3" name="מציין מיקום תוכן 2">
            <a:extLst>
              <a:ext uri="{FF2B5EF4-FFF2-40B4-BE49-F238E27FC236}">
                <a16:creationId xmlns:a16="http://schemas.microsoft.com/office/drawing/2014/main" id="{27A724AD-4519-4CD9-95F8-6F4066723166}"/>
              </a:ext>
            </a:extLst>
          </p:cNvPr>
          <p:cNvSpPr>
            <a:spLocks noGrp="1"/>
          </p:cNvSpPr>
          <p:nvPr>
            <p:ph idx="1"/>
          </p:nvPr>
        </p:nvSpPr>
        <p:spPr>
          <a:xfrm>
            <a:off x="875201" y="1468456"/>
            <a:ext cx="9748807" cy="4687247"/>
          </a:xfrm>
        </p:spPr>
        <p:txBody>
          <a:bodyPr>
            <a:normAutofit/>
          </a:bodyPr>
          <a:lstStyle/>
          <a:p>
            <a:pPr algn="l" rtl="0"/>
            <a:r>
              <a:rPr lang="en-US" sz="2400" dirty="0"/>
              <a:t>1. Data Acquisition – Crawling the web and gathering all information in one csv file.</a:t>
            </a:r>
          </a:p>
          <a:p>
            <a:pPr algn="l" rtl="0"/>
            <a:r>
              <a:rPr lang="en-US" sz="2400" dirty="0"/>
              <a:t>2. EDA – Filtering and cleaning the data, analyzing it and visualizing insights based on the data we acquired</a:t>
            </a:r>
          </a:p>
          <a:p>
            <a:pPr algn="l" rtl="0"/>
            <a:r>
              <a:rPr lang="en-US" sz="2400" dirty="0"/>
              <a:t>3. Machine Learning – Using various ML techniques to help us predict popularity of a book, and benchmarking the performance of the models we chose for figuring the best one</a:t>
            </a:r>
          </a:p>
          <a:p>
            <a:pPr algn="l" rtl="0"/>
            <a:r>
              <a:rPr lang="en-US" sz="2400" dirty="0"/>
              <a:t>4. Conclusions – After a thorough analysis of the data and designing a ML model, we state conclusions from the model regarding our research question.</a:t>
            </a:r>
          </a:p>
        </p:txBody>
      </p:sp>
    </p:spTree>
    <p:extLst>
      <p:ext uri="{BB962C8B-B14F-4D97-AF65-F5344CB8AC3E}">
        <p14:creationId xmlns:p14="http://schemas.microsoft.com/office/powerpoint/2010/main" val="23642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D68E37-6B02-4603-A17F-9349E99F6F69}"/>
              </a:ext>
            </a:extLst>
          </p:cNvPr>
          <p:cNvSpPr>
            <a:spLocks noGrp="1"/>
          </p:cNvSpPr>
          <p:nvPr>
            <p:ph type="title"/>
          </p:nvPr>
        </p:nvSpPr>
        <p:spPr>
          <a:xfrm>
            <a:off x="646111" y="452718"/>
            <a:ext cx="4698887" cy="669072"/>
          </a:xfrm>
        </p:spPr>
        <p:txBody>
          <a:bodyPr/>
          <a:lstStyle/>
          <a:p>
            <a:r>
              <a:rPr lang="en-US"/>
              <a:t>Data sources</a:t>
            </a:r>
            <a:endParaRPr lang="he-IL" dirty="0"/>
          </a:p>
        </p:txBody>
      </p:sp>
      <p:sp>
        <p:nvSpPr>
          <p:cNvPr id="3" name="מציין מיקום תוכן 2">
            <a:extLst>
              <a:ext uri="{FF2B5EF4-FFF2-40B4-BE49-F238E27FC236}">
                <a16:creationId xmlns:a16="http://schemas.microsoft.com/office/drawing/2014/main" id="{39FAD9FC-3087-4885-8E9F-1DA0DB3757FE}"/>
              </a:ext>
            </a:extLst>
          </p:cNvPr>
          <p:cNvSpPr>
            <a:spLocks noGrp="1"/>
          </p:cNvSpPr>
          <p:nvPr>
            <p:ph idx="1"/>
          </p:nvPr>
        </p:nvSpPr>
        <p:spPr>
          <a:xfrm>
            <a:off x="820509" y="1972498"/>
            <a:ext cx="2865372" cy="613946"/>
          </a:xfrm>
        </p:spPr>
        <p:txBody>
          <a:bodyPr>
            <a:normAutofit/>
          </a:bodyPr>
          <a:lstStyle/>
          <a:p>
            <a:pPr algn="l" rtl="0"/>
            <a:r>
              <a:rPr lang="en-US" sz="2800" dirty="0">
                <a:hlinkClick r:id="rId2"/>
              </a:rPr>
              <a:t>GoodReads</a:t>
            </a:r>
            <a:endParaRPr lang="en-US" sz="2800" dirty="0"/>
          </a:p>
        </p:txBody>
      </p:sp>
      <p:sp>
        <p:nvSpPr>
          <p:cNvPr id="4" name="כותרת 1">
            <a:extLst>
              <a:ext uri="{FF2B5EF4-FFF2-40B4-BE49-F238E27FC236}">
                <a16:creationId xmlns:a16="http://schemas.microsoft.com/office/drawing/2014/main" id="{6F64BFFF-52F5-4088-BD65-939355894A48}"/>
              </a:ext>
            </a:extLst>
          </p:cNvPr>
          <p:cNvSpPr txBox="1">
            <a:spLocks/>
          </p:cNvSpPr>
          <p:nvPr/>
        </p:nvSpPr>
        <p:spPr>
          <a:xfrm>
            <a:off x="674392" y="1212608"/>
            <a:ext cx="8128000" cy="669072"/>
          </a:xfrm>
          <a:prstGeom prst="rect">
            <a:avLst/>
          </a:prstGeom>
        </p:spPr>
        <p:txBody>
          <a:bodyPr vert="horz" lIns="91440" tIns="45720" rIns="91440" bIns="45720" rtlCol="0" anchor="t">
            <a:noAutofit/>
          </a:bodyPr>
          <a:lst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en-US" sz="2800" dirty="0"/>
              <a:t>Data acquisition using scraping:</a:t>
            </a:r>
            <a:endParaRPr lang="he-IL" sz="2800" dirty="0"/>
          </a:p>
        </p:txBody>
      </p:sp>
      <p:graphicFrame>
        <p:nvGraphicFramePr>
          <p:cNvPr id="5" name="טבלה 5">
            <a:extLst>
              <a:ext uri="{FF2B5EF4-FFF2-40B4-BE49-F238E27FC236}">
                <a16:creationId xmlns:a16="http://schemas.microsoft.com/office/drawing/2014/main" id="{A2D0B8B1-72C6-4038-99B4-DF560BD7964B}"/>
              </a:ext>
            </a:extLst>
          </p:cNvPr>
          <p:cNvGraphicFramePr>
            <a:graphicFrameLocks noGrp="1"/>
          </p:cNvGraphicFramePr>
          <p:nvPr>
            <p:extLst>
              <p:ext uri="{D42A27DB-BD31-4B8C-83A1-F6EECF244321}">
                <p14:modId xmlns:p14="http://schemas.microsoft.com/office/powerpoint/2010/main" val="1436527604"/>
              </p:ext>
            </p:extLst>
          </p:nvPr>
        </p:nvGraphicFramePr>
        <p:xfrm>
          <a:off x="1893740" y="4271557"/>
          <a:ext cx="8128000" cy="1118753"/>
        </p:xfrm>
        <a:graphic>
          <a:graphicData uri="http://schemas.openxmlformats.org/drawingml/2006/table">
            <a:tbl>
              <a:tblPr rtl="1" firstRow="1" bandRow="1">
                <a:tableStyleId>{5C22544A-7EE6-4342-B048-85BDC9FD1C3A}</a:tableStyleId>
              </a:tblPr>
              <a:tblGrid>
                <a:gridCol w="8128000">
                  <a:extLst>
                    <a:ext uri="{9D8B030D-6E8A-4147-A177-3AD203B41FA5}">
                      <a16:colId xmlns:a16="http://schemas.microsoft.com/office/drawing/2014/main" val="4002976081"/>
                    </a:ext>
                  </a:extLst>
                </a:gridCol>
              </a:tblGrid>
              <a:tr h="1118753">
                <a:tc>
                  <a:txBody>
                    <a:bodyPr/>
                    <a:lstStyle/>
                    <a:p>
                      <a:pPr algn="l" rtl="0"/>
                      <a:r>
                        <a:rPr lang="en-US" sz="1700" b="1" dirty="0"/>
                        <a:t>Fun Fact:</a:t>
                      </a:r>
                    </a:p>
                    <a:p>
                      <a:pPr algn="l" rtl="0"/>
                      <a:r>
                        <a:rPr lang="en-US" sz="1700" b="1" dirty="0"/>
                        <a:t>Web scraping is about extracting the data from one or more websites, While crawling is about exploring URLs on the web.</a:t>
                      </a:r>
                      <a:endParaRPr lang="he-IL" sz="1700" b="1" dirty="0"/>
                    </a:p>
                  </a:txBody>
                  <a:tcPr/>
                </a:tc>
                <a:extLst>
                  <a:ext uri="{0D108BD9-81ED-4DB2-BD59-A6C34878D82A}">
                    <a16:rowId xmlns:a16="http://schemas.microsoft.com/office/drawing/2014/main" val="3241130564"/>
                  </a:ext>
                </a:extLst>
              </a:tr>
            </a:tbl>
          </a:graphicData>
        </a:graphic>
      </p:graphicFrame>
      <p:graphicFrame>
        <p:nvGraphicFramePr>
          <p:cNvPr id="7" name="דיאגרמה 6">
            <a:extLst>
              <a:ext uri="{FF2B5EF4-FFF2-40B4-BE49-F238E27FC236}">
                <a16:creationId xmlns:a16="http://schemas.microsoft.com/office/drawing/2014/main" id="{ABECF31E-A2EE-45BF-A87C-00BA756E552F}"/>
              </a:ext>
            </a:extLst>
          </p:cNvPr>
          <p:cNvGraphicFramePr/>
          <p:nvPr>
            <p:extLst>
              <p:ext uri="{D42A27DB-BD31-4B8C-83A1-F6EECF244321}">
                <p14:modId xmlns:p14="http://schemas.microsoft.com/office/powerpoint/2010/main" val="4188352541"/>
              </p:ext>
            </p:extLst>
          </p:nvPr>
        </p:nvGraphicFramePr>
        <p:xfrm>
          <a:off x="0" y="6071647"/>
          <a:ext cx="12192000" cy="786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טבלה 5">
            <a:extLst>
              <a:ext uri="{FF2B5EF4-FFF2-40B4-BE49-F238E27FC236}">
                <a16:creationId xmlns:a16="http://schemas.microsoft.com/office/drawing/2014/main" id="{80E7D66E-729E-4294-98BD-B869B7E6CE52}"/>
              </a:ext>
            </a:extLst>
          </p:cNvPr>
          <p:cNvGraphicFramePr>
            <a:graphicFrameLocks noGrp="1"/>
          </p:cNvGraphicFramePr>
          <p:nvPr>
            <p:extLst>
              <p:ext uri="{D42A27DB-BD31-4B8C-83A1-F6EECF244321}">
                <p14:modId xmlns:p14="http://schemas.microsoft.com/office/powerpoint/2010/main" val="1269001799"/>
              </p:ext>
            </p:extLst>
          </p:nvPr>
        </p:nvGraphicFramePr>
        <p:xfrm>
          <a:off x="1893740" y="2806903"/>
          <a:ext cx="8128000" cy="1334107"/>
        </p:xfrm>
        <a:graphic>
          <a:graphicData uri="http://schemas.openxmlformats.org/drawingml/2006/table">
            <a:tbl>
              <a:tblPr rtl="1" firstRow="1" bandRow="1">
                <a:tableStyleId>{5C22544A-7EE6-4342-B048-85BDC9FD1C3A}</a:tableStyleId>
              </a:tblPr>
              <a:tblGrid>
                <a:gridCol w="8128000">
                  <a:extLst>
                    <a:ext uri="{9D8B030D-6E8A-4147-A177-3AD203B41FA5}">
                      <a16:colId xmlns:a16="http://schemas.microsoft.com/office/drawing/2014/main" val="4002976081"/>
                    </a:ext>
                  </a:extLst>
                </a:gridCol>
              </a:tblGrid>
              <a:tr h="1334107">
                <a:tc>
                  <a:txBody>
                    <a:bodyPr/>
                    <a:lstStyle/>
                    <a:p>
                      <a:pPr algn="l" rtl="0"/>
                      <a:r>
                        <a:rPr lang="en-US" sz="1700" b="1" dirty="0"/>
                        <a:t>Note: </a:t>
                      </a:r>
                      <a:br>
                        <a:rPr lang="en-US" sz="1700" b="1" dirty="0"/>
                      </a:br>
                      <a:r>
                        <a:rPr lang="en-US" sz="1700" b="1" dirty="0"/>
                        <a:t>Some websites want to prevent us from flooding their sites with requests or prevent automation, therefore they use pop-ups or any other techniques to prevent us doing so.</a:t>
                      </a:r>
                      <a:endParaRPr lang="he-IL" sz="1700" b="1" dirty="0"/>
                    </a:p>
                  </a:txBody>
                  <a:tcPr/>
                </a:tc>
                <a:extLst>
                  <a:ext uri="{0D108BD9-81ED-4DB2-BD59-A6C34878D82A}">
                    <a16:rowId xmlns:a16="http://schemas.microsoft.com/office/drawing/2014/main" val="3241130564"/>
                  </a:ext>
                </a:extLst>
              </a:tr>
            </a:tbl>
          </a:graphicData>
        </a:graphic>
      </p:graphicFrame>
    </p:spTree>
    <p:extLst>
      <p:ext uri="{BB962C8B-B14F-4D97-AF65-F5344CB8AC3E}">
        <p14:creationId xmlns:p14="http://schemas.microsoft.com/office/powerpoint/2010/main" val="142003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63A098-3258-44F0-B268-FB31F346638A}"/>
              </a:ext>
            </a:extLst>
          </p:cNvPr>
          <p:cNvSpPr>
            <a:spLocks noGrp="1"/>
          </p:cNvSpPr>
          <p:nvPr>
            <p:ph type="title"/>
          </p:nvPr>
        </p:nvSpPr>
        <p:spPr>
          <a:xfrm>
            <a:off x="382162" y="339596"/>
            <a:ext cx="3473402" cy="867035"/>
          </a:xfrm>
        </p:spPr>
        <p:txBody>
          <a:bodyPr/>
          <a:lstStyle/>
          <a:p>
            <a:r>
              <a:rPr lang="en-US" dirty="0"/>
              <a:t>Goodreads</a:t>
            </a:r>
            <a:endParaRPr lang="he-IL" dirty="0"/>
          </a:p>
        </p:txBody>
      </p:sp>
      <p:pic>
        <p:nvPicPr>
          <p:cNvPr id="4" name="תמונה 3">
            <a:extLst>
              <a:ext uri="{FF2B5EF4-FFF2-40B4-BE49-F238E27FC236}">
                <a16:creationId xmlns:a16="http://schemas.microsoft.com/office/drawing/2014/main" id="{B0E45D5E-DFA9-4E1D-ADBA-85F7F3175D4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8505258" y="4694250"/>
            <a:ext cx="2862489" cy="593955"/>
          </a:xfrm>
          <a:prstGeom prst="rect">
            <a:avLst/>
          </a:prstGeom>
          <a:blipFill>
            <a:blip r:embed="rId4"/>
            <a:tile tx="0" ty="0" sx="100000" sy="100000" flip="none" algn="tl"/>
          </a:blipFill>
        </p:spPr>
      </p:pic>
      <p:graphicFrame>
        <p:nvGraphicFramePr>
          <p:cNvPr id="12" name="טבלה 12">
            <a:extLst>
              <a:ext uri="{FF2B5EF4-FFF2-40B4-BE49-F238E27FC236}">
                <a16:creationId xmlns:a16="http://schemas.microsoft.com/office/drawing/2014/main" id="{2F409F57-8D29-4F24-8425-0EDF4AEB0DBC}"/>
              </a:ext>
            </a:extLst>
          </p:cNvPr>
          <p:cNvGraphicFramePr>
            <a:graphicFrameLocks noGrp="1"/>
          </p:cNvGraphicFramePr>
          <p:nvPr>
            <p:extLst>
              <p:ext uri="{D42A27DB-BD31-4B8C-83A1-F6EECF244321}">
                <p14:modId xmlns:p14="http://schemas.microsoft.com/office/powerpoint/2010/main" val="1823834460"/>
              </p:ext>
            </p:extLst>
          </p:nvPr>
        </p:nvGraphicFramePr>
        <p:xfrm>
          <a:off x="382162" y="1310326"/>
          <a:ext cx="6659661" cy="2286000"/>
        </p:xfrm>
        <a:graphic>
          <a:graphicData uri="http://schemas.openxmlformats.org/drawingml/2006/table">
            <a:tbl>
              <a:tblPr rtl="1" firstRow="1" bandRow="1">
                <a:tableStyleId>{5C22544A-7EE6-4342-B048-85BDC9FD1C3A}</a:tableStyleId>
              </a:tblPr>
              <a:tblGrid>
                <a:gridCol w="6659661">
                  <a:extLst>
                    <a:ext uri="{9D8B030D-6E8A-4147-A177-3AD203B41FA5}">
                      <a16:colId xmlns:a16="http://schemas.microsoft.com/office/drawing/2014/main" val="1170784596"/>
                    </a:ext>
                  </a:extLst>
                </a:gridCol>
              </a:tblGrid>
              <a:tr h="2118673">
                <a:tc>
                  <a:txBody>
                    <a:bodyPr/>
                    <a:lstStyle/>
                    <a:p>
                      <a:pPr algn="l" rtl="0"/>
                      <a:r>
                        <a:rPr lang="en-US" dirty="0"/>
                        <a:t>Goodreads is a website that contains A LOT of data about books and characteristics of each one of them.</a:t>
                      </a:r>
                      <a:br>
                        <a:rPr lang="en-US" dirty="0"/>
                      </a:br>
                      <a:endParaRPr lang="en-US" dirty="0"/>
                    </a:p>
                    <a:p>
                      <a:pPr algn="l" rtl="0"/>
                      <a:r>
                        <a:rPr lang="en-US" dirty="0"/>
                        <a:t>During the Data Acquisition phase, I implemented a method (named </a:t>
                      </a:r>
                      <a:r>
                        <a:rPr lang="en-US" dirty="0" err="1"/>
                        <a:t>extract_data_html</a:t>
                      </a:r>
                      <a:r>
                        <a:rPr lang="en-US" dirty="0"/>
                        <a:t>) that automatically randomizes a book ID and scrapes the corresponding web page on the website in order to get the relevant fields, and adds the data to a one big </a:t>
                      </a:r>
                      <a:r>
                        <a:rPr lang="en-US" dirty="0" err="1"/>
                        <a:t>DataFrame</a:t>
                      </a:r>
                      <a:r>
                        <a:rPr lang="en-US" dirty="0"/>
                        <a:t>.</a:t>
                      </a:r>
                    </a:p>
                  </a:txBody>
                  <a:tcPr>
                    <a:noFill/>
                  </a:tcPr>
                </a:tc>
                <a:extLst>
                  <a:ext uri="{0D108BD9-81ED-4DB2-BD59-A6C34878D82A}">
                    <a16:rowId xmlns:a16="http://schemas.microsoft.com/office/drawing/2014/main" val="1470131030"/>
                  </a:ext>
                </a:extLst>
              </a:tr>
            </a:tbl>
          </a:graphicData>
        </a:graphic>
      </p:graphicFrame>
      <p:pic>
        <p:nvPicPr>
          <p:cNvPr id="14" name="תמונה 13">
            <a:extLst>
              <a:ext uri="{FF2B5EF4-FFF2-40B4-BE49-F238E27FC236}">
                <a16:creationId xmlns:a16="http://schemas.microsoft.com/office/drawing/2014/main" id="{B3F31F61-4B2A-439A-A3D5-B5845BD4D6B1}"/>
              </a:ext>
            </a:extLst>
          </p:cNvPr>
          <p:cNvPicPr>
            <a:picLocks noChangeAspect="1"/>
          </p:cNvPicPr>
          <p:nvPr/>
        </p:nvPicPr>
        <p:blipFill>
          <a:blip r:embed="rId5"/>
          <a:stretch>
            <a:fillRect/>
          </a:stretch>
        </p:blipFill>
        <p:spPr>
          <a:xfrm>
            <a:off x="7659922" y="1489436"/>
            <a:ext cx="4387204" cy="2870492"/>
          </a:xfrm>
          <a:prstGeom prst="rect">
            <a:avLst/>
          </a:prstGeom>
        </p:spPr>
      </p:pic>
      <p:graphicFrame>
        <p:nvGraphicFramePr>
          <p:cNvPr id="15" name="דיאגרמה 14">
            <a:extLst>
              <a:ext uri="{FF2B5EF4-FFF2-40B4-BE49-F238E27FC236}">
                <a16:creationId xmlns:a16="http://schemas.microsoft.com/office/drawing/2014/main" id="{65D29CF2-F6F6-46E2-8501-4FA07FAEFB70}"/>
              </a:ext>
            </a:extLst>
          </p:cNvPr>
          <p:cNvGraphicFramePr/>
          <p:nvPr>
            <p:extLst>
              <p:ext uri="{D42A27DB-BD31-4B8C-83A1-F6EECF244321}">
                <p14:modId xmlns:p14="http://schemas.microsoft.com/office/powerpoint/2010/main" val="717152559"/>
              </p:ext>
            </p:extLst>
          </p:nvPr>
        </p:nvGraphicFramePr>
        <p:xfrm>
          <a:off x="0" y="6071647"/>
          <a:ext cx="12192000" cy="78635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8" name="טבלה 12">
            <a:extLst>
              <a:ext uri="{FF2B5EF4-FFF2-40B4-BE49-F238E27FC236}">
                <a16:creationId xmlns:a16="http://schemas.microsoft.com/office/drawing/2014/main" id="{62E9570F-B9B3-4510-8D34-966CEF7BE7E6}"/>
              </a:ext>
            </a:extLst>
          </p:cNvPr>
          <p:cNvGraphicFramePr>
            <a:graphicFrameLocks noGrp="1"/>
          </p:cNvGraphicFramePr>
          <p:nvPr>
            <p:extLst>
              <p:ext uri="{D42A27DB-BD31-4B8C-83A1-F6EECF244321}">
                <p14:modId xmlns:p14="http://schemas.microsoft.com/office/powerpoint/2010/main" val="2745568954"/>
              </p:ext>
            </p:extLst>
          </p:nvPr>
        </p:nvGraphicFramePr>
        <p:xfrm>
          <a:off x="382161" y="3776191"/>
          <a:ext cx="6634411" cy="1908172"/>
        </p:xfrm>
        <a:graphic>
          <a:graphicData uri="http://schemas.openxmlformats.org/drawingml/2006/table">
            <a:tbl>
              <a:tblPr rtl="1" firstRow="1" bandRow="1">
                <a:tableStyleId>{5C22544A-7EE6-4342-B048-85BDC9FD1C3A}</a:tableStyleId>
              </a:tblPr>
              <a:tblGrid>
                <a:gridCol w="6634411">
                  <a:extLst>
                    <a:ext uri="{9D8B030D-6E8A-4147-A177-3AD203B41FA5}">
                      <a16:colId xmlns:a16="http://schemas.microsoft.com/office/drawing/2014/main" val="1170784596"/>
                    </a:ext>
                  </a:extLst>
                </a:gridCol>
              </a:tblGrid>
              <a:tr h="1908172">
                <a:tc>
                  <a:txBody>
                    <a:bodyPr/>
                    <a:lstStyle/>
                    <a:p>
                      <a:pPr algn="l" rtl="0"/>
                      <a:r>
                        <a:rPr lang="en-US" dirty="0"/>
                        <a:t>This phase took a serious amount of time (about 3</a:t>
                      </a:r>
                      <a:r>
                        <a:rPr lang="he-IL" dirty="0"/>
                        <a:t> </a:t>
                      </a:r>
                      <a:r>
                        <a:rPr lang="en-US" dirty="0"/>
                        <a:t>days) because of repetition of the response code 403 (</a:t>
                      </a:r>
                      <a:r>
                        <a:rPr lang="en-US" dirty="0" err="1"/>
                        <a:t>Acess</a:t>
                      </a:r>
                      <a:r>
                        <a:rPr lang="en-US" dirty="0"/>
                        <a:t> Forbidden).</a:t>
                      </a:r>
                      <a:br>
                        <a:rPr lang="en-US" dirty="0"/>
                      </a:br>
                      <a:r>
                        <a:rPr lang="en-US" dirty="0"/>
                        <a:t>So, in order to handle that restriction of acquiring data from Goodreads’s server, I ran the script twice, on 3 different computers.</a:t>
                      </a:r>
                    </a:p>
                  </a:txBody>
                  <a:tcPr>
                    <a:noFill/>
                  </a:tcPr>
                </a:tc>
                <a:extLst>
                  <a:ext uri="{0D108BD9-81ED-4DB2-BD59-A6C34878D82A}">
                    <a16:rowId xmlns:a16="http://schemas.microsoft.com/office/drawing/2014/main" val="1470131030"/>
                  </a:ext>
                </a:extLst>
              </a:tr>
            </a:tbl>
          </a:graphicData>
        </a:graphic>
      </p:graphicFrame>
    </p:spTree>
    <p:extLst>
      <p:ext uri="{BB962C8B-B14F-4D97-AF65-F5344CB8AC3E}">
        <p14:creationId xmlns:p14="http://schemas.microsoft.com/office/powerpoint/2010/main" val="347290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15276F-6EB4-4F19-90E3-B304736A99D7}"/>
              </a:ext>
            </a:extLst>
          </p:cNvPr>
          <p:cNvSpPr>
            <a:spLocks noGrp="1"/>
          </p:cNvSpPr>
          <p:nvPr>
            <p:ph type="title"/>
          </p:nvPr>
        </p:nvSpPr>
        <p:spPr/>
        <p:txBody>
          <a:bodyPr/>
          <a:lstStyle/>
          <a:p>
            <a:r>
              <a:rPr lang="en-US" dirty="0"/>
              <a:t>EDA (</a:t>
            </a:r>
            <a:r>
              <a:rPr lang="en-US" i="1" dirty="0"/>
              <a:t>exploratory data analysis)</a:t>
            </a:r>
            <a:endParaRPr lang="he-IL" dirty="0"/>
          </a:p>
        </p:txBody>
      </p:sp>
      <p:sp>
        <p:nvSpPr>
          <p:cNvPr id="3" name="מציין מיקום תוכן 2">
            <a:extLst>
              <a:ext uri="{FF2B5EF4-FFF2-40B4-BE49-F238E27FC236}">
                <a16:creationId xmlns:a16="http://schemas.microsoft.com/office/drawing/2014/main" id="{2D49F34B-53FF-4108-9082-134C8914DB36}"/>
              </a:ext>
            </a:extLst>
          </p:cNvPr>
          <p:cNvSpPr>
            <a:spLocks noGrp="1"/>
          </p:cNvSpPr>
          <p:nvPr>
            <p:ph idx="1"/>
          </p:nvPr>
        </p:nvSpPr>
        <p:spPr>
          <a:xfrm>
            <a:off x="990190" y="1477883"/>
            <a:ext cx="8946541" cy="4195481"/>
          </a:xfrm>
        </p:spPr>
        <p:txBody>
          <a:bodyPr/>
          <a:lstStyle/>
          <a:p>
            <a:pPr algn="l" rtl="0"/>
            <a:r>
              <a:rPr lang="en-US" dirty="0"/>
              <a:t>At this phase of the research, we get to know the data we just acquired, filtering unwanted values such as nulls, checking for correlations in the data,  balancing the data (there were too many book labels rated with 4 stars)</a:t>
            </a:r>
          </a:p>
          <a:p>
            <a:pPr algn="l" rtl="0"/>
            <a:r>
              <a:rPr lang="en-US" dirty="0"/>
              <a:t>Visualizing the data to gain insights and understand the structure of our data set.</a:t>
            </a:r>
          </a:p>
          <a:p>
            <a:pPr algn="l" rtl="0"/>
            <a:r>
              <a:rPr lang="en-US" dirty="0"/>
              <a:t>There were no duplicates in the data set as we iterated by chunks of a few millions on each iteration.</a:t>
            </a:r>
          </a:p>
          <a:p>
            <a:pPr algn="l" rtl="0"/>
            <a:r>
              <a:rPr lang="en-US" dirty="0"/>
              <a:t>Handling outliers – Usually only numeric feature should be handled, in our data set – we will clean outliers that might mislead our model</a:t>
            </a:r>
            <a:br>
              <a:rPr lang="en-US" dirty="0"/>
            </a:br>
            <a:r>
              <a:rPr lang="en-US" dirty="0"/>
              <a:t>(# of pages and # of reviews)</a:t>
            </a:r>
          </a:p>
        </p:txBody>
      </p:sp>
      <p:graphicFrame>
        <p:nvGraphicFramePr>
          <p:cNvPr id="4" name="דיאגרמה 3">
            <a:extLst>
              <a:ext uri="{FF2B5EF4-FFF2-40B4-BE49-F238E27FC236}">
                <a16:creationId xmlns:a16="http://schemas.microsoft.com/office/drawing/2014/main" id="{717687DE-72D1-4670-A8C3-C3A3D1968821}"/>
              </a:ext>
            </a:extLst>
          </p:cNvPr>
          <p:cNvGraphicFramePr/>
          <p:nvPr>
            <p:extLst>
              <p:ext uri="{D42A27DB-BD31-4B8C-83A1-F6EECF244321}">
                <p14:modId xmlns:p14="http://schemas.microsoft.com/office/powerpoint/2010/main" val="3017835461"/>
              </p:ext>
            </p:extLst>
          </p:nvPr>
        </p:nvGraphicFramePr>
        <p:xfrm>
          <a:off x="0" y="6071647"/>
          <a:ext cx="12192000" cy="786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215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6CA0CA-DA9B-4E48-B90A-44E0B5697C5E}"/>
              </a:ext>
            </a:extLst>
          </p:cNvPr>
          <p:cNvSpPr>
            <a:spLocks noGrp="1"/>
          </p:cNvSpPr>
          <p:nvPr>
            <p:ph type="title"/>
          </p:nvPr>
        </p:nvSpPr>
        <p:spPr>
          <a:xfrm>
            <a:off x="646110" y="236916"/>
            <a:ext cx="7536355" cy="735059"/>
          </a:xfrm>
        </p:spPr>
        <p:txBody>
          <a:bodyPr/>
          <a:lstStyle/>
          <a:p>
            <a:r>
              <a:rPr lang="en-US" dirty="0"/>
              <a:t>Let’s observe some insights:</a:t>
            </a:r>
            <a:endParaRPr lang="he-IL" dirty="0"/>
          </a:p>
        </p:txBody>
      </p:sp>
      <p:pic>
        <p:nvPicPr>
          <p:cNvPr id="4" name="תמונה 3">
            <a:extLst>
              <a:ext uri="{FF2B5EF4-FFF2-40B4-BE49-F238E27FC236}">
                <a16:creationId xmlns:a16="http://schemas.microsoft.com/office/drawing/2014/main" id="{945E0C7E-9ABA-4BF6-AA35-B3DAD6A2919F}"/>
              </a:ext>
            </a:extLst>
          </p:cNvPr>
          <p:cNvPicPr>
            <a:picLocks noChangeAspect="1"/>
          </p:cNvPicPr>
          <p:nvPr/>
        </p:nvPicPr>
        <p:blipFill>
          <a:blip r:embed="rId2"/>
          <a:stretch>
            <a:fillRect/>
          </a:stretch>
        </p:blipFill>
        <p:spPr>
          <a:xfrm>
            <a:off x="744717" y="1033321"/>
            <a:ext cx="3426791" cy="2833840"/>
          </a:xfrm>
          <a:prstGeom prst="rect">
            <a:avLst/>
          </a:prstGeom>
        </p:spPr>
      </p:pic>
      <p:graphicFrame>
        <p:nvGraphicFramePr>
          <p:cNvPr id="6" name="טבלה 6">
            <a:extLst>
              <a:ext uri="{FF2B5EF4-FFF2-40B4-BE49-F238E27FC236}">
                <a16:creationId xmlns:a16="http://schemas.microsoft.com/office/drawing/2014/main" id="{DB7ACAD2-9E1C-4581-8DEB-6CBE9BE20FCF}"/>
              </a:ext>
            </a:extLst>
          </p:cNvPr>
          <p:cNvGraphicFramePr>
            <a:graphicFrameLocks noGrp="1"/>
          </p:cNvGraphicFramePr>
          <p:nvPr>
            <p:extLst>
              <p:ext uri="{D42A27DB-BD31-4B8C-83A1-F6EECF244321}">
                <p14:modId xmlns:p14="http://schemas.microsoft.com/office/powerpoint/2010/main" val="1625397370"/>
              </p:ext>
            </p:extLst>
          </p:nvPr>
        </p:nvGraphicFramePr>
        <p:xfrm>
          <a:off x="353765" y="4110015"/>
          <a:ext cx="4208694" cy="1559408"/>
        </p:xfrm>
        <a:graphic>
          <a:graphicData uri="http://schemas.openxmlformats.org/drawingml/2006/table">
            <a:tbl>
              <a:tblPr rtl="1" firstRow="1" bandRow="1">
                <a:tableStyleId>{5C22544A-7EE6-4342-B048-85BDC9FD1C3A}</a:tableStyleId>
              </a:tblPr>
              <a:tblGrid>
                <a:gridCol w="4208694">
                  <a:extLst>
                    <a:ext uri="{9D8B030D-6E8A-4147-A177-3AD203B41FA5}">
                      <a16:colId xmlns:a16="http://schemas.microsoft.com/office/drawing/2014/main" val="674893132"/>
                    </a:ext>
                  </a:extLst>
                </a:gridCol>
              </a:tblGrid>
              <a:tr h="1559408">
                <a:tc>
                  <a:txBody>
                    <a:bodyPr/>
                    <a:lstStyle/>
                    <a:p>
                      <a:pPr algn="l" rtl="0"/>
                      <a:r>
                        <a:rPr lang="en-US" dirty="0">
                          <a:solidFill>
                            <a:schemeClr val="tx1"/>
                          </a:solidFill>
                        </a:rPr>
                        <a:t>There’s an insignificant correlation between the features in our data.</a:t>
                      </a:r>
                    </a:p>
                    <a:p>
                      <a:pPr algn="l" rtl="0"/>
                      <a:r>
                        <a:rPr lang="en-US" dirty="0">
                          <a:solidFill>
                            <a:schemeClr val="tx1"/>
                          </a:solidFill>
                        </a:rPr>
                        <a:t>(Which is good because correlation indicates dependency, which we DON’T want to see.</a:t>
                      </a:r>
                      <a:endParaRPr lang="he-IL" dirty="0">
                        <a:solidFill>
                          <a:schemeClr val="tx1"/>
                        </a:solidFill>
                      </a:endParaRPr>
                    </a:p>
                  </a:txBody>
                  <a:tcPr/>
                </a:tc>
                <a:extLst>
                  <a:ext uri="{0D108BD9-81ED-4DB2-BD59-A6C34878D82A}">
                    <a16:rowId xmlns:a16="http://schemas.microsoft.com/office/drawing/2014/main" val="3482365603"/>
                  </a:ext>
                </a:extLst>
              </a:tr>
            </a:tbl>
          </a:graphicData>
        </a:graphic>
      </p:graphicFrame>
      <p:pic>
        <p:nvPicPr>
          <p:cNvPr id="8" name="תמונה 7">
            <a:extLst>
              <a:ext uri="{FF2B5EF4-FFF2-40B4-BE49-F238E27FC236}">
                <a16:creationId xmlns:a16="http://schemas.microsoft.com/office/drawing/2014/main" id="{ABA1BB88-91B0-430A-9D59-535F47E81D57}"/>
              </a:ext>
            </a:extLst>
          </p:cNvPr>
          <p:cNvPicPr>
            <a:picLocks noChangeAspect="1"/>
          </p:cNvPicPr>
          <p:nvPr/>
        </p:nvPicPr>
        <p:blipFill>
          <a:blip r:embed="rId3"/>
          <a:stretch>
            <a:fillRect/>
          </a:stretch>
        </p:blipFill>
        <p:spPr>
          <a:xfrm>
            <a:off x="5341659" y="1306112"/>
            <a:ext cx="6033853" cy="2625628"/>
          </a:xfrm>
          <a:prstGeom prst="rect">
            <a:avLst/>
          </a:prstGeom>
        </p:spPr>
      </p:pic>
      <p:graphicFrame>
        <p:nvGraphicFramePr>
          <p:cNvPr id="9" name="טבלה 6">
            <a:extLst>
              <a:ext uri="{FF2B5EF4-FFF2-40B4-BE49-F238E27FC236}">
                <a16:creationId xmlns:a16="http://schemas.microsoft.com/office/drawing/2014/main" id="{DB4AB3E7-3313-41F7-BBDF-F090AC6974F3}"/>
              </a:ext>
            </a:extLst>
          </p:cNvPr>
          <p:cNvGraphicFramePr>
            <a:graphicFrameLocks noGrp="1"/>
          </p:cNvGraphicFramePr>
          <p:nvPr>
            <p:extLst>
              <p:ext uri="{D42A27DB-BD31-4B8C-83A1-F6EECF244321}">
                <p14:modId xmlns:p14="http://schemas.microsoft.com/office/powerpoint/2010/main" val="1507365698"/>
              </p:ext>
            </p:extLst>
          </p:nvPr>
        </p:nvGraphicFramePr>
        <p:xfrm>
          <a:off x="5548013" y="4114977"/>
          <a:ext cx="5621144" cy="1403545"/>
        </p:xfrm>
        <a:graphic>
          <a:graphicData uri="http://schemas.openxmlformats.org/drawingml/2006/table">
            <a:tbl>
              <a:tblPr rtl="1" firstRow="1" bandRow="1">
                <a:tableStyleId>{5C22544A-7EE6-4342-B048-85BDC9FD1C3A}</a:tableStyleId>
              </a:tblPr>
              <a:tblGrid>
                <a:gridCol w="5621144">
                  <a:extLst>
                    <a:ext uri="{9D8B030D-6E8A-4147-A177-3AD203B41FA5}">
                      <a16:colId xmlns:a16="http://schemas.microsoft.com/office/drawing/2014/main" val="674893132"/>
                    </a:ext>
                  </a:extLst>
                </a:gridCol>
              </a:tblGrid>
              <a:tr h="1403545">
                <a:tc>
                  <a:txBody>
                    <a:bodyPr/>
                    <a:lstStyle/>
                    <a:p>
                      <a:pPr algn="l" rtl="0"/>
                      <a:r>
                        <a:rPr lang="en-US" dirty="0">
                          <a:solidFill>
                            <a:schemeClr val="tx1"/>
                          </a:solidFill>
                        </a:rPr>
                        <a:t>Here we used an histogram to describe the top 10 most frequent genres in our data set.</a:t>
                      </a:r>
                    </a:p>
                    <a:p>
                      <a:pPr algn="l" rtl="0"/>
                      <a:r>
                        <a:rPr lang="en-US" dirty="0">
                          <a:solidFill>
                            <a:schemeClr val="tx1"/>
                          </a:solidFill>
                        </a:rPr>
                        <a:t>Romance is most frequent section, followed by non-fiction </a:t>
                      </a:r>
                      <a:r>
                        <a:rPr lang="he-IL" dirty="0">
                          <a:solidFill>
                            <a:schemeClr val="tx1"/>
                          </a:solidFill>
                        </a:rPr>
                        <a:t>(מציאותי)</a:t>
                      </a:r>
                    </a:p>
                  </a:txBody>
                  <a:tcPr/>
                </a:tc>
                <a:extLst>
                  <a:ext uri="{0D108BD9-81ED-4DB2-BD59-A6C34878D82A}">
                    <a16:rowId xmlns:a16="http://schemas.microsoft.com/office/drawing/2014/main" val="3482365603"/>
                  </a:ext>
                </a:extLst>
              </a:tr>
            </a:tbl>
          </a:graphicData>
        </a:graphic>
      </p:graphicFrame>
      <p:grpSp>
        <p:nvGrpSpPr>
          <p:cNvPr id="16" name="קבוצה 15">
            <a:extLst>
              <a:ext uri="{FF2B5EF4-FFF2-40B4-BE49-F238E27FC236}">
                <a16:creationId xmlns:a16="http://schemas.microsoft.com/office/drawing/2014/main" id="{4DAB991F-C912-4F28-A4C2-8200598A9BC3}"/>
              </a:ext>
            </a:extLst>
          </p:cNvPr>
          <p:cNvGrpSpPr/>
          <p:nvPr/>
        </p:nvGrpSpPr>
        <p:grpSpPr>
          <a:xfrm>
            <a:off x="9038829" y="6071648"/>
            <a:ext cx="3153171" cy="786352"/>
            <a:chOff x="9034264" y="0"/>
            <a:chExt cx="3153171" cy="786352"/>
          </a:xfrm>
        </p:grpSpPr>
        <p:sp>
          <p:nvSpPr>
            <p:cNvPr id="29" name="חץ: מחומש 28">
              <a:extLst>
                <a:ext uri="{FF2B5EF4-FFF2-40B4-BE49-F238E27FC236}">
                  <a16:creationId xmlns:a16="http://schemas.microsoft.com/office/drawing/2014/main" id="{578839A8-6AB5-4A52-BAF9-22E84A593A21}"/>
                </a:ext>
              </a:extLst>
            </p:cNvPr>
            <p:cNvSpPr/>
            <p:nvPr/>
          </p:nvSpPr>
          <p:spPr>
            <a:xfrm rot="10800000">
              <a:off x="9034264" y="0"/>
              <a:ext cx="3153171" cy="786352"/>
            </a:xfrm>
            <a:prstGeom prst="homePlate">
              <a:avLst/>
            </a:pr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חץ: מחומש 4">
              <a:extLst>
                <a:ext uri="{FF2B5EF4-FFF2-40B4-BE49-F238E27FC236}">
                  <a16:creationId xmlns:a16="http://schemas.microsoft.com/office/drawing/2014/main" id="{E8EDBC0D-D67B-4706-9F56-3721648C9F18}"/>
                </a:ext>
              </a:extLst>
            </p:cNvPr>
            <p:cNvSpPr txBox="1"/>
            <p:nvPr/>
          </p:nvSpPr>
          <p:spPr>
            <a:xfrm rot="21600000">
              <a:off x="9230852" y="0"/>
              <a:ext cx="2956583" cy="7863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37" tIns="58674" rIns="117348"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Data Acquisition</a:t>
              </a:r>
              <a:endParaRPr lang="he-IL" sz="2200" kern="1200" dirty="0"/>
            </a:p>
          </p:txBody>
        </p:sp>
      </p:grpSp>
      <p:grpSp>
        <p:nvGrpSpPr>
          <p:cNvPr id="17" name="קבוצה 16">
            <a:extLst>
              <a:ext uri="{FF2B5EF4-FFF2-40B4-BE49-F238E27FC236}">
                <a16:creationId xmlns:a16="http://schemas.microsoft.com/office/drawing/2014/main" id="{BFEEFB7F-95A5-425A-9B8E-73E725F71FA1}"/>
              </a:ext>
            </a:extLst>
          </p:cNvPr>
          <p:cNvGrpSpPr/>
          <p:nvPr/>
        </p:nvGrpSpPr>
        <p:grpSpPr>
          <a:xfrm>
            <a:off x="6781404" y="6071648"/>
            <a:ext cx="2821781" cy="786352"/>
            <a:chOff x="6776839" y="0"/>
            <a:chExt cx="2821781" cy="786352"/>
          </a:xfrm>
        </p:grpSpPr>
        <p:sp>
          <p:nvSpPr>
            <p:cNvPr id="27" name="חץ: סוגר זוויתי 26">
              <a:extLst>
                <a:ext uri="{FF2B5EF4-FFF2-40B4-BE49-F238E27FC236}">
                  <a16:creationId xmlns:a16="http://schemas.microsoft.com/office/drawing/2014/main" id="{7B9167B0-B684-4C26-927D-6835B363C5EB}"/>
                </a:ext>
              </a:extLst>
            </p:cNvPr>
            <p:cNvSpPr/>
            <p:nvPr/>
          </p:nvSpPr>
          <p:spPr>
            <a:xfrm rot="10800000">
              <a:off x="6776839" y="0"/>
              <a:ext cx="2821781" cy="786352"/>
            </a:xfrm>
            <a:prstGeom prst="chevron">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חץ: סוגר זוויתי 6">
              <a:extLst>
                <a:ext uri="{FF2B5EF4-FFF2-40B4-BE49-F238E27FC236}">
                  <a16:creationId xmlns:a16="http://schemas.microsoft.com/office/drawing/2014/main" id="{0F9E0C9B-A4B3-4918-B0B6-6F4C23E96941}"/>
                </a:ext>
              </a:extLst>
            </p:cNvPr>
            <p:cNvSpPr txBox="1"/>
            <p:nvPr/>
          </p:nvSpPr>
          <p:spPr>
            <a:xfrm rot="21600000">
              <a:off x="7170015" y="0"/>
              <a:ext cx="2035429" cy="7863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EDA</a:t>
              </a:r>
              <a:endParaRPr lang="he-IL" sz="2200" kern="1200" dirty="0"/>
            </a:p>
          </p:txBody>
        </p:sp>
      </p:grpSp>
      <p:grpSp>
        <p:nvGrpSpPr>
          <p:cNvPr id="18" name="קבוצה 17">
            <a:extLst>
              <a:ext uri="{FF2B5EF4-FFF2-40B4-BE49-F238E27FC236}">
                <a16:creationId xmlns:a16="http://schemas.microsoft.com/office/drawing/2014/main" id="{57DDEF3F-119F-4EE0-87FB-91DE3597D84A}"/>
              </a:ext>
            </a:extLst>
          </p:cNvPr>
          <p:cNvGrpSpPr/>
          <p:nvPr/>
        </p:nvGrpSpPr>
        <p:grpSpPr>
          <a:xfrm>
            <a:off x="4523979" y="6071648"/>
            <a:ext cx="2821781" cy="786352"/>
            <a:chOff x="4519414" y="0"/>
            <a:chExt cx="2821781" cy="786352"/>
          </a:xfrm>
        </p:grpSpPr>
        <p:sp>
          <p:nvSpPr>
            <p:cNvPr id="25" name="חץ: סוגר זוויתי 24">
              <a:extLst>
                <a:ext uri="{FF2B5EF4-FFF2-40B4-BE49-F238E27FC236}">
                  <a16:creationId xmlns:a16="http://schemas.microsoft.com/office/drawing/2014/main" id="{1FD6DC2D-7D18-4017-BCEF-9CD26F22C21D}"/>
                </a:ext>
              </a:extLst>
            </p:cNvPr>
            <p:cNvSpPr/>
            <p:nvPr/>
          </p:nvSpPr>
          <p:spPr>
            <a:xfrm rot="10800000">
              <a:off x="4519414" y="0"/>
              <a:ext cx="2821781" cy="78635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חץ: סוגר זוויתי 8">
              <a:extLst>
                <a:ext uri="{FF2B5EF4-FFF2-40B4-BE49-F238E27FC236}">
                  <a16:creationId xmlns:a16="http://schemas.microsoft.com/office/drawing/2014/main" id="{82DE205A-0A80-4799-9ED2-8C1029671D3C}"/>
                </a:ext>
              </a:extLst>
            </p:cNvPr>
            <p:cNvSpPr txBox="1"/>
            <p:nvPr/>
          </p:nvSpPr>
          <p:spPr>
            <a:xfrm rot="21600000">
              <a:off x="4912590" y="0"/>
              <a:ext cx="2035429" cy="7863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Machine Learning</a:t>
              </a:r>
              <a:endParaRPr lang="he-IL" sz="2200" kern="1200" dirty="0"/>
            </a:p>
          </p:txBody>
        </p:sp>
      </p:grpSp>
      <p:grpSp>
        <p:nvGrpSpPr>
          <p:cNvPr id="19" name="קבוצה 18">
            <a:extLst>
              <a:ext uri="{FF2B5EF4-FFF2-40B4-BE49-F238E27FC236}">
                <a16:creationId xmlns:a16="http://schemas.microsoft.com/office/drawing/2014/main" id="{1FECC00F-104B-4436-887D-9EF731DF75D4}"/>
              </a:ext>
            </a:extLst>
          </p:cNvPr>
          <p:cNvGrpSpPr/>
          <p:nvPr/>
        </p:nvGrpSpPr>
        <p:grpSpPr>
          <a:xfrm>
            <a:off x="2266554" y="6071648"/>
            <a:ext cx="2821781" cy="786352"/>
            <a:chOff x="2261989" y="0"/>
            <a:chExt cx="2821781" cy="786352"/>
          </a:xfrm>
        </p:grpSpPr>
        <p:sp>
          <p:nvSpPr>
            <p:cNvPr id="23" name="חץ: סוגר זוויתי 22">
              <a:extLst>
                <a:ext uri="{FF2B5EF4-FFF2-40B4-BE49-F238E27FC236}">
                  <a16:creationId xmlns:a16="http://schemas.microsoft.com/office/drawing/2014/main" id="{D87BA066-9255-4666-A4BA-268640128144}"/>
                </a:ext>
              </a:extLst>
            </p:cNvPr>
            <p:cNvSpPr/>
            <p:nvPr/>
          </p:nvSpPr>
          <p:spPr>
            <a:xfrm rot="10800000">
              <a:off x="2261989" y="0"/>
              <a:ext cx="2821781" cy="78635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חץ: סוגר זוויתי 10">
              <a:extLst>
                <a:ext uri="{FF2B5EF4-FFF2-40B4-BE49-F238E27FC236}">
                  <a16:creationId xmlns:a16="http://schemas.microsoft.com/office/drawing/2014/main" id="{C7A6392C-A110-4C4C-9FE8-335B8D9A6D16}"/>
                </a:ext>
              </a:extLst>
            </p:cNvPr>
            <p:cNvSpPr txBox="1"/>
            <p:nvPr/>
          </p:nvSpPr>
          <p:spPr>
            <a:xfrm rot="21600000">
              <a:off x="2655165" y="0"/>
              <a:ext cx="2035429" cy="7863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Conclusions</a:t>
              </a:r>
              <a:endParaRPr lang="he-IL" sz="2200" kern="1200" dirty="0"/>
            </a:p>
          </p:txBody>
        </p:sp>
      </p:grpSp>
      <p:grpSp>
        <p:nvGrpSpPr>
          <p:cNvPr id="20" name="קבוצה 19">
            <a:extLst>
              <a:ext uri="{FF2B5EF4-FFF2-40B4-BE49-F238E27FC236}">
                <a16:creationId xmlns:a16="http://schemas.microsoft.com/office/drawing/2014/main" id="{9901ACA1-EDC7-4F57-8A9F-0C9416342355}"/>
              </a:ext>
            </a:extLst>
          </p:cNvPr>
          <p:cNvGrpSpPr/>
          <p:nvPr/>
        </p:nvGrpSpPr>
        <p:grpSpPr>
          <a:xfrm>
            <a:off x="9129" y="6071648"/>
            <a:ext cx="2821781" cy="786352"/>
            <a:chOff x="4564" y="0"/>
            <a:chExt cx="2821781" cy="786352"/>
          </a:xfrm>
        </p:grpSpPr>
        <p:sp>
          <p:nvSpPr>
            <p:cNvPr id="21" name="חץ: סוגר זוויתי 20">
              <a:extLst>
                <a:ext uri="{FF2B5EF4-FFF2-40B4-BE49-F238E27FC236}">
                  <a16:creationId xmlns:a16="http://schemas.microsoft.com/office/drawing/2014/main" id="{B7BD41DF-93D4-4E3B-9B21-7FB448C7BFD2}"/>
                </a:ext>
              </a:extLst>
            </p:cNvPr>
            <p:cNvSpPr/>
            <p:nvPr/>
          </p:nvSpPr>
          <p:spPr>
            <a:xfrm rot="10800000">
              <a:off x="4564" y="0"/>
              <a:ext cx="2821781" cy="78635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חץ: סוגר זוויתי 12">
              <a:extLst>
                <a:ext uri="{FF2B5EF4-FFF2-40B4-BE49-F238E27FC236}">
                  <a16:creationId xmlns:a16="http://schemas.microsoft.com/office/drawing/2014/main" id="{14D9FC6A-65FA-4551-B634-2F0892F35E7D}"/>
                </a:ext>
              </a:extLst>
            </p:cNvPr>
            <p:cNvSpPr txBox="1"/>
            <p:nvPr/>
          </p:nvSpPr>
          <p:spPr>
            <a:xfrm rot="21600000">
              <a:off x="397740" y="0"/>
              <a:ext cx="2035429" cy="7863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37" tIns="58674" rIns="88011" bIns="58674" numCol="1" spcCol="1270" anchor="ctr" anchorCtr="0">
              <a:noAutofit/>
            </a:bodyPr>
            <a:lstStyle/>
            <a:p>
              <a:pPr marL="0" lvl="0" indent="0" algn="ctr" defTabSz="977900" rtl="1">
                <a:lnSpc>
                  <a:spcPct val="90000"/>
                </a:lnSpc>
                <a:spcBef>
                  <a:spcPct val="0"/>
                </a:spcBef>
                <a:spcAft>
                  <a:spcPct val="35000"/>
                </a:spcAft>
                <a:buNone/>
              </a:pPr>
              <a:r>
                <a:rPr lang="en-US" sz="2200" kern="1200" dirty="0"/>
                <a:t>WOW EFFECT</a:t>
              </a:r>
              <a:endParaRPr lang="he-IL" sz="2200" kern="1200" dirty="0"/>
            </a:p>
          </p:txBody>
        </p:sp>
      </p:grpSp>
    </p:spTree>
    <p:extLst>
      <p:ext uri="{BB962C8B-B14F-4D97-AF65-F5344CB8AC3E}">
        <p14:creationId xmlns:p14="http://schemas.microsoft.com/office/powerpoint/2010/main" val="2414936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יונים">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1322</TotalTime>
  <Words>732</Words>
  <Application>Microsoft Office PowerPoint</Application>
  <PresentationFormat>מסך רחב</PresentationFormat>
  <Paragraphs>62</Paragraphs>
  <Slides>8</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8</vt:i4>
      </vt:variant>
    </vt:vector>
  </HeadingPairs>
  <TitlesOfParts>
    <vt:vector size="14" baseType="lpstr">
      <vt:lpstr>Arial</vt:lpstr>
      <vt:lpstr>Calibri</vt:lpstr>
      <vt:lpstr>Century Gothic</vt:lpstr>
      <vt:lpstr>Wingdings</vt:lpstr>
      <vt:lpstr>Wingdings 3</vt:lpstr>
      <vt:lpstr>יונים</vt:lpstr>
      <vt:lpstr>Books popularity prediction</vt:lpstr>
      <vt:lpstr>מצגת של PowerPoint‏</vt:lpstr>
      <vt:lpstr>Research process - Walkthrough</vt:lpstr>
      <vt:lpstr>Elaboration on research phases</vt:lpstr>
      <vt:lpstr>Data sources</vt:lpstr>
      <vt:lpstr>Goodreads</vt:lpstr>
      <vt:lpstr>EDA (exploratory data analysis)</vt:lpstr>
      <vt:lpstr>Let’s observe some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 popularity prediction</dc:title>
  <dc:creator>Yaniv</dc:creator>
  <cp:lastModifiedBy>Yaniv</cp:lastModifiedBy>
  <cp:revision>9</cp:revision>
  <dcterms:created xsi:type="dcterms:W3CDTF">2021-12-13T10:34:35Z</dcterms:created>
  <dcterms:modified xsi:type="dcterms:W3CDTF">2021-12-23T10:43:11Z</dcterms:modified>
</cp:coreProperties>
</file>