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7C67"/>
    <a:srgbClr val="E3544C"/>
    <a:srgbClr val="EAE7D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2C95C-E6C5-47EE-A945-EBB416EE6C3F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41387-0482-4AF6-9996-23A3E24C4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36476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1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4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1801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2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4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4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F4D7DE9-04F8-4F0B-A692-02FE1DAE9F6D}" type="datetimeFigureOut">
              <a:rPr lang="en-US" smtClean="0"/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B9EDC7-E302-4B6B-8533-25FE9023621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5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3194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Calibri</vt:lpstr>
      <vt:lpstr>Calibri Light</vt:lpstr>
      <vt:lpstr>Tw Cen MT</vt:lpstr>
      <vt:lpstr>Tw Cen MT Condensed</vt:lpstr>
      <vt:lpstr>Wingdings 3</vt:lpstr>
      <vt:lpstr>Integral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otonomic</dc:creator>
  <cp:lastModifiedBy>Omri</cp:lastModifiedBy>
  <cp:revision>54</cp:revision>
  <dcterms:created xsi:type="dcterms:W3CDTF">2017-03-21T16:48:48Z</dcterms:created>
  <dcterms:modified xsi:type="dcterms:W3CDTF">2017-04-23T18:51:46Z</dcterms:modified>
</cp:coreProperties>
</file>