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0"/>
  </p:notesMasterIdLst>
  <p:sldIdLst>
    <p:sldId id="256" r:id="rId2"/>
    <p:sldId id="423" r:id="rId3"/>
    <p:sldId id="400" r:id="rId4"/>
    <p:sldId id="422" r:id="rId5"/>
    <p:sldId id="425" r:id="rId6"/>
    <p:sldId id="427" r:id="rId7"/>
    <p:sldId id="424" r:id="rId8"/>
    <p:sldId id="4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functions are normalized in such a way that their slope at the origin is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590" y="160020"/>
            <a:ext cx="11898630" cy="658368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Week 3 of Andrew </a:t>
            </a:r>
            <a:r>
              <a:rPr lang="en-US" dirty="0"/>
              <a:t>Ng’s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www.coursera.org/learn/machine-learning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573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Despite the name, is used for </a:t>
            </a:r>
            <a:r>
              <a:rPr lang="en-US" dirty="0" smtClean="0">
                <a:solidFill>
                  <a:schemeClr val="accent1"/>
                </a:solidFill>
              </a:rPr>
              <a:t>Classification</a:t>
            </a:r>
            <a:r>
              <a:rPr lang="en-US" dirty="0" smtClean="0"/>
              <a:t>, not </a:t>
            </a:r>
            <a:r>
              <a:rPr lang="en-US" dirty="0" smtClean="0">
                <a:solidFill>
                  <a:schemeClr val="accent1"/>
                </a:solidFill>
              </a:rPr>
              <a:t>Regression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extended to multiclass classification.</a:t>
            </a:r>
          </a:p>
          <a:p>
            <a:r>
              <a:rPr lang="en-US" dirty="0" smtClean="0"/>
              <a:t>Based on the Logistic Function (Sigmoid</a:t>
            </a:r>
            <a:r>
              <a:rPr lang="en-US" dirty="0"/>
              <a:t>), which is the </a:t>
            </a:r>
            <a:r>
              <a:rPr lang="en-US" dirty="0" smtClean="0"/>
              <a:t>inverse </a:t>
            </a:r>
            <a:r>
              <a:rPr lang="en-US" dirty="0"/>
              <a:t>of the 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smtClean="0"/>
              <a:t>function (odds ratio)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61" y="5353054"/>
            <a:ext cx="3038475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32" y="6141585"/>
            <a:ext cx="3724275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517" y="2089512"/>
            <a:ext cx="5124197" cy="2796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048" y="4868636"/>
            <a:ext cx="3190875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517" y="4928507"/>
            <a:ext cx="3465740" cy="6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Functions</a:t>
            </a:r>
            <a:endParaRPr lang="he-IL" dirty="0"/>
          </a:p>
        </p:txBody>
      </p:sp>
      <p:pic>
        <p:nvPicPr>
          <p:cNvPr id="1026" name="Picture 2" descr="OtherSigmoi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1" y="2644775"/>
            <a:ext cx="66579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6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SCIKIT </a:t>
            </a:r>
            <a:r>
              <a:rPr lang="en-US" dirty="0" err="1" smtClean="0"/>
              <a:t>LEarn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1019855" y="2276475"/>
            <a:ext cx="7668985" cy="3452812"/>
            <a:chOff x="2271712" y="3038475"/>
            <a:chExt cx="7668985" cy="34528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712" y="3038475"/>
              <a:ext cx="7648575" cy="7810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3072" y="3871912"/>
              <a:ext cx="7667625" cy="2619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478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8" y="2258786"/>
            <a:ext cx="8341859" cy="871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16" y="3243214"/>
            <a:ext cx="7540335" cy="3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3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vs. Rest </a:t>
            </a:r>
            <a:r>
              <a:rPr lang="en-US" dirty="0"/>
              <a:t>(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 smtClean="0"/>
              <a:t>OneVsRestClassifier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One vs. One (</a:t>
            </a:r>
            <a:r>
              <a:rPr lang="en-US" dirty="0" err="1" smtClean="0"/>
              <a:t>SciKit</a:t>
            </a:r>
            <a:r>
              <a:rPr lang="en-US" dirty="0" smtClean="0"/>
              <a:t> </a:t>
            </a:r>
            <a:r>
              <a:rPr lang="en-US" dirty="0" err="1" smtClean="0"/>
              <a:t>Learn’s</a:t>
            </a:r>
            <a:r>
              <a:rPr lang="en-US" dirty="0" smtClean="0"/>
              <a:t> </a:t>
            </a:r>
            <a:r>
              <a:rPr lang="en-US" dirty="0" err="1" smtClean="0"/>
              <a:t>OneVsOneClassifier</a:t>
            </a:r>
            <a:r>
              <a:rPr lang="en-US" dirty="0" smtClean="0"/>
              <a:t>)</a:t>
            </a:r>
          </a:p>
          <a:p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4441371" y="3482155"/>
            <a:ext cx="7225394" cy="3047913"/>
            <a:chOff x="2265589" y="2928937"/>
            <a:chExt cx="7659461" cy="32310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6950" y="2928937"/>
              <a:ext cx="7658100" cy="10001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589" y="4007304"/>
              <a:ext cx="7639050" cy="2152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56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model categorical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Gives probability (but usually used with a hard threshold)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handle missing values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Sensitive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Assumes linear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handle </a:t>
            </a:r>
            <a:r>
              <a:rPr lang="en-US" dirty="0" err="1" smtClean="0"/>
              <a:t>collinearity</a:t>
            </a:r>
            <a:r>
              <a:rPr lang="en-US" dirty="0" smtClean="0"/>
              <a:t> well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785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10447</TotalTime>
  <Words>134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Logistic Regression</vt:lpstr>
      <vt:lpstr>Refresher</vt:lpstr>
      <vt:lpstr>Logistic regression</vt:lpstr>
      <vt:lpstr>Sigmoid Functions</vt:lpstr>
      <vt:lpstr>SCIKIT LEarn</vt:lpstr>
      <vt:lpstr>Methods</vt:lpstr>
      <vt:lpstr>Handling Multiple Classes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119</cp:revision>
  <dcterms:created xsi:type="dcterms:W3CDTF">2017-03-21T16:48:48Z</dcterms:created>
  <dcterms:modified xsi:type="dcterms:W3CDTF">2017-05-09T18:00:51Z</dcterms:modified>
</cp:coreProperties>
</file>