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48:36.6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4147 4760 2056,'-1'-2'112,"1"1"0,-1 0 0,1-1 0,-1 1 0,1-1 0,0 1 0,0-1-1,0 1 1,0 0 0,0-1 0,0 1 0,0-1 0,0 1 0,1-2-112,-1-7 267,1-268 926,4-213 790,32-92-1934,-14 327 708,-12-1 1,-18-197-758,-66-241 98,35 394-80,-3 9-98,-13 2 1,-12 2-1,-17-8 80,75 267-17,-2 1 0,-1 0 0,-2-2 17,8 21-13,0-1 1,-1 1-1,0 1 0,-1-1 1,0 1-1,0 0 1,0 0-1,-1 1 0,0 0 1,-3-1 12,3 2-22,-1 0 1,0 0 0,0 1-1,-1 0 1,-5-1 21,11 5-11,1-1 1,-1 1 0,0 1-1,0-1 1,-1 1-1,1-1 1,0 1 0,0 0-1,0 0 1,0 1 0,0-1-1,0 1 1,0 0-1,0 0 1,-2 1 10,-4 1-10,0 0-1,0-1 1,-1 0 0,1-1-1,-4 0 11,1 0-7,0 1 0,1 0 0,-8 2 7,-273 87-72,247-79 70,-1-2 1,0-2-1,0-2 0,-1-3 1,1-1-1,-27-4 2,-73-9 19,-67-17-19,64 6-17,-47 5 17,-21 15-23,-197 26 23,-104-8 26,108-7-189,299-2-517,0 4 1,-80 19 679,84-8-1858,60-11 1250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0:44.9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4748 170 912,'-42'-10'675,"0"2"1,0 1-1,-1 3 0,-41 0-675,-37-3 102,-162-38 956,158 22 37,-98-4-1095,-373 3 417,319 14 377,-531 19 85,615-2-694,-361 13-40,235-15-82,-351 21 61,385-12-4765,245-13 3824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38.5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45 128 4665,'2'0'43,"0"0"-1,0 0 1,0 0 0,0-1-1,-1 1 1,1-1-1,0 1 1,0-1 0,-1 0-1,1 0 1,0 0 0,-1 0-1,1 0 1,-1 0 0,1 0-1,-1 0 1,1 0-1,-1-1 1,0 1 0,0-1-1,0 1 1,0-1 0,0 1-1,0-1 1,0 0 0,0 0-1,-1 1 1,1-1-1,0 0 1,-1 0 0,0 0-1,1 1 1,-1-1 0,0 0-1,0 0 1,0 0 0,0 0-1,-1 0 1,1 1-1,-1-3-42,1 0-5,-1 0-1,1 1 0,-1-1 0,0 0 0,0 1 0,-1-1 0,1 0 1,-1 1-1,0 0 0,0-1 0,0 1 0,0 0 0,-1 0 0,1 0 1,-1 0-1,1 1 0,-1-1 0,0 1 0,0 0 0,-2-2 6,4 4 21,0-1-1,0 0 0,0 1 0,0-1 0,0 1 0,0-1 1,0 1-1,-1 0 0,1-1 0,0 1 0,0 0 1,0 0-1,0 0 0,0 0 0,-1 0 0,1 0 0,0 0 1,0 0-1,0 0 0,0 1 0,-1-1 0,1 0 1,0 1-1,0-1 0,0 1 0,0-1 0,0 1 1,0-1-1,0 1 0,0 0 0,0 0 0,1-1 0,-1 1 1,0 0-1,0 0 0,1 0 0,-1 0 0,0 0 1,1 0-1,-1 0 0,1 0 0,-1 0 0,1 1-20,-1 0 18,1 1-1,-1-1 1,1 1-1,0-1 1,0 1-1,0-1 1,0 1-1,0-1 1,0 1-1,1-1 1,-1 1-1,1-1 1,0 1-1,0-1 1,0 0-1,0 1 1,0-1-1,0 0 1,2 2-18,1 1-409,1-1 1,0 0 0,0 0-1,0 0 1,0-1-1,0 1 1,1-1 0,0-1-1,-1 1 1,1-1 0,0 0-1,2 1 409,7 1 140,0-1 0,-1 0 0,1-1 0,11 0-140,-19-2 349,1 0 0,-1-1 0,1 0 0,-1 0 0,0-1 0,1 0 0,-1 0 0,0-1 0,4-1-349,-9 3 3,0 0 0,-1 0-1,1 0 1,0 1 0,0-2 0,0 1 0,-1 0 0,1 0 0,-1-1 0,1 1-1,-1 0 1,1-1 0,-1 0 0,0 1 0,0-1 0,0 0 0,0 0 0,0 1-1,0-1 1,0 0 0,0 0 0,-1 0 0,1 0 0,-1 0 0,0 0 0,1 0-1,-1 0 1,0 0 0,0 0 0,0 0 0,0 0 0,-1 0 0,1-1 0,-1 1-1,1 0 1,-1-1-3,-1 1 11,1 0 1,0 1-1,0-1 0,-1 0 0,1 1 0,0-1 0,-1 1 0,0 0 0,1-1 0,-1 1 0,0 0 0,0 0 0,0 0 1,1 0-1,-1 0 0,0 1 0,0-1 0,0 1 0,-1-1 0,1 1 0,0 0 0,0-1 0,0 1 0,0 0 0,0 0 0,0 1 1,0-1-1,0 0 0,0 1 0,0-1 0,-2 1-11,0 0 6,0 0-1,0 0 1,0 1 0,-1-1 0,1 1-1,1 0 1,-1 0 0,0 0-1,0 0 1,1 1 0,-1-1 0,1 1-1,0 0 1,0 0 0,0 1-6,-4 9-116,4 1 54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38.9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29 129 4537,'2'3'2064,"0"-3"-1111,-2-7-481,0-1-104,-2-5-224,-2-3 16,-1 0-16,-1-2-40,1 2-64,0 2-16,2 4-8,1 2 8,2 4 24,1 2 8,6 4-896,1 5-1417,1 8 1465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39.3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74 632,'-4'11'235,"-3"10"551,-2-1 0,-5 9-786,12-25 369,-1 0-1,1 1 0,-1-1 1,0 0-1,0 0 1,-1-1-1,1 1 0,-1-1 1,0 1-1,0-1 0,0 0 1,0-1-1,-3 2-368,7-3 115,-1-1 0,0 1 1,0-1-1,0 0 0,0 1 0,0-1 0,1 0 0,-1 1 0,0-1 0,0 0 0,0 0 0,0 0 1,0 0-1,0 0 0,0 0 0,0 0 0,0 0 0,0 0 0,0-1 0,0 1 0,0 0 1,0-1-1,1 1 0,-1 0 0,0-1 0,0 1 0,0-1-115,0 0 69,0-1 0,1 1 0,-1 0 0,0 0 0,1-1 0,-1 1 0,1 0 0,-1-1 0,1 1 0,0 0 0,0-1 0,0 1 0,0-1 0,0 1 0,0-1 0,0 0-69,0-5 36,1 0 0,0 0 1,1 0-1,0 0 0,0 0 0,2-4-36,5-6-87,0 1 0,1 1 1,1-1-1,0 2 0,1-1 0,1 2 0,4-4 87,-11 12-279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40.5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1 390 5449,'5'-2'259,"1"0"1,-1 0-1,0 0 0,0-1 1,0 1-1,0-1 0,-1-1 1,1 1-1,-1-1 0,0 1 1,0-1-1,0 0 0,0-1 1,0 1-1,-1-1 0,0 1 1,0-1-1,-1 0 0,2-2-259,5-13 148,-1 1 0,-1-1 0,0 0 0,1-12-148,-4 13 34,0 0-1,-1-1 1,-1 0 0,-1 1 0,-1-1 0,0 0 0,-2 0-1,-2-11-33,4 30-7,0 0-1,0 0 0,0 0 1,0 0-1,0 0 0,-1 0 0,1 0 1,0 0-1,-1 0 0,1 0 1,-1 0-1,1 0 0,-1 1 1,1-1-1,-1 0 0,0 0 0,0 0 8,1 1-11,-1 0-1,1 0 0,-1 0 0,1 0 0,0 0 0,-1 0 1,1 0-1,0 1 0,-1-1 0,1 0 0,0 0 1,-1 0-1,1 1 0,0-1 0,-1 0 0,1 0 0,0 1 1,0-1-1,-1 0 0,1 1 0,0-1 0,0 0 0,-1 1 1,1-1-1,0 0 0,0 1 0,0-1 0,0 1 12,-13 35-450,5-2 441,2 1 0,2-1-1,0 10 10,3-23-189,1 0-1,1 0 1,0 0 0,2 0-1,1 0 1,1 2 189,-4-20-11,0 0 1,0 0 0,0 1-1,0-1 1,1 0-1,-1-1 1,1 1-1,0 0 1,0 0-1,0-1 1,0 1-1,1-1 1,-1 0-1,1 0 1,-1 0-1,1 0 1,0 0-1,0 0 1,2 1 10,-3-3 40,1 1 0,-1 0 0,1-1 0,-1 1 0,0-1 0,1 0 0,-1 0 0,1 0 0,-1 0 0,1 0 0,-1-1 0,0 1 0,1-1 0,-1 1-1,1-1 1,-1 0 0,0 0 0,0 0 0,0 0 0,1 0 0,-1-1 0,0 1 0,0 0 0,-1-1 0,1 0 0,0 1 0,0-2-40,2-2-66,0 1-1,0-1 1,-1 0-1,0-1 1,0 1-1,0 0 1,0-1-1,-1 0 1,0 0-1,0 1 1,-1-1-1,0 0 1,0 0-1,0-3 67,-1 8 10,0 0-1,0 1 0,1-1 1,-2 0-1,1 0 0,0 1 1,0-1-1,0 0 0,0 0 1,0 1-1,-1-1 0,1 0 1,0 1-1,0-1 0,-1 0 1,1 1-1,-1-1 0,1 1 1,-1-1-1,1 1 0,-1-1 1,1 1-1,-1-1 0,1 1 1,-1-1-1,1 1 0,-1-1 1,0 1-1,1 0 0,-1-1 1,0 1-1,1 0 0,-1 0 1,0 0-1,1-1 0,-1 1 1,0 0-1,0 0 0,1 0 1,-1 0-1,0 0 0,0 0 1,1 1-1,-1-1 0,0 0 1,1 0-1,-1 0 0,0 1 1,1-1-1,-1 0 0,0 1 1,1-1-1,-1 0 0,0 1 1,1-1-1,-1 1 0,1-1 1,-1 1-1,1-1 0,-1 1 1,1-1-1,0 1 0,-1 0 1,1-1-1,0 1 0,-1 0 1,1-1-1,0 1 0,0 0-9,-3 5 74,2 1 0,-1-1 0,1 1 1,0 0-1,0-1 0,1 1 0,-1 0 0,2 0 0,-1-1 0,1 1 0,0 0 0,0-1 0,2 5-74,-1-4-73,0 1 0,1-1 1,-1 0-1,2 1 0,-1-1 1,1 0-1,0-1 0,0 1 0,1-1 1,0 0-1,3 4 73,10 2-2059,2-9 905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43.0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1 2385,'1'0'210,"-1"0"0,1 0 0,0 0 0,0-1 0,0 1 0,0 0 0,0 0 0,0 1 0,0-1 0,0 0 0,-1 0 0,1 0 0,0 0 0,0 1 0,0-1 0,0 0 0,0 1 0,-1-1 0,1 1 0,1 0-210,-2 0 37,0 0 1,0 0-1,0 0 0,0 0 0,0 0 0,0 0 1,0 0-1,-1 0 0,1 0 0,0 0 1,-1 0-1,1 0 0,0 0 0,-1 0 0,1 0-37,-5 12-131,5-11 126,-7 18 40,2 1-1,0 0 1,2 0 0,-1 3-35,4-24 7,0 1 1,0 0 0,0-1-1,0 1 1,0 0 0,0-1-1,0 1 1,0 0-1,0 0 1,0-1 0,0 1-1,0 0 1,1-1 0,-1 1-1,0 0 1,0-1 0,1 1-1,-1-1 1,1 1 0,-1 0-1,0-1 1,1 1 0,-1-1-1,1 1 1,-1-1 0,1 1-1,-1-1 1,1 0 0,-1 1-1,1-1 1,0 0 0,-1 1-1,1-1 1,0 0 0,-1 1-8,1-2 14,0 1 0,1 0 0,-1 0 0,0 0 1,0 0-1,0-1 0,0 1 0,0 0 0,0-1 1,0 1-1,0-1 0,0 1 0,-1-1 0,1 1 0,0-1 1,0 0-1,0 0 0,0 1 0,-1-1 0,1 0 0,0 0 1,0-1-15,55-83 196,-54 85-226,0 7-7,-1 13 8,-1-12 87,0-7-28,0 0-1,0-1 0,0 1 1,0 0-1,0-1 1,0 1-1,0 0 0,0 0 1,0-1-1,1 1 0,-1 0 1,0-1-1,0 1 0,1-1 1,-1 1-1,0 0 0,1-1 1,-1 1-1,1-1 1,-1 1-1,1-1 0,-1 1 1,1-1-1,-1 1 0,1-1 1,-1 1-1,1-1 0,0 0 1,-1 1-1,1-1 1,0 0-30,0 0 17,0 0 0,1 0 0,-1-1 0,0 1 0,0-1 0,1 1 0,-1-1 0,0 0 0,0 1 1,0-1-1,0 0 0,0 0 0,0 0 0,0 1 0,0-1 0,0 0-17,7-9-224,0 0 1,0 0-1,2-5 224,-9 13-121,7-10-226,-5 6 180,0 1-1,0 0 1,1 0 0,-1 1-1,1-1 1,0 1-1,4-3 168,-8 7-4,1 0-1,-1 0 0,0 0 0,1 0 0,-1 0 0,0 0 0,0 0 0,1 1 0,-1-1 0,0 0 0,1 0 0,-1 0 0,0 0 0,0 1 0,1-1 0,-1 0 0,0 0 1,0 1-1,0-1 0,1 0 0,-1 0 0,0 1 0,0-1 0,0 0 0,0 1 0,1-1 0,-1 0 0,0 1 0,0-1 0,0 0 0,0 1 0,0-1 0,0 0 0,0 1 1,0-1-1,0 0 0,0 1 0,0-1 0,0 0 0,0 0 0,0 1 5,2 22-669,-2-17 175,1-2 313,0 0 1,0-1 0,0 1-1,0-1 1,0 1-1,1-1 1,0 1-1,-1-1 1,1 0 0,2 3 180,-1-3 137,0 1 1,1-1 0,-1 0-1,1 1 1,-1-2 0,1 1-1,0 0 1,0-1 0,0 1-1,0-1 1,0-1 0,1 1-1,0 0-137,-2-1 67,0 0-1,0 0 0,0-1 1,0 1-1,0-1 0,0 0 1,0 0-1,0 0 0,0 0 1,0 0-1,0 0 0,0-1 1,0 0-1,0 1 0,0-1 1,0 0-1,-1-1 0,1 1 1,0 0-1,-1-1 0,1 1 0,-1-1 1,1 0-1,-1 0 0,0 0 1,1 0-1,-1-1 0,0 1 1,-1 0-1,1-1 0,0 1 1,-1-1-1,1 0 0,0-1-66,-2 3-5,1 0 0,-1 1 0,0-1 0,1 0-1,-1 0 1,1 1 0,-1-1 0,0 0 0,0 0-1,0 0 1,1 0 0,-1 1 0,0-1 0,0 0-1,0 0 1,0 0 0,0 0 0,-1 1 0,1-1-1,0 0 1,0 0 0,0 0 0,-1 1 0,1-1-1,0 0 1,-1 0 0,1 1 0,-1-1 0,1 0-1,-1 1 1,1-1 0,-1 0 0,1 1 0,-1-1-1,0 1 1,1-1 0,-1 1 0,0-1 0,0 1-1,1 0 1,-1-1 0,0 1 0,0 0 0,1-1-1,-1 1 1,0 0 0,0 0 0,0 0 5,-2 0-10,1-1 0,0 1 0,0 0 0,-1 0 0,1 1 0,0-1 0,0 0 0,-1 1 0,1 0 0,0-1 0,0 1 0,0 0 0,0 0 0,0 0 0,0 0 0,0 0 0,0 1 0,0-1 10,0 2 2,0 0 0,0 0 0,0 0 0,1 0 1,-1 0-1,1 0 0,-1 0 0,1 0 0,0 1 0,1-1 1,-1 0-1,0 1 0,1-1 0,0 1 0,0-1 0,0 1 0,0-1 1,1 0-1,-1 1 0,1-1 0,0 0 0,0 1 0,1 1-2,0 2 12,0-1 0,0 0 0,1 1-1,0-1 1,1 0 0,-1-1 0,1 1-1,0-1 1,0 1 0,1-1 0,3 3-12,-6-7-28,-1 0 1,1 0 0,0 0 0,-1-1-1,1 1 1,0-1 0,-1 1-1,1-1 1,0 1 0,0-1 0,0 0-1,-1 0 1,1 0 0,0 0 0,0 0-1,-1-1 1,1 1 0,0 0-1,0-1 1,-1 1 0,1-1 0,0 0-1,0 0 28,43-23-140,-26 13 166,-12 7-36,0 0-1,-1 0 0,0 0 1,0-1-1,0 0 1,-1 0-1,0-1 0,0 1 1,0-1 10,-2 2 29,-1 1 1,0 0-1,0 0 1,0-1-1,0 1 1,-1-1-1,1 1 1,-1-1-1,0 0 1,0 0 0,-1 0-1,1 1 1,-1-1-1,1 0 1,-1 0-1,-1 0 1,1 0-1,-1-3-29,1 6 9,0 0 1,-1 0-1,1 0 0,-1 0 1,1 0-1,-1 1 0,1-1 0,-1 0 1,1 0-1,-1 0 0,0 0 1,1 1-1,-1-1 0,0 0 0,0 1 1,1-1-1,-1 1 0,0-1 0,0 1 1,0-1-1,0 1 0,0-1 1,0 1-1,0 0 0,0 0 0,0-1 1,0 1-1,0 0 0,0 0 1,0 0-1,0 0 0,0 0 0,0 0 1,0 0-1,0 1 0,0-1 0,0 0 1,0 1-10,-2-1 2,1 1 1,0-1-1,-1 1 1,1 0-1,0 0 1,-1 0 0,1 0-1,0 1 1,0-1-1,0 0 1,0 1-1,0 0 1,0-1-1,0 1 1,0 0-3,0 2 23,0 0 0,1 1 0,-1-1 0,1 0 0,-1 1 0,1-1 0,1 0 0,-1 1 0,1-1-1,-1 1 1,1-1 0,0 1 0,1-1 0,-1 1 0,1-1 0,0 1 0,0-1 0,1 0 0,-1 1 0,1-1 0,0 0 0,0 0 0,0 0 0,0 0 0,1 0 0,1 1-23,0 1 31,0-1 0,0 0 0,1 0 0,-1 0 1,1-1-1,0 0 0,0 1 0,1-2 0,-1 1 0,1-1 0,-1 0 1,1 0-1,0 0 0,1-1 0,-1 0 0,0 0 0,0-1 1,3 1-32,-6-2-22,0 0 1,0 0-1,0-1 1,-1 1-1,1-1 1,0 1 0,0-1-1,-1 0 1,1 0-1,0 0 1,-1 0 0,1-1-1,-1 1 1,2-2 21,29-27-2133,-22 17 1390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43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0 5433,'1'11'2201,"-3"6"-1513,-2 3-112,-4 6-384,-1 4-88,3 4-72,-2 0-32,5 0-136,2-2-192,2-5-760,4-4-1001,3-6 1321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43.7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197 78 40,'-27'-12'24,"-4"1"8,0 0 40,5 3 160,1-2 8,4 1 0,2 1-40,3-1-184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44.0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93 1 4945,'16'38'1503,"-16"-38"-1483,0 1 1,1 0-1,-1-1 0,0 1 0,0 0 0,0-1 1,-1 1-1,1 0 0,0-1 0,0 1 1,0-1-1,0 1 0,-1 0 0,1-1 1,0 1-1,0-1 0,-1 1 0,1-1 1,0 1-1,-1-1 0,1 1 0,-1-1 1,1 1-1,-1-1 0,1 1 0,-1-1 1,1 0-1,-1 1-20,-17 7-49,14-6 86,-71 29 74,75-31-100,0 0 1,0 1 0,-1-1 0,1 0-1,0 0 1,0 0 0,-1 0 0,1 0 0,0 0-1,0 1 1,-1-1 0,1 0 0,0 0-1,0 0 1,0 1 0,-1-1 0,1 0 0,0 0-1,0 1 1,0-1 0,0 0 0,0 1-1,-1-1 1,1 0 0,0 0 0,0 1 0,0-1-1,0 0 1,0 1 0,0-1 0,0 0 0,0 0-1,0 1-11,7 9 207,21 9-122,-21-15-95,-5-3 6,-1 0 0,1 0 0,-1 0-1,0 0 1,0 0 0,1 0 0,-1 0-1,0 0 1,0 1 0,0-1 0,0 0-1,-1 1 1,1-1 0,0 1 0,0-1-1,-1 1 1,1-1 0,-1 1 0,1-1-1,-1 1 1,0 0 0,0-1 0,0 1 0,0-1-1,0 1 1,0 0 0,0-1 0,0 1-1,0-1 1,-1 3 4,-1-2-18,1 1 1,0-1-1,-1 0 0,0 1 1,1-1-1,-1 0 0,0 0 0,0 0 1,0 0-1,-1 0 0,1-1 1,0 1-1,-1-1 0,1 1 1,-1-1-1,1 0 0,-3 1 18,-17 4-66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3:16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2166 101 2865,'60'7'1127,"-18"-1"-201,0-2-1,7-1-925,-37-3 75,0-1 1,0 0-1,0 0 1,0-1 0,0-1-1,0 0 1,0 0-1,-1-2 1,8-2-76,-9-1-55,-15 5-40,-21 3 9,-77 9 656,0-4 0,-58-6-570,94-2 321,-849-12 621,420 21-868,378-11-269,1-4-1,0-6 1,-23-10 195,14-5-232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3:1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2708 126 1488,'4'-6'117,"-2"5"-54,-1-1 1,1 0-1,-1 0 0,0 0 0,0 0 0,1 0 0,-1 0 0,0 0 0,-1 0 1,1-1-1,0 1 0,0-1-63,-2 3 17,1-1 0,0 1-1,0 0 1,0-1 0,0 1 0,0-1 0,-1 1 0,1-1 0,0 1 0,0 0 0,-1-1-1,1 1 1,0 0 0,0-1 0,-1 1 0,1 0 0,-1-1 0,1 1 0,0 0-1,-1 0 1,1-1 0,0 1 0,-1 0 0,1 0-17,-23-5 414,-523-46 1776,326 40-1559,-113 13-631,-540 14 88,847-17-85,-547-22 11,448 11-25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0:45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1768,'28'46'384,"-12"-17"133,0-1 0,7 22-517,1 15 596,-3 0 1,5 33-597,-6-23 749,190 777 4664,-154-554-4565,14 270-848,4 215 77,-35-284 71,-34-323-1824,-17 148 1676,7-268-544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3:1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1088 2254 2176,'-1'2'-4,"-6"13"2111,7-15-2051,0 0 0,0 1 0,0-1 0,0 0-1,0 0 1,0 1 0,0-1 0,0 0 0,0 0 0,0 1 0,1-1 0,-1 0-1,0 1 1,0-1 0,0 0 0,0 0 0,0 0 0,0 1 0,1-1 0,-1 0-1,0 0 1,0 1 0,0-1 0,1 0 0,-1 0 0,0 0 0,0 0 0,0 1-1,1-1 1,-1 0 0,0 0 0,0 0 0,1 0 0,-1 0 0,0 0 0,1 0-1,-1 0 1,0 0 0,0 0 0,1 0 0,-1 0 0,0 0 0,1 0 0,-1 0-1,0 0 1,0 0 0,1 0 0,-1 0 0,0 0 0,0 0 0,1 0 0,-1 0-1,0-1 1,0 1 0,1 0-56,16-5 613,0 0 1,0-1-1,0 0 0,-1-2 0,5-2-613,78-50 769,-50 29-514,90-51-139,3 5-1,6 5-115,455-158-1013,-573 219 878,0-1 0,-1-1 0,-1-2 0,5-4 135,-22 12 1,0 0 1,0-1 0,-1 0-1,0-1 1,0 0 0,-1-1-1,-1 0 1,1-1 0,-2 1-1,1-1 1,0-4-2,-6 12 3,-1 1-1,1-1 1,-1 0-1,0 0 1,0 1-1,0-1 1,-1 0-1,1 0 1,-1 0-1,0 0 1,1 0-1,-1 0 1,0 0-1,-1 0 0,1 0 1,0 0-1,-1 1 1,0-1-1,0 0 1,0-1-3,-1 0 6,-1 0-1,0-1 1,0 1 0,-1 0-1,1 1 1,-1-1 0,1 1-1,-1-1 1,0 1 0,-1 0-1,1 0-5,-39-24 79,-2 1-1,-13-4-78,1 1 181,-1-5-181,-21-17 404,2-4 1,-19-22-405,-94-74 412,-6 8-1,-6 9 0,-6 9 1,-71-25-412,103 62 14,-16 3-14,77 38 14,-12-6 102,-25-1-116,120 46-19,0 1-1,-1 2 1,1 1 0,-1 2-1,-9 1 20,28 1-81,-3-2-324,1-4 172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3:1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3553,'76'88'1536,"-58"-58"-616,-1 11-544,1 14-112,3 13-40,3 25 153,-7 12 15,6 29 56,-5 8 0,-2 20-264,9 11-64,-4-3-120,2 1-32,2-5-1040,1-8 792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14.0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409 317 1104,'-8'0'1797,"-15"-7"-761,-25-12 437,-138-68 769,167 78-1793,0 0 0,0 1 0,-1 1 0,0 1 0,0 1 0,-7 0-449,50 11 846,23 1-760,-39-7-37,0 1 0,0-1 0,0-1 0,1 1-1,-1-1 1,0 0 0,0-1 0,0 0 0,-1 0 0,1 0-1,0-1 1,-1 0 0,0 0 0,1-1 0,-1 0-49,3-1 7,0 0 0,0 1 0,1 0 1,-1 0-1,1 1 0,0 0 1,2 0-8,-2 1 8,0-1 1,1 0 0,-1-1 0,0 0 0,-1-1 0,7-3-9,-4 1 59,0 0 1,1 1 0,2-1-60,-7 5 17,-1-1 1,0 0 0,1-1 0,-1 0 0,-1 0-1,1 0 1,-1-1 0,1 0 0,-1 0 0,-1-1-1,3-3-17,-24 81-390,-17 79 428,29-142-159,0 0 0,-1-1-1,0 1 1,-1-1 0,1 0-1,-7 6 122,9-11-271,2-2-976,-1-1 518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16.6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229 70 576,'0'2'37,"1"-1"0,0 1-1,-1 0 1,1-1 0,-1 1-1,0 0 1,0 0 0,1-1-1,-1 1 1,0 0 0,-1 0-1,1-1 1,0 1 0,0 0 0,-1 0-1,1-1 1,-1 1 0,0 0-37,-17 36 209,14-33-124,1 0 0,0 1 0,0 0 0,1-1 1,0 1-1,0 0 0,0 0-85,6-16 417,0-1 1,1 1 0,0 0-1,2-4-417,3-4 292,-1-1-1,-1 1 1,0-2-1,0-3-291,-8 22-1,1-1 0,-1 1 0,0 0-1,1 0 1,-1 0 0,0 0 0,0 0 0,0 0-1,0-1 1,0 1 0,0 0 0,0 0-1,0 0 1,0 0 0,-1 0 0,1-1 0,0 1-1,-1 0 1,1 0 0,-1 0 0,1 0-1,-1 0 2,0 0-3,0 1 0,1 0 0,-1 0 0,0 0 0,0-1 0,0 1 0,1 0 0,-1 0 0,0 0 0,0 0 0,1 0 0,-1 1 0,0-1 0,0 0 0,0 0 0,1 0 0,-1 1 0,0-1 0,1 0 0,-1 1-1,0-1 1,0 1 0,1-1 3,-8 5-11,1 0-1,0 0 0,1 1 0,-1 0 0,0 0 12,-27 35-9,31-37 39,1 0 0,-1 0 0,1 1 0,0-1 0,0 0 0,0 1 0,1-1 0,0 1-1,-1 4-29,2-9 6,-1 0-1,1 0 0,0 1 1,0-1-1,0 0 0,0 0 1,0 0-1,0 0 0,0 1 1,0-1-1,0 0 0,0 0 1,0 0-1,0 0 0,0 1 1,0-1-1,0 0 0,0 0 1,0 0-1,0 0 0,0 1 1,0-1-1,0 0 0,0 0 0,0 0 1,0 0-1,0 1 0,0-1 1,0 0-1,0 0 0,1 0 1,-1 0-1,0 0 0,0 1 1,0-1-1,0 0 0,0 0 1,1 0-1,-1 0 0,0 0 1,0 0-1,0 0 0,0 0 1,0 0-1,1 0 0,-1 0 1,0 0-1,0 1 0,0-1 1,0 0-1,1 0-5,8-8 436,7-13 147,0-1-589,-11 16 2,0 0-1,0 0 0,-1 0 1,0-1-1,-1 1 0,1-1 1,-1 0-1,-1 0 0,1 0 1,-1 0-1,0-1 5,-2 8-2,0-1 0,0 1 0,0 0-1,0 0 1,0 0 0,0-1 0,0 1 0,0 0 0,0 0 0,0 0 0,0-1-1,0 1 1,0 0 0,0 0 0,0 0 0,0 0 0,0-1 0,0 1-1,0 0 1,-1 0 0,1 0 0,0 0 0,0-1 0,0 1 0,0 0-1,0 0 1,0 0 0,-1 0 0,1 0 0,0 0 0,0-1 0,0 1 0,0 0-1,-1 0 1,1 0 0,0 0 0,0 0 0,0 0 0,-1 0 0,1 0-1,0 0 3,-10 4-51,-8 11 2,3 0 31,-16 15 38,1 2 1,-17 23-21,42-45 97,5-7-31,16-11-4,21-19-42,-24 16-26,-1-1 0,-1 1-1,11-14 7,-70 58-129,22-16 141,14-8-8,0-1 1,-1 0 0,0-1 0,-8 3-5,20-10 1,1 1 1,0-1-1,-1 0 1,1 0-1,0 0 1,-1 0-1,1 0 1,-1 0 0,1 1-1,0-1 1,-1 0-1,1 0 1,-1 0-1,1 0 1,0 0-1,-1 0 1,1 0-1,-1-1 1,1 1-1,0 0 1,-1 0 0,1 0-1,0 0 1,-1 0-1,1-1 1,0 1-1,-1 0 1,1 0-1,0-1 1,-1 1-1,1 0-1,-1-13-4,14-22-75,-10 28 52,-3 6 26,1 1 0,-1 0 0,0 0 1,0-1-1,1 1 0,-1 0 0,0-1 0,0 1 0,0 0 0,0-1 1,0 1-1,1 0 0,-1-1 0,0 1 0,0 0 0,0-1 0,0 1 1,0-1-1,0 1 0,0 0 0,0-1 0,0 1 0,0 0 1,0-1-1,0 1 0,-1 0 0,1-1 0,0 1 0,0 0 0,0-1 1,0 1-1,-1 0 0,1-1 0,0 1 0,0 0 0,0 0 0,-1-1 1,1 1-1,0 0 0,-1 0 0,1-1 0,0 1 0,-1 0 0,1 0 1,0 0 0,-17 5-34,3 0 49,49-23 247,-28 13-330,-28 15 71,0 3 24,18-7 181,15-6 225,30-14-129,-35 11-306,0 1-1,0-1 1,0 1-1,1 1 1,-1-1-1,0 1 1,6 0 2,-13 1 0,1 0-1,-1 0 1,1 0 0,-1 0-1,1 0 1,-1 0 0,1 1-1,-1-1 1,1 0 0,-1 0-1,1 1 1,-1-1 0,1 0-1,-1 0 1,1 1 0,-1-1-1,1 0 1,-1 1 0,0-1-1,1 1 1,-1-1 0,0 0-1,1 1 1,-1-1 0,0 1-1,1-1 1,-1 1 0,0-1-1,0 1 1,0-1 0,0 1-1,1 0 1,-1-1 0,0 1 0,0-1-1,0 1 1,0-1 0,0 1-1,0-1 1,-1 1 0,1-1-1,0 1 1,0 0 0,0-1-1,0 1 1,-1-1 0,1 1-1,0-1 1,-1 1 0,-13 30-51,11-25 53,2-4 1,0-1 1,1 0 0,-1 0-1,1 0 1,-1 1 0,1-1-1,-1 0 1,1 0 0,0 1-1,0-1 1,0 0 0,0 1-1,0-1 1,0 0 0,0 1 0,0-1-1,0 0 1,1 1 0,-1 0-4,1-2 4,-1 1 1,1 0-1,-1 0 1,1-1 0,0 1-1,-1-1 1,1 1-1,0 0 1,-1-1 0,1 1-1,0-1 1,0 0-1,-1 1 1,1-1 0,0 1-1,0-1 1,0 0-1,0 0 1,0 0 0,-1 1-1,2-1-4,1 0 3,1 0-1,-1 0 1,1 0-1,-1-1 0,0 1 1,1-1-1,-1 0 1,0 0-1,1 0 1,-1 0-1,0 0 1,0-1-1,2-1-2,19-17-50,-18 15-14,-17 14-18,8-6 81,-30 31-53,32-32 65,-1-1 0,1 1 0,-1 0 0,1 0 0,0 0 0,0 0 0,0 0 0,0 0 0,0 0 0,0 0 0,1 0 0,-1 1 0,0-1 0,1 0 0,0 0 0,0 1 0,0 1-11,0-4 3,0 1 1,0-1-1,0 0 0,0 0 0,0 1 1,1-1-1,-1 0 0,0 1 0,0-1 0,1 0 1,-1 0-1,0 1 0,0-1 0,1 0 0,-1 0 1,0 0-1,0 0 0,1 1 0,-1-1 1,0 0-1,1 0 0,-1 0 0,0 0 0,1 0 1,-1 0-1,0 0 0,1 0 0,-1 0 1,0 0-1,1 0 0,-1 0 0,0 0 0,1 0 1,-1 0-1,0 0 0,1 0 0,-1 0 0,0 0 1,1 0-1,-1-1 0,0 1 0,1 0 1,-1 0-1,0 0 0,0-1 0,1 1 0,-1 0 1,0 0-1,0-1 0,1 1 0,-1 0 0,0-1 1,0 1-1,0 0 0,0-1-3,15-14-66,-13 12 45,1-1-1,-1 0 1,0 1 0,0-1 0,-1 0-1,1 0 1,0-2 21,-2 5-51,0 0 0,0 0 0,0 0 0,0 0 0,0 0 0,0 0 0,0 0 0,0 0 0,0 0 0,0 0 0,-1 0 0,1 0 0,0 0 0,-1 0 0,1 0 0,-1 0 0,1 0 0,-1 0 0,1 0 0,-1 1 0,1-1 0,-1 0 0,0 0 0,0 1 0,1-1 0,-1 0 0,0 1 0,0-1 0,0 1 1,0-1-1,0 1 0,0-1 51,-10-4-434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2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34 576,'3'-8'92,"-3"7"-69,1 0 0,-1-1 0,0 1 0,1 0 0,-1-1 0,0 1 0,0-1 0,0 1 0,0 0 0,0-1 0,0 1 0,0 0 0,0-1-23,0 1 29,0 1 1,-1 0 0,1-1-1,0 1 1,0 0-1,-1-1 1,1 1-1,0 0 1,0-1-1,-1 1 1,1 0 0,0 0-1,-1-1 1,1 1-1,0 0 1,-1 0-1,1 0 1,-1-1-1,1 1 1,0 0 0,-1 0-1,1 0 1,0 0-1,-1 0 1,1 0-1,-1 0 1,1 0-1,0 0 1,-1 0 0,1 0-1,-1 0-29,-1 2 1567,9 2-1351,0-4-301,-9-2 74,-3 3 64,2 11 54,11 16 81,0-17-148,-8-10-41,0-1 1,1 0-1,-1 0 0,0 0 1,1 0-1,-1 0 1,0 0-1,0 0 1,1 0-1,-1 0 1,0 0-1,0 0 1,1 0-1,-1 0 1,0 0-1,0 0 0,1 0 1,-1 0-1,0 0 1,0 0-1,1-1 1,-1 1-1,0 0 1,0 0-1,1 0 1,-1 0-1,0 0 1,0-1-1,0 1 0,1 0 1,-1 0-1,0 0 1,0-1-1,0 1 1,0 0-1,0 0 1,1-1-1,-1 1 1,0 0-1,0 0 1,0-1 0,0 1-5,0 0 0,0 0 0,0-1 0,0 1 1,0 0-1,1 0 0,-1-1 0,0 1 1,0 0-1,0 0 0,0-1 0,0 1 1,0 0-1,0 0 0,0-1 0,-1 1 1,1 0-1,0 0 0,0-1 0,0 1 0,0 0 1,0 0-1,0-1 0,0 1 0,-1 0 1,1 0-1,0 0 0,0-1 0,0 1 1,0 0-1,-1 0 0,1 0 0,0 0 0,0-1 1,0 1-1,-1 0 0,1 0 0,0 0 1,0 0-1,-1 0 0,1 0 0,0 0 1,0 0-1,-1 0 0,1 0 0,0 0 1,0 0-1,-1 0 0,1 0 0,0 0 0,0 0 1,-1 0-1,1 0 0,0 0 0,0 0 1,-1 0-1,1 0 0,0 0 0,0 0 1,-1 1-1,1-1 5,-1 0-35,0 0-1,-1 0 1,1 0 0,0 1 0,0-1 0,-1 0-1,1 1 1,0-1 0,0 1 0,0-1 0,0 1 0,0 0-1,-1 0 36,1 1-154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2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19 1176,'-25'-14'710,"25"14"-689,0 0 1,0 0 0,0-1 0,0 1-1,0 0 1,0 0 0,0 0-1,-1 0 1,1 0 0,0 0 0,0 0-1,0 0 1,0 0 0,0 0-1,0 0 1,0 0 0,0 0-1,-1 0 1,1 0 0,0 0 0,0 0-1,0 0 1,0 0 0,0 0-1,0 0 1,0 0 0,0 0 0,-1 0-1,1 0 1,0 0 0,0 0-1,0 0 1,0 0 0,0 0-1,0 0 1,0 0 0,0 0 0,0 0-1,-1 1 1,1-1 0,0 0-1,0 0 1,0 0 0,0 0 0,0 0-1,0 0 1,0 0 0,0 0-1,0 0 1,0 0 0,0 1-1,0-1-21,1 7 423,6 8 7,-7-15-423,0 0 0,0 1-1,0-1 1,1 0-1,-1 1 1,0-1-1,0 0 1,1 0-1,-1 1 1,0-1-1,0 0 1,1 0-1,-1 0 1,0 1-1,1-1 1,-1 0-1,0 0 1,1 0-1,-1 0 1,0 0-1,1 0 1,-1 1-1,1-1 1,-1 0-1,0 0 1,1 0-1,-1 0 1,0 0-1,1 0 1,-1-1-1,0 1 1,1 0-1,-1 0 1,1 0-1,-1 0 1,0 0-1,1 0 1,-1-1-7,7-13-75,-9 0-99,2 14 173,-1-1 0,1 1 0,0 0 0,0 0-1,-1-1 1,1 1 0,0 0 0,0 0 0,-1 0 0,1 0-1,0 0 1,-1-1 0,1 1 0,0 0 0,-1 0 0,1 0-1,0 0 1,-1 0 0,1 0 0,0 0 0,-1 0-1,1 0 1,0 0 0,-1 0 0,1 0 0,0 1 0,-1-1-1,1 0 1,0 0 0,0 0 0,-1 0 0,1 0 0,0 1-1,-1-1 1,1 0 0,0 0 0,0 0 0,-1 1 0,1-1-1,0 0 1,0 1 1,-4 1 0,3-2 4,0 1-1,0-1 1,1 1 0,-1 0-1,0-1 1,0 1 0,1 0 0,-1-1-1,0 1 1,0 0 0,1 0 0,-1-1-1,1 1 1,-1 1-4,1 0 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2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1024,'23'-17'2439,"-24"18"-2428,0 0 0,1 0 0,-1 0-1,1 0 1,-1 0 0,1 0 0,-1 0-1,1 0 1,0 0 0,-1 0 0,1 0 0,0 0-1,0 0 1,0 0 0,0 0 0,0 0-1,0 1 1,0-1 0,0 0 0,0 0-1,1 0 1,-1 0 0,0 0 0,1 0-11,-1 0 44,0-1 0,0 1 0,1 0 0,-1-1 0,0 1 0,1 0 0,-1-1 0,0 1 0,1-1 1,-1 1-1,1-1 0,-1 1 0,1-1 0,-1 1 0,1-1 0,-1 0 0,1 1 0,0-1 0,-1 0 0,1 1 1,0-1-1,-1 0 0,1 0 0,0 0 0,-1 0 0,1 1 0,0-1 0,-1 0 0,1 0 0,0 0 0,-1 0 1,1 0-1,0-1 0,-1 1 0,1 0 0,0 0 0,-1 0 0,1-1 0,0 1-44,-1 0-31,0 0 0,0 0 0,0 0 0,0 0 0,1 0 0,-1 0 0,0 0 0,0 0 0,0 0 0,0 0 0,0 0 0,1-1 0,-1 1 0,0 0 0,0 0 0,0 0 0,0 0 0,0 0 0,0 0 0,0-1 0,1 1 0,-1 0 0,0 0 0,0 0 0,0 0 0,0 0 0,0-1 0,0 1 0,0 0 0,0 0 0,0 0 0,0 0 0,0-1 0,0 1 0,0 0 0,0 0 0,0 0 0,0 0 0,0-1 0,0 1 0,0 0 0,0 0 0,0 0 0,0 0 0,0 0 0,-1-1 0,1 1 0,0 0 0,0 0 0,0 0 0,0 0 0,0 0 0,0 0 0,0-1 0,-1 1 0,1 0 0,0 0 0,0 0 31,-4-1-530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2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17 608,'-8'-3'247,"9"1"86,-1 2-324,1 0 0,-1 0-1,0-1 1,0 1 0,0 0 0,1 0-1,-1 0 1,0-1 0,0 1 0,0 0-1,1 0 1,-1-1 0,0 1 0,0 0-1,0 0 1,0-1 0,0 1 0,0 0-1,0 0 1,0-1 0,1 1 0,-1 0 0,0 0-1,0-1 1,0 1 0,0 0 0,0-1-1,-1 1 1,1 0 0,0 0 0,0-1-1,0 1 1,0 0 0,0 0 0,0-1-1,0 1 1,0 0 0,-1 0 0,1-1-9,0 1 14,0 0 0,0 0 0,0 0 1,0 0-1,-1-1 0,1 1 0,0 0 0,0 0 1,0 0-1,0 0 0,0 0 0,-1 0 1,1 0-1,0 0 0,0 0 0,0 0 0,0 0 1,0 0-1,-1 0 0,1 0 0,0 0 1,0 0-1,0 0 0,0 0 0,-1 0 0,1 0 1,0 0-1,0 0 0,0 0 0,0 0 1,0 0-1,-1 0 0,1 0 0,0 0 0,0 0 1,0 0-1,0 0 0,0 1 0,-1-1 1,1 0-1,0 0 0,0 0 0,0 0 0,0 0 1,0 0-1,0 1 0,0-1 0,0 0 0,0 0 1,0 0-1,0 0 0,-1 0 0,1 1 1,0-1-1,0 0 0,0 0 0,0 0 0,0 0 1,0 1-1,0-1 0,0 0 0,0 0 1,1 0-1,-1 0-14,-1 1 53,1 0 0,0 0 1,0-1-1,0 1 0,0 0 0,-1 0 0,1 0 1,0-1-1,1 1 0,-1 0 0,0 0 1,0 0-1,0-1 0,0 1 0,1 0 1,-1 0-1,0-1 0,1 2-53,-1-2-9,0 0 0,0 1 0,0-1 0,0 0 0,0 1 0,0-1 1,1 0-1,-1 1 0,0-1 0,0 0 0,0 0 0,0 1 0,1-1 0,-1 0 0,0 0 0,0 1 0,1-1 0,-1 0 0,0 0 0,1 0 0,-1 1 0,0-1 1,0 0-1,1 0 0,-1 0 0,0 0 0,1 0 0,-1 0 0,0 0 0,1 1 0,-1-1 0,0 0 0,1 0 0,-1 0 0,0 0 0,1-1 0,-1 1 1,0 0-1,1 0 0,-1 0 0,0 0 0,1 0 0,-1 0 0,0 0 0,1-1 0,-1 1 0,0 0 0,0 0 0,1 0 0,-1-1 0,0 1 0,0 0 0,1 0 1,-1-1-1,0 1 0,0 0 0,0-1 0,1 1 0,-1 0 0,0-1 9,0 1-552,0 0 258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33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127 346 952,'1'0'23,"-1"0"-1,1 0 0,-1 0 1,1-1-1,0 1 1,-1 0-1,1 0 0,-1 0 1,1 1-1,0-1 1,-1 0-1,1 0 0,0 0 1,-1 0-1,1 1 0,-1-1 1,1 0-1,-1 0 1,1 1-1,-1-1 0,1 0 1,-1 1-1,1-1 1,-1 1-1,1-1 0,-1 1 1,1-1-1,-1 1 1,0-1-1,1 1 0,-1-1-22,0 1 13,-1-1-1,1 1 1,-1-1-1,1 0 1,-1 0 0,1 1-1,-1-1 1,1 0-1,-1 0 1,1 0-1,-1 1 1,1-1-1,-1 0 1,0 0-1,1 0 1,-1 0-1,1 0 1,-1 0-1,1 0 1,-1 0 0,0-1-1,1 1 1,-1 0-1,1 0 1,-1 0-1,1 0 1,-1-1-1,1 1 1,-1 0-1,1-1 1,-1 1-1,1 0 1,-1-1-1,1 1-12,-3-2 49,1 1 0,-1-1 1,1 0-1,-1 0 0,1 0 0,0 0 0,0-1 0,0 1 0,0 0 0,0-1 0,0 0 0,0-1-49,-18-40 1144,17 34-945,-1 1-1,-1 0 1,0 0 0,0-1-199,0 3-180,-3-4 673,1 0 0,0 0 0,-2-6-493,7 12 434,0 0 0,0 0 1,1-1-1,-1 1 0,1-1 0,1 1 1,-1-1-1,1 1 0,0-5-434,-4-30 252,3 36-240,0-1 0,1 1 1,-1 0-1,1-1 0,0 1 1,0 0-1,0-1 0,0 1 0,1 0 1,0 0-1,0-1 0,0 1 1,0 0-1,1 0 0,-1 0 1,2-2-13,-3 3-1266,0 3 886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34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27 190 856,'2'-7'541,"-1"0"0,0-1-1,0 0 1,0 1 0,-1-1 0,0 1-1,-1-1 1,0 0 0,0 1-1,-1-1 1,1 1 0,-3-4-541,-2-16-131,7 4 635,-1 21-412,0-1 1,1 1-1,-1 0 1,0 0-1,0 0 1,0-1-1,-1 1 1,1 0-1,-1 0 1,1-1-93,-1 2-211,1 0 0,-1 0 1,1 0-1,-1 0 0,0 0 1,1 1-1,-1-1 0,0 0 1,0 1-1,1-1 0,-1 0 1,0 1-1,0-1 0,0 1 0,0-1 1,0 1 210,-2-2-431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0:46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4009 1 688,'-238'12'2769,"-565"16"67,13-9-2636,673-14-186,-724-10 126,132-2 891,541 16-1852,-95 19 821,184-18-384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34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15 191 568,'2'-8'217,"0"0"-1,0 0 1,-1 0 0,0-1-1,0 1 1,-1 0 0,0 0-1,-1-1 1,1 1 0,-2 0-1,1 0 1,-1 0 0,0-1-217,1 6 99,0-1 0,0 0 0,1 0 0,0 0 0,0 0 0,0-4-99,0 6-22,0 0 1,1-1-1,-1 1 1,0-1-1,-1 1 1,1 0 0,0-1-1,-1 1 1,1-1-1,-1 1 1,0 0-1,0 0 1,0-1 0,0 1-1,0 0 1,0 0-1,-1 0 1,0-1 21,1 2-408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1:36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22 632,'0'-1'20,"-1"0"0,1 0 0,-1 1 1,1-1-1,-1 0 0,0 0 0,0 1 0,1-1 0,-1 0 0,0 1 0,0-1 0,0 1 0,0-1 0,1 1 1,-1-1-1,0 1 0,0 0 0,0-1 0,0 1 0,0 0 0,0 0 0,0 0 0,0 0 0,0 0 0,0 0 1,0 0-1,-1 0-20,0 0 31,0 0 1,0 1-1,0-1 1,0 1 0,1-1-1,-1 1 1,0 0-1,0 0 1,1 0-1,-1 0 1,1 0 0,-1 0-1,1 0 1,-1 0-1,1 1-31,0-2 111,1 1-1,0-1 0,1 1 0,-1 0 0,0-1 1,0 1-1,0-1 0,0 1 0,0-1 0,0 1 1,1-1-1,-1 1 0,0-1 0,1 1 0,-1-1 1,0 1-1,1-1 0,-1 1 0,0-1 1,1 1-1,-1-1 0,1 0 0,-1 1 0,1-1 1,-1 0-1,1 1 0,-1-1 0,1 0 0,0 0-110,15 11 234,-15-11-243,0 1-1,-1-1 0,1 1 1,0-1-1,0 1 0,-1-1 0,1 0 1,0 1-1,0-1 0,0 0 1,0 0-1,0 1 0,0-1 0,-1 0 1,1 0-1,0 0 0,0 0 1,0 0-1,0 0 0,0-1 0,0 1 1,0 0-1,-1 0 0,1-1 10,0 1-12,-1-1-1,1 1 1,-1-1-1,0 0 1,0 1-1,1-1 1,-1 1-1,0-1 1,0 0-1,0 1 1,0-1-1,0 0 1,0 1-1,0-1 1,0 0-1,0 0 1,0 1-1,0-1 1,0 0-1,0 1 1,0-1-1,-1 1 1,1-1 12,-1-2-12,1 1 1,-1 0 0,0-1 0,0 1 0,0 0-1,-1 0 1,1 0 0,0 0 0,-1 0 0,1 0-1,-1 0 1,0 0 0,0 0 0,1 1-1,-1-1 1,-1 1 11,3 1 5,0 0 0,-1 0 0,1 0 1,0 1-1,0-1 0,0 0 0,-1 0 0,1 1 0,0-1 0,0 0 0,0 0 0,0 1 0,0-1 0,0 0 0,-1 0 0,1 1 0,0-1 0,0 0 0,0 1 1,0-1-1,0 0 0,0 1 0,0-1 0,0 0 0,0 1 0,0-1 0,1 0 0,-1 0 0,0 1 0,0-1 0,0 0 0,0 1 0,0-1 0,0 0 0,1 0 0,-1 1 1,0-1-1,0 0 0,0 0 0,1 0 0,-1 1 0,0-1-5,7 15 169,-6-13-164,0 1 1,1-1-1,0 0 1,-1 0-1,1 0 0,0 0 1,0 0-1,0 0 1,1 0-1,-1 0 1,2 0-6,-2-1-67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2:13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37 744,'-37'-1'3421,"-19"-4"-3025,53 4-386,1 0 1,-1 0 0,1 0-1,-1 0 1,1-1-1,0 1 1,0-1-1,0 1 1,0-1-1,-1 0-10,2 0 3,0 1 1,-1-1-1,1 1 0,-1 0 0,1 0 1,-1 0-1,1 0 0,-1 0 0,0 0 0,0 1 1,1-1-1,-1 0 0,0 1 0,0-1 1,0 1-1,1 0 0,-2-1-3,1 2-297,2-1 170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2:14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35 264,'7'-5'92,"-4"6"-27,-5 12 276,-2 8 972,5-6-1081,-1 0-1,-1 0 1,0 0 0,-1-1-1,0 1 1,-3 8-232,3-18 52,1 0 0,-1 0 0,0 0 0,0-1 0,0 1 0,-1-1 0,0 1 0,0-1 0,-2 2-52,4-4 2,0-1 0,0 0 0,-1 0 0,1 0-1,-1 0 1,1 0 0,-1 0 0,1-1 0,-1 1 0,1 0 0,-1-1-1,1 1 1,-1-1 0,0 0 0,1 0 0,-1 1 0,0-1 0,1 0 0,-1 0-1,0 0 1,0-1 0,1 1 0,-1 0 0,1-1 0,-1 1 0,0-1 0,1 1-1,-1-1 1,1 0 0,-1 0 0,1 0 0,-1 0-2,0 0 39,-1 0 1,1-1-1,0 1 0,0-1 1,0 1-1,0-1 0,0 0 1,0 0-1,0 0 0,0 0 1,1 0-1,-1 0 1,1 0-1,-1-1-39,1-1 245,0-1 1,-1 1 0,1-1-1,1 1 1,-1-1-1,1 0 1,0-2-246,-6-35 29,4 35-7,1-1 0,0 1 0,0-1-1,1 0 1,0 1 0,0-1 0,1 0 0,0-2-22,0 8-6,-1 0 1,0 0 0,0 0 0,0 0-1,0 0 1,0 0 0,0 0 0,0 0 0,-1-1-1,1 1 1,-1 0 0,1 1 0,-1-1-1,0 0 1,0 0 0,0 0 0,0 0-1,-1 0 6,-2-7-555,3 6 315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2:15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1 696,'1'1'95,"0"0"-1,0 0 1,0 0-1,0 0 1,0 1 0,0-1-1,0 0 1,0 1-1,-1-1 1,1 0-1,0 1 1,-1-1-1,1 1 1,-1 0 0,0-1-1,1 1-94,3 35 180,-1-9 1129,1-16-1184,3 24-54,-6-35-240,-1-1 101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2:16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61 320,'-4'-6'153,"-1"1"0,1 0 0,-1 1-1,0-1 1,-1 1 0,1 0 0,-1 0 0,0 1-1,0 0 1,0 0 0,0 0 0,-1 1 0,1 0 0,-1 0-1,1 0 1,-1 1 0,0 0 0,0 0 0,0 1-1,1 0 1,-1 0 0,-4 1-153,10-1 37,1 0 0,-1 0 0,1 0 0,0 0 0,-1 0 0,1 0-1,0 0 1,-1 1 0,1-1 0,0 0 0,0 0 0,-1 0 0,1 0 0,0 1 0,-1-1 0,1 0 0,0 0-1,0 1 1,-1-1 0,1 0 0,0 0 0,0 1 0,0-1 0,-1 0 0,1 1 0,0-1 0,0 0 0,0 1-1,0-1 1,0 0 0,0 1 0,0-1 0,-1 0 0,1 1 0,0-1 0,0 0 0,0 1 0,0-1-1,1 0 1,-1 1 0,0-1 0,0 0 0,0 1-37,1 0-100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2:16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70 1608,'-9'-5'1025,"2"0"-169,-1-2-384,-2 0-208,0 1-216,0 0-24,2 1 0,1 0 0,1 0 8,0 1-8,2 0-16,-1-1-8,2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2:17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24 528,'-5'1'312,"-9"-2"-96,7-2-48,-1-1-128,0-1-40,-1 0-64,-1-1 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2:28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71 240,'8'-21'125,"-9"15"-77,-7 8-18,-7 7-9,15-9-21,-17 15 319,15-7-84,14-3-97,-11-5-126,1 0-1,-1-1 0,1 1 0,-1-1 1,0 0-1,1 1 0,-1-1 0,0 0 1,1 0-1,-1 0 0,0 0 0,0 0 1,0 0-1,0 0 0,0 0 0,0 0 1,1-2-12,15-22 24,-49 50-116,28-22 114,3-2 24,-1 0 1,0 0 0,1 0 0,-1 1 0,1-1-1,0 0 1,-1 1 0,1-1 0,0 1 0,0-1 0,0 1-1,0 0 1,0 0 0,0-1 0,0 1 0,1 0-1,-1 0 1,1 0 0,-1 1-47,1-3 27,0 0-1,1 0 1,-1 0-1,0 0 1,0 0 0,1 0-1,-1 0 1,0 0-1,0 0 1,0 0 0,1 0-1,-1 0 1,0 0-1,0 0 1,1-1 0,-1 1-1,0 0 1,0 0-1,0 0 1,1 0 0,-1 0-1,0 0 1,0-1-1,0 1 1,0 0-1,1 0 1,-1 0 0,0-1-1,0 1 1,0 0-1,0 0 1,0 0 0,0-1-1,0 1 1,0 0-1,0 0 1,1-1 0,-1 1-1,0 0 1,0 0-1,0 0 1,0-1-27,6-11-85,-3 7 62,10-29-29,-13 34 51,1-1-1,-1 1 1,0-1-1,0 1 1,0-1-1,0 0 1,0 1-1,0-1 1,0 1 0,0-1-1,0 1 1,0-1-1,-1 1 1,1-1-1,0 1 1,0-1-1,0 0 1,-1 1 0,1 0-1,0-1 1,-1 0 1,1 1-3,-1 0 1,0 0-1,1-1 1,-1 1 0,0 0-1,1 0 1,-1 0-1,0 0 1,1 0 0,-1 0-1,0 0 1,1 0-1,-1 0 1,0 0 0,1 0-1,-1 0 1,0 0-1,1 0 1,-1 1-1,1-1 1,-1 0 0,0 1 2,-49 18 34,52-19-28,1 0 0,-1-1-1,0 1 1,1-1 0,-1 0-1,0 0 1,1 0 0,-1 0-1,0 0 1,0 0 0,0 0 0,0-1-1,0 1 1,0-1 0,-1 0-1,1 1 1,0-1 0,-1 0-1,2-2-5,-6 4-13,0 0-1,0 0 0,0 1 0,0-1 1,0 0-1,1 1 0,-4 1 14,5-2 1,0 0-1,1 0 1,-1 1-1,0-1 0,0 0 1,0 1-1,0-1 1,1 1-1,-1-1 1,0 1-1,1-1 0,-1 1 1,0 0-1,1-1 1,-1 1-1,0 0 0,1-1 1,-1 1-1,1 0 1,-1 1-1,1-2 7,0 1 0,0-1 0,0 1 0,0-1 0,0 1 0,0-1 0,0 1 0,1 0 0,-1-1 0,0 1 0,0-1 0,0 1 0,1-1 0,-1 1 0,0-1 0,1 1 1,-1-1-1,0 0 0,1 1 0,-1-1 0,0 1 0,1-1 0,-1 0 0,1 1-7,1 0 11,-1 0-1,1 0 1,0 0 0,0 0 0,0 0-1,-1 0 1,1 0 0,0-1 0,0 1-1,0-1 1,0 0 0,0 1-1,0-1 1,0 0 0,1 0 0,-1 0-1,1-1-10,2 0-3,-1 0-1,0 0 1,0-1 0,1 0-1,-1 0 1,1-1 3,-4 3-3,-1-1 1,1 1-1,0 0 1,-1-1-1,1 1 1,-1 0-1,1-1 1,-1 1-1,1-1 1,-1 1-1,0-1 1,1 1 0,-1-1-1,0 1 1,1-1-1,-1 0 1,0 1-1,1-1 1,-1 1-1,0-1 1,0 0-1,0 1 1,0-1-1,0 1 1,0-1 0,0 0-1,0 1 1,0-1-1,0 0 1,0 1-1,0-1 1,0 0-1,0 1 1,0-1-1,-1 1 1,1-1-1,0 0 1,0 1-1,-1-1 1,1 1 0,-1-1-1,1 1 1,0-1-1,-1 1 1,1-1-1,-1 1 1,1 0-1,-1-1 1,1 1-1,-1-1 3,1 1-1,-1 0-1,0 0 0,1 0 1,-1-1-1,1 1 0,-1 0 0,0 0 1,1 0-1,-1 0 0,0 0 1,1 0-1,-1 0 0,1 0 0,-1 1 1,0-1-1,1 0 0,-1 0 1,1 0-1,-1 1 0,0-1 0,1 0 1,-1 0-1,1 1 0,-1-1 1,1 1-1,-1-1 0,1 0 0,-1 1 1,1-1-1,0 1 0,-1-1 1,1 1-1,0-1 0,-1 1 0,1 0 1,0-1-1,0 1 0,-1-1 1,1 1-1,0 0 0,0-1 2,-1 1 5,1 1-1,-1-1 1,0 0 0,1 0-1,-1 0 1,1 1 0,0-1-1,-1 0 1,1 0 0,0 1-1,0-1 1,0 0 0,0 1-1,0-1 1,0 0 0,0 1-1,0-1 1,1 0-1,-1 0 1,0 1 0,1-1-1,-1 1-4,1-2 1,-1 1 0,1-1-1,-1 1 1,1-1-1,0 1 1,-1-1 0,1 1-1,0-1 1,-1 1 0,1-1-1,0 0 1,-1 1-1,1-1 1,0 0 0,0 0-1,-1 1 1,1-1 0,0 0-1,0 0 1,-1 0-1,1 0 1,0 0 0,0 0-1,0 0 1,-1 0 0,1 0-1,0-1 1,0 1-1,-1 0 1,1 0 0,0-1-1,-1 1 1,1 0-1,0-1 1,-1 1 0,1-1-1,0 1 1,-1-1 0,1 1-1,-1-1 1,1 0-1,-1 1 1,1-1 0,-1 0-1,1 0-4,0 0 1,0 1-1,-1-1 1,1 0-1,0 0 1,-1 0-1,1 0 1,-1 0-1,1 0 1,-1 0-1,1 0 1,-1 0-1,0-1 1,0 1-1,1 0 1,-1 0-1,0 0 1,0 0-1,0 0 1,0 0-1,-1-1 1,1 1-1,0 0 1,0 0-1,-1 0 1,1 0-1,0 0 1,-1-1 3,0 1-4,0 1-1,0-1 1,-1 1 0,1-1 0,0 1 0,0-1 0,0 1-1,0 0 1,-1 0 0,1-1 0,0 1 0,0 0 0,-1 0-1,1 0 1,0 0 0,0 1 0,-1-1 4,-26 4-9,20-3 10,7 0 1,1-1 0,0 1-1,-1-1 1,1 1 0,0-1 0,-1 0 0,1 1-1,0-1 1,-1 1 0,1 0 0,0-1 0,0 1-1,0-1 1,-1 1 0,1-1 0,0 1 0,0-1-1,0 1 1,0 0 0,0-1 0,0 1 0,0-1-1,0 1 1,0-1 0,1 1 0,-1 0 0,0-1-1,0 1 1,0-1 0,1 1 0,-1-1 0,0 1-1,1-1 1,-1 1 0,0-1 0,1 1 0,-1-1-1,1 0-1,-1 1 2,0 0 0,1-1-1,-1 1 1,0 0-1,1-1 1,-1 1 0,1-1-1,-1 1 1,1-1 0,-1 1-1,1-1 1,-1 1-1,1-1 1,0 0 0,-1 1-1,1-1 1,0 0-1,-1 1 1,1-1 0,0 0-1,-1 0 1,1 0 0,0 0-1,0 1 1,-1-1-1,1 0 1,0 0 0,-1-1-1,1 1 1,0 0 0,0 0-1,-1 0 1,1 0-1,0 0 1,-1-1 0,1 1-1,0 0 1,-1-1-1,1 1 1,0-1 0,-1 1-2,2-1-1,-1 0-1,0 0 1,0 0 0,0 0 0,0 0 0,0 0 0,0 0 0,0 0-1,0 0 1,0 0 0,-1-1 0,1 1 0,0 0 0,-1-1 0,1 1-1,-1 0 1,0-1 0,1 1 0,-1-1 0,0 1 0,0 0 0,0-1-1,0 1 1,0-1 0,0 1 0,0-1 0,0 1 0,-1-1 0,1 1-1,0 0 1,-1-1 0,1 1 0,-1 0 0,0-1 0,1 1 0,-1 0-1,0 0 1,0 0 0,0-1 0,0 1 0,0 0 0,0 0 0,0 0-1,0 1 1,0-1 0,-1 0 0,1 0 0,0 1 0,-1-1 0,1 0-1,0 1 1,-1-1 0,1 1 0,0 0 0,-1 0 0,1-1 0,-1 1-1,1 0 1,-1 0 0,1 0 0,-1 0 0,1 1 0,0-1 0,-1 0-1,1 1 1,-1-1 0,1 0 0,0 1 0,-1 0 0,1-1 1,0 1 5,0-1 1,0 1-1,0 0 1,0-1-1,0 1 1,1-1-1,-1 1 1,0 0-1,1 0 1,-1-1 0,0 1-1,1 0 1,-1 0-1,1 0 1,-1 0-1,1 0 1,-1 0-1,1 0 1,0 0-1,-1 0 1,1 0-1,0 0 1,0 0-1,0 0 1,0 0-1,0 0 1,0 0-1,0 0 1,0 0 0,0 0-1,1 0 1,-1 0-1,0 0 1,1 0-1,-1 0 1,0 0-1,1 0 1,0 0-6,0 2 7,0-1 0,0 1 1,1-1-1,-1 0 0,1 1 0,-1-1 1,1 0-1,0 0 0,0 0 1,0 0-1,0 0 0,1 0 0,-1-1 1,0 1-8,19 0 35,-10-4-65,-11 2 27,0 0 0,0 0 0,0 0 1,0 0-1,0 0 0,0 0 0,1 0 1,-1 0-1,0-1 0,0 1 0,0 0 1,0 0-1,0 0 0,0 0 1,0 0-1,0-1 0,0 1 0,0 0 1,0 0-1,0 0 0,0 0 0,0 0 1,0-1-1,0 1 0,0 0 0,0 0 1,0 0-1,0 0 0,0 0 0,0-1 1,0 1-1,0 0 0,0 0 0,0 0 1,0 0-1,0 0 0,0-1 0,0 1 1,-1 0-1,1 0 0,0 0 1,0 0-1,0 0 0,0 0 0,0 0 1,0 0-1,0-1 0,-1 1 3,1 1-1,0-1 1,0 0-1,0 0 0,0 0 0,0 1 1,0-1-1,0 0 0,0 0 0,0 0 1,0 0-1,0 1 0,0-1 0,0 0 1,0 0-1,0 0 0,0 0 0,-1 1 1,1-1-1,0 0 0,0 0 0,0 0 1,0 0-1,0 0 0,-1 1 1,1-1-1,0 0 0,0 0 0,0 0 1,0 0-1,-1 0 0,1 0 0,0 0 1,0 0-1,0 0 0,-1 0 0,1 0 1,0 0-1,0 0 0,0 0 0,-1 0 1,1 0-1,0 0 0,0 0 0,0 0 1,-1 0-1,1 0 0,0 0 0,0 0 1,0 0-1,0 0 0,-1 0 1,1 0-1,0-1 0,0 1 0,0 0 1,0 0-1,0 0 0,-1 0 0,1 0 1,0-1-1,0 1 0,0 0 0,0 0 1,0 0-1,0 0 0,0-1 0,0 1 1,0 0-1,-1 0 1,4 15 63,-1-10-57,-1-3-6,0-1 0,-1 1-1,1 0 1,0-1 0,0 1 0,0-1-1,0 1 1,1-1 0,-1 1 0,0-1-1,1 0 1,-1 0 0,0 0 0,2 1 0,-2-5-3,0 0 0,0 0 1,-1 0-1,1-1 0,-1 1 1,0 0-1,0-1 0,0 1 1,-1 0-1,1-1 3,-1 3-3,0 0-1,1 1 1,-1-1-1,0 0 1,0 1-1,0-1 1,0 0-1,0 1 1,0-1-1,0 1 1,0-1-1,0 1 1,0 0 0,0-1-1,0 1 1,0 0-1,0 0 1,0 0-1,0 0 1,0 0-1,0 0 1,0 0-1,0 0 1,-1 0 3,-27 5-17,29-5 19,0 1 0,0-1 0,-1 1-1,1-1 1,0 1 0,0-1 0,0 1 0,0-1 0,0 1-1,0-1 1,0 1 0,0-1 0,0 0 0,0 1 0,0-1-1,1 1 1,-1-1 0,0 1 0,0-1 0,0 1 0,1-1 0,-1 1-1,0-1 1,0 0 0,1 1 0,-1-1 0,0 0 0,1 1-1,-1-1 1,1 1-2,10 13 37,-11-14-36,1 1 2,-1 0 0,1 0-1,0 1 1,0-1 0,0 0-1,0 0 1,0 0-1,0-1 1,0 1 0,1 0-1,-1 0 1,0 0 0,0-1-1,1 1 1,-1-1 0,0 1-1,1-1 1,-1 0-1,1 1 1,-1-1 0,0 0-1,2 0-2,-2 0 1,1-1-1,-1 0 0,0 0 1,1 0-1,-1 0 0,0 0 0,0 0 1,0 0-1,0 0 0,0-1 1,0 1-1,0 0 0,0-1 1,0 1-1,0 0 0,-1-1 1,1 1-1,-1-1 0,1 1 0,-1-1 0,1 0-4,0 0-1,-1 0 0,1 0 0,-1 0 0,1 0 1,-1-1-1,0 1 0,1 0 0,-1 0 0,-1 0 1,1-1-1,0 1 0,0 0 0,-1 0 0,1 0 1,-1 0-1,0 0 0,0 0 0,1 0 0,-1 0 0,-1 0 1,1-1 4,-1 1-4,0-1 0,0 1 1,-1 0-1,1 0 1,0 0-1,-1 0 0,1 0 1,-1 0-1,0 1 0,0-1 1,0 1-1,0 0 1,0 0-1,0 0 0,-2 0 4,5 0 2,-1 1 0,1 0 0,-1 0-1,1 0 1,0 0 0,-1 0 0,1 0-1,-1 0 1,1 0 0,-1 0 0,1 0-1,-1 0 1,1 0 0,-1 0-1,1 1 1,0-1 0,-1 0 0,1 0-1,-1 0 1,1 1 0,-1-1 0,1 0-1,0 0 1,-1 1 0,1-1 0,0 0-1,-1 1 1,1-1 0,0 0 0,0 1-1,-1-1 1,1 1 0,0-1 0,0 0-1,0 1 1,-1-1 0,1 1-1,0-1 1,0 1 0,0-1 0,0 1-2,0-1 2,0 0 0,0 1 0,0-1 1,0 1-1,0-1 0,0 0 0,0 1 1,1-1-1,-1 0 0,0 0 0,0 1 1,0-1-1,0 0 0,1 1 0,-1-1 0,0 0 1,0 0-1,1 1 0,-1-1 0,0 0 1,0 0-1,1 0 0,-1 1 0,0-1 1,1 0-1,-1 0 0,0 0 0,1 0 1,-1 0-1,0 1 0,1-1 0,-1 0 0,0 0 1,1 0-1,-1 0 0,0 0 0,1 0 1,-1 0-1,0 0 0,1 0 0,-1-1 1,0 1-1,1 0 0,-1 0 0,0 0 1,1 0-1,-1 0 0,0-1 0,1 1 0,-1 0 1,0 0-1,0 0 0,1-1 0,-1 1-2,7-4-94,-18 8 56,10-3 40,-1-1 0,1 1 0,0 0 0,-1-1 0,1 1 0,0 0 0,0 0 0,-1 0 0,1 0 0,0 0 0,0 0 0,0 0 0,0 1 0,0-1 0,0 0 0,1 0 0,-1 1 0,0-1 0,1 1-2,5 25 47,-5-26-46,0-1-1,0 1 1,1 0 0,-1-1-1,0 1 1,0 0-1,0-1 1,1 1-1,-1-1 1,0 1 0,1-1-1,-1 1 1,1 0-1,-1-1 1,0 1-1,1-1 1,-1 0 0,1 1-1,-1-1 1,1 1-1,-1-1 1,1 0 0,0 1-1,-1-1 1,1 0-1,-1 0 1,1 1-1,0-1 1,-1 0 0,1 0-1,0 0 1,-1 0-1,1 0 1,0 0 0,-1 0-1,1 0 1,0 0-1,-1 0 1,1 0-1,0-1 0,-1 1-2,0 0 0,1-1 0,-1 1 0,0 0 0,1-1 0,-1 1 0,0 0 0,1-1 0,-1 1 0,0-1 0,0 1 0,0-1 0,1 1 0,-1-1 0,0 1 0,0-1 0,0 1 0,0-1-1,0 1 1,0-1 0,0 1 0,0-1 0,0 1 0,0 0 0,0-1 0,0 1 0,-1-1 0,1 1 0,0-1 0,0 1 0,0-1 0,-1 1 0,1-1 0,0 1 0,0 0 0,-1-1 0,1 1 0,0 0-1,-1-1 1,1 1 0,0 0 0,-1-1 0,1 1 0,-1 0 2,0-2-4,-1 0 0,1 1-1,-1 0 1,1-1 0,-1 1-1,1 0 1,-1-1 0,0 1-1,0 0 1,-1 0 4,2 1 0,0-1 0,1 1-1,-1 0 1,0 0 0,0 0 0,1 0 0,-1 0-1,0 0 1,0 0 0,1 0 0,-1 0-1,0 0 1,0 0 0,1 0 0,-1 1 0,0-1-1,0 0 1,1 0 0,-1 1 0,0-1 0,1 1-1,-1-1 1,0 1 0,1 0 2,0-1 0,-1 1 0,1-1 1,0 1-1,0 0 0,0 0 0,0-1 0,0 1 0,0 0 0,0-1 0,0 1 0,0 0 0,0-1 1,0 1-1,0 0 0,1-1 0,-1 1 0,0 0 0,0-1 0,1 1-2,21 34 50,-19-30-73,2 2 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2:37.3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185 328 328,'-3'-5'261,"1"1"0,-1-1 0,1 1 1,0-1-1,0 0 0,0 1 0,1-1 0,-2-5-261,-7-20 1038,-38-59-599,38 69 392,8 17-786,1 0 0,-1 1-1,1-1 1,-1 0 0,1 0-1,0 0 1,0 0 0,0 0-1,1-1 1,-1 1 0,1 0-1,0 0 1,0 0 0,0-1-1,0 1 1,0-2-45,1 3 0,-1 0 1,0 1 0,0-1-1,1 0 1,-2 0 0,1 0-1,0 1 1,0-1 0,0 0-1,-1 0 1,1 1-1,-1-1 1,1 0 0,-1 1-1,0-1 1,0 1 0,0-1-1,0 0 1,0 0-1,-27-24 5,16 16-5,9 8 1,-1 0 0,1 0 0,0 0 0,-1 0 0,0 1 0,1-1 0,-5 0-1,4 1 3,29 29 197,-19-23-206,-1 0 1,0 1-1,0 0 1,0 0-1,-1 0 1,1 0-1,-1 1 1,-1 0 0,0 0-1,0 0 1,0 0-1,-1 0 1,1 3 5,2 4-4,0 0 1,2-1-1,-1 1 4,1 0-98,-1 0-1,0 0 1,-1 1 0,3 13 98,5 17-504,8-14-220,-19-28 457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00.2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20 2513,'4'-7'611,"4"-3"-74,1 7 2807,-12 22-3075,-13 54-258,9-50 1,2 0-1,1 0 1,0 0-1,2 1 1,1 9-12,0-32 11,1 0 0,0 0-1,0 0 1,0 0 0,0 0 0,0 0 0,0 0 0,1 0-1,-1 0 1,0 0 0,0 0 0,1 0 0,-1 0 0,0-1 0,1 1-1,-1 0 1,1 0 0,-1 0 0,1-1 0,0 1 0,-1 0-1,1-1 1,0 1 0,-1 0 0,2 0-11,-1-1 9,0 0 0,0 0 0,0 0 0,0 0 0,0 0 0,0-1 0,0 1 0,0 0 0,0 0 0,0-1 0,0 1 0,0-1 0,0 1 0,0-1 0,0 1 0,0-1 0,0 1 0,0-1 0,0 0-9,8-8 35,0 1 0,-1-1 0,7-10-35,-10 13-10,-2 3 10,12-12-22,-9 16 11,-4 12 7,1 23 39,-3-35-26,0 0 0,0 1 0,1-1 0,-1 1 0,0-1 0,1 0 1,-1 0-1,1 1 0,-1-1 0,1 0 0,-1 0 0,1 1 0,0-1 0,0 0 0,0 0 0,0 0 0,-1 0 0,1 0 0,1 0 0,-1-1 0,0 1 0,0 0 0,0 0 0,1 0-9,-1-1 3,0 0 0,0-1 0,0 1 0,0 0 0,0 0 0,0-1 0,0 1 0,-1 0 0,1-1 0,0 1 0,0-1 0,0 1 0,0-1 0,-1 1 0,1-1 0,0 0 0,0 1 1,-1-1-1,1 0 0,-1 0 0,1 1 0,-1-1 0,1 0 0,-1 0-3,16-27-36,-9 13 22,-3 10 22,-1 0 0,0 1 1,1-1-1,0 1 0,0-1 1,0 1-1,1 0 0,-1 1 1,1-1-1,0 1 0,0 0 0,0 0 1,4-1-9,-8 4 0,0 0 1,0 0-1,0 0 0,-1 0 1,1 1-1,0-1 1,0 0-1,0 0 0,-1 1 1,1-1-1,0 0 1,0 1-1,-1-1 0,1 1 1,0-1-1,-1 1 0,1-1 1,0 1-1,-1 0 1,1-1-1,-1 1 0,1 0 1,-1-1-1,1 1 1,-1 0-1,1 0 0,-1-1 1,0 1-1,0 0 1,1 0-1,-1 0 0,0 0 0,10 34-155,-9-29 87,3 13-233,-1 1 141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1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325 15 2064,'-5'0'312,"-1"0"-1,1 1 1,-1 0 0,1 0-1,-1 0 1,1 1-1,-1 0 1,-3 2-312,3-1 50,0-1 1,1 0 0,-1-1 0,-1 1-1,1-1 1,0 0 0,-1 0-51,-8 0 174,1-1 0,-1 0 0,0-1 0,1-1 0,-1 0 0,1-1 0,0-1 0,0 0 0,0-1-1,1 0 1,-8-5-174,20 10 9,1-1-1,-1 1 0,0-1 0,1 1 0,-1 0 0,0-1 0,1 1 0,-1 0 0,0-1 0,0 1 0,1 0 0,-1 0 0,0 0 0,0 0 0,1-1 0,-1 1 0,0 0 0,0 1 0,1-1 0,-1 0 1,0 0-1,0 0 0,1 0 0,-1 0 0,0 1 0,0-1 0,1 0 0,-1 1 0,0-1 0,1 1 0,-1-1 0,1 0 0,-1 1 0,0-1 0,1 1 0,-1 0 0,1-1 0,-1 1 0,1-1 1,-1 1-9,0 3 82,0 0 0,0 0 0,0 0 1,0 0-1,1 0 0,0 0 1,-1 2-83,0 6 51,-5 53 263,3 0 0,2 2-314,1-63 64,0-1 1,0 1-1,1-1 0,-1 1 0,1-1 0,0 1 1,0-1-1,0 0 0,0 1 0,0-1 0,1 0 1,-1 0-1,1 0 0,0 0 0,0 0 0,0 0 1,1 0-1,-1-1 0,1 1 0,-1-1 0,1 0 1,0 1-1,0-1 0,0 0 0,0-1 0,0 1 1,0-1-1,0 1 0,1-1 0,-1 0 0,1 0 1,-1 0-1,0-1 0,2 1-64,6 0 45,-1-1 0,1 0 0,-1 0-1,0-1 1,1-1 0,-1 1 0,0-2 0,0 1 0,0-1 0,0-1 0,2-1-45,14-6-103,0 2 0,0 0 0,1 2 0,0 1 0,6 0 103,-19 4-435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1.8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229 0 4777,'-28'11'1832,"-7"-1"-1351,1-5-65,2 1-160,3-1-96,2 1-112,3 4-920,4 0 663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2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1 475 5033,'6'-2'161,"-1"0"-1,0-1 0,1 1 1,-1-1-1,0 0 1,0-1-1,0 1 0,-1-1 1,1 0-1,-1 0 1,0-1-1,0 1 1,-1-1-1,1 0 0,-1 0 1,0 0-1,2-5-160,16-37 39,-3 0 0,-1-1-1,-3 0 1,-2-1 0,1-20-39,-11 59-2,-1 1 0,-1-1 0,1 1 0,-1-1 0,-1 1 0,0-1 2,1 8 1,0 1 0,-1-1 1,1 1-1,0 0 0,-1-1 1,1 1-1,-1 0 1,0-1-1,1 1 0,-1 0 1,0-1-1,0 1 0,0 0 1,0 0-1,0 0 1,0 0-1,-1-1-1,1 2 3,0-1-1,0 1 1,0 0 0,-1-1-1,1 1 1,0 0 0,-1 0 0,1 0-1,0 0 1,0 0 0,-1 0-1,1 0 1,0 1 0,0-1-1,-1 0 1,1 1 0,0-1 0,0 1-1,0-1 1,-1 1 0,1-1-1,0 1 1,-1 1-3,-3 1 7,0 1 0,0 0 0,0 1 0,0-1 0,1 1 0,-1 0 0,1 0 0,1 1 0,-1-1-1,1 1 1,0-1 0,0 1 0,0 0 0,1 0 0,0 1 0,0-1 0,1 0 0,0 1 0,0-1 0,0 2-7,-1 11 6,1-1 0,1 0 0,1 0 0,1 0 0,0 1 0,4 11-6,-2-8 4,2 0 1,0 0-1,2-1 0,0 0 1,1 0-1,1-1 0,12 19-4,-21-38-136,0 0 1,0 0-1,-1 0 0,1 0 0,0-1 0,0 1 0,0 0 0,0 0 0,0 0 0,0-1 0,0 1 0,0-1 0,1 1 0,-1-1 0,0 1 0,0-1 0,0 1 0,1-1 136,1-1-784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3.1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2 1432,'1'-1'85,"0"1"0,0 0 0,0 0 0,0 0 0,-1 0 0,1 0 0,0 0 0,0 0 0,0 0 0,0 0 0,-1 1 0,1-1 0,0 0 0,0 0 0,0 1 0,-1-1 0,1 1 0,0-1 0,-1 0 0,1 1 0,0 0 0,-1-1 0,1 1 0,-1-1 0,1 1 0,0 0 0,-1-1 0,0 1 0,1 0 0,-1-1 0,1 1 0,-1 0 0,0 0 0,1-1 0,-1 1 0,0 0 0,0 0 0,0 0 0,0 0-85,6 37 910,-5 5-479,-2 0 0,-2 1-431,0 5 154,3 22-154,0-57 12,0 3 22,1 0 0,0 0-1,1 0 1,1 0 0,1 0 0,0-1-1,7 17-33,-6-27-32,-4-12-106,-2-13-45,-1 14 184,0 0 0,0-1 0,0 1 0,0 0 1,-1 0-1,0 0 0,0 1 0,-1-1 0,1 1 0,-1 0 0,0 0 0,0 0 0,0 0 0,0 1 0,-1-1 1,0 1-1,0 0 0,1 1 0,-2-1 0,1 1 0,0 0 0,0 0 0,-1 1 0,1-1 0,-1 1 0,1 0 1,-1 1-1,1-1 0,-1 1 0,0 1 0,1-1 0,-1 1 0,-4 0-1,9-1 7,1 0 0,-1 0 0,0 0 0,0 0 0,1 1 0,-1-1 0,0 0 0,0 0 0,1 0 0,-1 1 0,0-1 0,1 0 0,-1 1 0,0-1 0,1 0 0,-1 1 1,0-1-1,1 1 0,-1-1 0,1 1 0,-1 0 0,1-1 0,-1 1 0,1-1 0,0 1 0,-1 0 0,1-1 0,0 1 0,-1 0 0,1-1 0,0 1 0,0 0 0,-1 0 0,1-1 0,0 1 0,0 0 0,0 0 0,0 0 0,0-1 0,0 1 0,0 0 0,1 0 0,-1-1 0,0 1 0,0 0 0,1-1 0,-1 1 0,0 0 0,1-1 0,-1 1 0,0 0 0,1-1 0,-1 1 0,1 0 0,-1-1 0,1 1-7,2 2 19,0 1-1,0-1 0,1 0 0,-1 0 0,1 0 1,-1 0-1,1-1 0,4 2-18,18 6 21,0-2 1,0-1 0,1-1-1,0-1 1,0-1-1,17-1-21,-33-2 21,-1-1-1,1 0 0,-1 0 1,0-1-1,1-1 0,-1 0 1,0 0-1,6-3-20,-12 4 8,-1 0 0,0-1 0,0 1 0,0-1 0,0 1 0,0-1 0,0 0 0,0-1 0,0 1 0,-1 0 0,1-1 0,-1 1 0,0-1 0,0 0 0,0 0 0,0 0 0,0 0 0,-1 0 0,1 0 0,-1 0 0,0-1 0,0 1 0,0 0 0,0-1 0,0 1 0,-1-1 0,0 1-8,0 2 22,1 0 0,-1 0 1,0 0-1,0 0 0,0-1 0,0 1 0,0 0 1,-1 0-1,1 0 0,0 0 0,0 0 0,-1 0 1,1 0-1,-1 0 0,1 0 0,-1 0 0,1 1 1,-1-1-1,1 0 0,-1 0 0,0 0 0,0 0 1,1 1-1,-1-1 0,0 0-22,-1 1 25,1-1 0,-1 0 0,1 1 0,-1 0 0,1-1 0,-1 1 0,0 0 1,1 0-1,-1 0 0,1 0 0,-1 0 0,0 0 0,1 0 0,-1 0 0,0 1-25,-3 0 38,0 0 0,-1 1 0,1 0 0,0 0 0,0 0-1,0 1 1,0 0 0,0 0 0,0 1-38,1 0-37,0 1-1,0 0 0,0 0 0,1 0 1,0 0-1,0 1 0,1-1 1,-1 1-1,1-1 0,0 1 0,1 0 1,-1 0-1,1 0 0,0 0 1,1 0-1,0 0 0,0 0 0,0 0 1,0 1-1,1-1 0,0 0 1,0 0-1,1-1 0,0 1 0,1 2 38,10 16-546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3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289 35 4825,'-18'4'1014,"0"-1"0,0-1 0,-4 0-1014,4-1 59,0 1-1,1 0 1,-10 4-59,23-5 28,-1 0 0,0 1 1,0 0-1,1-1 0,-1 2 0,1-1 0,0 0 0,0 1 1,0 0-1,0 0 0,0 0 0,0 0 0,1 1 0,-1-1 1,1 1-1,0 0 0,0 0 0,1 0 0,-1 1 0,1-1 1,0 0-1,0 1 0,0 0 0,1-1 0,0 1 0,0 0 1,0 0-1,0 0 0,1 0 0,-1 0 0,1 0 0,1-1 1,-1 3-29,3 1 612,-1-16-375,1-17-212,-2 14-139,-2 1-1,0-1 1,0 1-1,-1-1 1,0 1-1,0-1 0,-2 1 1,1 0-1,-1 0 1,0 0-1,-1 1 0,-3-5 115,-7-5-542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7.6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145 1 600,'-31'12'3106,"23"-8"-2808,0 0 1,0 1-1,1 0 0,0 0 0,0 0 1,0 1-1,0 0 0,1 1 0,0 0 1,0 0-1,1 0 0,0 0 0,0 1 1,1 0-1,-1 1-298,3-5 75,0 1 0,1-1-1,-1 0 1,1 1 0,0-1 0,0 1 0,0 0 0,0-1 0,1 1 0,0 0 0,0-1-1,0 1 1,1-1 0,-1 1 0,1 0 0,0-1 0,1 1 0,-1-1 0,1 0 0,0 1-1,0-1 1,0 0 0,0 0 0,1 0 0,0 0 0,0-1 0,0 1 0,0-1 0,3 3-75,-5-6 1,4 5 148,0-1 0,1 1-1,-1-1 1,1-1 0,0 1 0,0-1-1,3 1-148,9 3-287,0 0 0,1-2 0,-1 0 0,2 0 0,-1-2-1,11 0 288,7-3-717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8.1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90 5209,'-12'-6'1352,"5"10"-465,3 23 2,3-15-695,1-8-82,0 0 0,0 0 0,0 0 0,0 0 0,1 0 0,-1 0 0,1-1 0,0 1 0,0 0 0,1 0 0,-1-1 0,1 1 0,0-1 0,0 1 0,0-1 0,0 0 0,2 2-112,-3-3 37,0-1 0,0 0 1,1 0-1,-1 0 0,0 0 0,1 0 1,-1-1-1,0 1 0,1 0 0,0-1 1,-1 1-1,1-1 0,-1 1 0,1-1 0,-1 0 1,1 1-1,1-1-37,0-1-1,-1 1 0,0 0 0,1-1 1,-1 1-1,1-1 0,-1 0 0,0 0 0,0 0 1,1 0-1,-1 0 0,0-1 0,0 1 0,0-1 1,0 1-1,0-1 1,6-6-10,0 1 1,-1-2 0,0 1-1,0-1 1,-1 0 0,0 0-1,0-1 1,1-4 9,-4 8-33,0 0 1,-1 0-1,0-1 0,0 1 0,0 0 0,-1-1 1,0 1-1,0-1 0,-1 0 0,0 1 1,0-1-1,0 1 0,-1-1 0,-1-5 33,2 11-15,0 1 0,0 0 0,0 0 0,0 0 0,0 0 0,0-1 0,0 1 0,0 0 0,0 0 0,0 0 0,0-1 0,0 1 0,0 0 0,0 0 0,0 0 0,0-1 1,0 1-1,0 0 0,0 0 0,0 0 0,-1 0 0,1-1 0,0 1 0,0 0 0,0 0 0,0 0 0,0 0 0,0 0 0,-1-1 0,1 1 0,0 0 0,0 0 0,0 0 0,0 0 0,-1 0 0,1 0 0,0 0 0,0 0 0,0 0 0,-1 0 0,1 0 0,0 0 0,0 0 0,0 0 0,-1 0 0,1 0 0,0 0 0,0 0 0,0 0 0,0 0 0,-1 0 0,1 0 0,0 0 0,0 0 0,0 0 0,-1 0 0,1 0 15,-7 15-303,-4 24 184,10-26 25,-1 0 1,2 0-1,0 0 1,0 1-1,1-1 1,1 0-1,0 0 1,3 8 93,4-1-256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8.5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 1 5449,'-19'10'2875,"11"-6"-2661,-19 11 83,0 1-1,2 2 1,0 0 0,-17 18-297,41-35 36,1 0 0,-1-1 0,1 1 0,-1 0 0,1 0 0,-1-1 0,1 1 0,0 0 0,-1 0-1,1 0 1,0 0 0,0-1 0,0 1 0,-1 0 0,1 0 0,0 0 0,0 0 0,0 0 0,1 0 0,-1-1 0,0 1 0,0 0 0,0 0 0,1 0 0,-1 0 0,0 0 0,1-1 0,-1 1 0,0 0 0,1 0 0,-1-1 0,1 1 0,0 0 0,-1-1 0,1 1 0,0-1 0,-1 1 0,1 0 0,0-1 0,-1 1 0,1-1 0,0 0 0,0 1 0,0-1-36,6 5 33,1-1 1,0 0-1,0 0 1,2 0-34,-5-1 16,12 3-11,-11-4-7,-1 0 1,0 0-1,1 1 0,-1-1 1,0 1-1,0 0 1,0 0-1,-1 1 0,1 0 1,-1-1-1,3 4 2,-7-6-5,1 0 0,-1 1-1,1-1 1,-1 0 0,0 1 0,1-1-1,-1 0 1,0 1 0,0-1 0,0 0-1,0 1 1,0-1 0,0 0 0,-1 1 0,1-1-1,0 0 1,-1 0 0,1 1 0,-1-1-1,1 0 1,-1 0 0,0 0 0,1 1-1,-1-1 1,0 0 0,0 0 0,0 0-1,0 0 1,0 0 5,-32 29-115,5-11-62,-2-3 90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8.8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7770,'2'40'2696,"-2"2"-2464,-4 4-184,1 0-8,3 2-112,3-2-88,6-8-352,1-5-416,4-10 592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9.1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244 6 3497,'-18'-4'1680,"-11"3"-712,-4 1-400,-4 2-207,1 2-241,1 1-128,4 0-345,6 0 257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01.2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0 118 3409,'2'3'265,"1"0"1,-1 0-1,1 0 1,-1 0 0,1 0-1,0-1 1,0 0-1,0 1 1,0-1 0,0 0-1,3 1-265,-4-2 46,-1-1-1,1 1 1,-1-1-1,1 0 1,-1 1-1,1-1 1,-1 0-1,1 0 1,-1 0-1,1 0 1,-1 0-1,1 0 1,-1-1 0,1 1-1,-1 0 1,1-1-1,-1 1 1,0-1-1,1 1 1,-1-1-1,1 0 1,-1 0-1,0 0 1,0 1-1,0-1 1,1 0-1,-1-1 1,0 1-1,0 0 1,0 0-1,-1 0 1,2-1-46,1-4-17,0 0 0,-1 0 0,1-1 0,-1 1 0,0 0-1,-1-1 1,0 0 0,0 1 0,0-1 0,-1 1 0,0-1 0,0 0 0,0 1 0,-1-1 0,0 0 0,-2-3 17,3 9-3,0 0 0,0 0 0,0 0 1,0 0-1,0 0 0,-1 0 0,1 0 1,0 1-1,-1-1 0,1 0 0,0 0 1,-1 0-1,1 0 0,-1 1 0,0-1 1,1 0-1,-1 1 0,0-1 1,1 0-1,-1 1 0,0-1 0,1 1 1,-1-1-1,0 1 0,0-1 0,0 1 1,0-1-1,0 1 0,1 0 0,-1 0 1,0-1-1,0 1 0,0 0 0,0 0 1,0 0-1,0 0 0,0 0 0,0 0 1,0 0-1,0 1 0,0-1 0,1 0 1,-1 0-1,0 1 0,0-1 0,0 0 1,0 1-1,0-1 0,1 1 1,-1-1-1,0 1 0,0 0 3,-2 1 1,0 0 0,0 1 1,1-1-1,-1 1 0,1 0 0,-1 0 1,1 0-1,0 0 0,0 0 0,0 0 0,1 0 1,-1 1-1,0 0-1,1 2 6,0 0 0,1 0 0,0 0 0,0 0 0,0 0 0,0 0 0,1 0 0,0 0-1,0 0 1,1 0 0,0-1 0,0 1 0,0-1 0,1 1 0,-1-1 0,1 0 0,1 0 0,-1 0 0,1 0 0,-1 0 0,1-1 0,1 0 0,-1 0 0,1 0 0,-1 0 0,1-1 0,0 1 0,1-1-1,-1-1 1,0 1 0,1-1 0,-1 0 0,1 0 0,0 0 0,0-1 0,0 0 0,0 0 0,0-1 0,3 1-6,0-1-71,-7 0 57,0 0 0,-1 0 0,1 0 1,0 0-1,-1 0 0,1 0 0,0-1 0,-1 1 1,1-1-1,-1 1 0,1-1 0,0 1 0,-1-1 1,1 0-1,-1 0 0,1 0 14,21-12 155,-20 12-133,1-1-1,-1 0 0,0 0 0,0 0 1,0 0-1,0 0 0,0 0 0,2-3-21,-2 2-2,-1 0 0,0 1-1,0-1 1,0 0 0,0 0-1,-1 0 1,1 0 0,-1-1-1,0 1 1,0 0 0,0-1 0,0 1-1,-1-1 1,1 1 0,-1 0-1,0-1 1,0-1 2,0 2-7,-1 0 1,1 1-1,-1-1 1,0 1-1,0-1 1,0 1-1,0-1 0,-1 1 1,1-1-1,0 1 1,-1 0-1,0 0 0,1 0 1,-1 0-1,0 0 1,0 0-1,0 0 1,-1 1-1,1-1 0,0 1 1,-1-1-1,0 1 7,-43-18-47,43 18 47,0 0 0,0 0 0,0 0 1,-1 1-1,1-1 0,0 1 0,0 0 1,-1 0-1,1 0 0,0 1 0,-1-1 1,1 1-1,0 0 0,0 0 0,2-1 6,0 1 0,0-1 0,0 1 0,0-1-1,1 1 1,-1-1 0,0 1 0,0 0 0,1-1-1,-1 1 1,0 0 0,1-1 0,-1 1 0,1 0 0,-1 0-1,1 0 1,-1 0 0,1 0 0,0 0 0,-1-1 0,1 1-1,0 0 1,0 1-6,-1 1 15,1-1-1,0 1 1,0-1 0,1 1-1,-1-1 1,1 1-1,-1-1 1,1 1 0,0 1-15,2 4 38,1-1-1,0 1 1,0-1 0,0 0 0,3 3-38,0-1-33,0 0 0,1 0 1,0 0-1,1-1 0,0-1 0,0 1 0,1-1 1,-1-1-1,1 0 0,1 0 0,-1-1 0,1-1 1,0 1-1,0-2 0,4 1 33,-2 0-468,0 0 206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3:59.5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43 149 6097,'6'2'541,"2"0"-92,-1 0 0,1-1 0,0 1 0,0-2 0,0 1 0,7-1-449,-13 0 4,0-1 0,0 1 0,0-1-1,0 1 1,0-1 0,0 0 0,0 1 0,0-1 0,-1 0-1,1 0 1,0-1 0,-1 1 0,1 0 0,-1 0 0,1-1-1,-1 1 1,1-1 0,-1 1 0,0-1 0,0 0 0,0 0-1,0 1 1,0-1 0,0 0 0,0 0 0,-1 0 0,1 0 0,-1 0-1,1-1-3,0-1 6,-1 0 1,1 0-1,-1-1 0,0 1 0,0 0 0,-1-1 0,1 1 0,-1 0 0,0 0 1,0-1-1,0 1 0,-1 0 0,1 0 0,-1 0 0,0 0 0,0 1 0,-1-1 1,1 0-1,-1 1 0,1 0 0,-1-1 0,0 1 0,-1 0 0,1 1 0,0-1 1,-1 0-1,1 1 0,-1 0 0,0 0 0,0 0 0,0 0 0,0 1 0,0 0 1,0-1-1,0 1 0,-1 1 0,1-1 0,0 1 0,-1 0 0,1 0 0,0 0 1,-1 0-1,1 1 0,0-1 0,0 1 0,-1 0 0,1 1 0,0-1 0,0 1-6,3-2-1,0 1-1,0-1 0,0 1 0,0-1 0,0 1 1,0 0-1,0-1 0,1 1 0,-1 0 0,0-1 1,1 1-1,-1 0 0,0 0 0,1 0 0,-1-1 1,1 1-1,-1 0 0,1 0 0,0 0 0,-1 0 1,1 0-1,0 0 0,0 0 0,-1 0 0,1 1 2,0 0-61,1 0 0,-1 0-1,0 0 1,1 0 0,-1-1-1,1 1 1,0 0-1,-1 0 1,1-1 0,0 1-1,0-1 1,0 1 0,1 0 61,12 12-347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00.1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1952,'1'0'308,"-1"1"-1,1 0 0,0-1 0,-1 1 0,1 0 0,0 0 0,-1 0 0,1-1 0,-1 1 0,0 0 0,1 0 0,-1 0 0,1 0 1,-1 0-1,0 1-307,4 29 1550,-3-21-1115,2 41 358,4 23 31,-7-73-785,0 1 0,1-1 0,-1 0 0,0 1 0,1-1 0,-1 1 1,1-1-1,-1 0 0,1 0 0,0 1 0,0-1 0,-1 0 0,1 0 0,0 0 0,0 0 0,1 1-39,-1-1 16,0-1-1,-1 0 0,1 1 1,0-1-1,-1 0 0,1 0 1,0 0-1,0 0 0,-1 1 1,1-1-1,0 0 0,0 0 1,-1-1-1,1 1 0,0 0 1,0 0-1,-1 0 0,1 0 1,0-1-1,0 1 0,-1 0 1,1-1-16,5-2 27,0-1 0,-1 0 1,0 0-1,0-1 0,0 1 0,2-4-27,6-4 2,-9 8-2,2-1-2,-1 1 1,1 0-1,0 0 1,0 0-1,0 1 1,2-1 1,-8 4-2,0 0 0,1 0 1,-1 0-1,0 0 0,1 0 1,-1 0-1,0 0 0,0 0 0,1 1 1,-1-1-1,0 0 0,0 0 1,1 0-1,-1 0 0,0 0 1,0 1-1,1-1 0,-1 0 0,0 0 1,0 0-1,1 1 0,-1-1 1,0 0-1,0 0 0,0 1 0,0-1 1,0 0-1,1 0 0,-1 1 1,0-1-1,0 0 0,0 0 1,0 1-1,0-1 0,0 0 0,0 1 1,0-1-1,0 0 0,0 1 1,0-1-1,0 0 0,0 0 1,0 1-1,0-1 0,0 1 2,2 6-23,-2-7 22,1 0 0,-1 0 0,1 0 0,-1 0 0,1 0 0,-1 0 0,0 0 0,1 0 0,-1 0 0,1 0 0,-1-1 0,1 1 0,-1 0 0,0 0 0,1-1 0,-1 1 0,0 0 0,1 0 0,-1-1 0,0 1 0,1 0 0,-1-1 0,0 1 0,0-1 0,1 1 0,-1 0 1,4-5-10,2-2 12,0 1 1,1-1-1,0 1 0,0 1 0,0-1 1,7-2-3,-13 7 2,1 0 0,0 0-1,-1 1 1,1-1 0,0 1 0,0-1 0,-1 1 0,1 0 0,0-1 0,0 1 0,0 0 0,-1 0 0,1 0-1,0 1 1,0-1 0,0 0 0,-1 1 0,1-1 0,0 1 0,0 0 0,-1-1 0,1 1 0,-1 0 0,1 0-1,0 0 1,-1 0 0,0 0 0,1 0 0,-1 1 0,0-1 0,1 0 0,-1 1 0,0-1 0,0 1 0,0-1-1,0 2-1,19 35-38,-17-30 36,1-1-1,-1 1 1,1-1-1,1-1 1,-1 1 0,1 0-1,2 0 3,-5-5 3,-1-1 0,1 1 0,0-1-1,0 0 1,0 0 0,0 0 0,0 0 0,0 0 0,0 0-1,1 0 1,-1-1 0,0 1 0,0-1 0,1 0 0,-1 1-1,0-1 1,0 0 0,1 0 0,-1-1 0,0 1 0,1 0 0,-1-1-1,0 0 1,0 1 0,0-1 0,0 0 0,2-1-3,1 0-4,-1-1 1,0 0-1,0 0 1,-1 0 0,1 0-1,0-1 1,-1 1-1,0-1 1,0 0-1,0 0 1,-1 0-1,1 0 1,-1-1 0,0 1-1,0-1 4,1 0-6,-1 0-1,-1 1 1,1-1-1,-1 0 1,1 0 0,-1 0-1,-1 0 1,1 0-1,-1 0 1,0 0 0,0 0-1,0 0 1,-1 0-1,0-3 7,0 6-2,0 0 0,-1 0-1,1 0 1,0 1 0,-1-1 0,1 0-1,-1 1 1,1-1 0,-1 1-1,0-1 1,0 1 0,0 0 0,0 0-1,0 0 1,0 0 0,0 0-1,0 0 1,0 1 0,0-1-1,0 1 1,0-1 0,-1 1 0,1 0 2,-2-1 0,0 1 1,-1-1 0,1 1 0,0 0 0,0 0-1,-1 0 1,1 1 0,0 0 0,0 0 0,0 0-1,-4 1 0,7-1 5,-1 0 1,1 0-1,0 0 0,0 0 0,-1 1 0,1-1 0,0 0 0,0 1 0,0-1 0,0 0 0,0 1 0,1-1 0,-1 1 0,0 0 1,1-1-1,-1 1 0,1-1 0,0 1 0,-1 0 0,1-1 0,0 1 0,0 0 0,0 0 0,0-1 0,0 1 0,1 0 0,-1-1 1,0 1-1,1 0 0,0 0-5,1 6 12,0 0 0,0 0 0,1-1 1,1 1-1,2 4-12,-3-7-157,0 0 1,1 0 0,-1-1-1,1 1 1,0-1 0,1 1-1,-1-1 1,1-1-1,0 1 1,0-1 0,0 1-1,0-2 1,0 1 0,1 0-1,-1-1 1,2 0 156,18 4-828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00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56 2080,'-1'-2'177,"0"1"-1,0-1 1,0 0-1,0 1 1,-1-1-1,1 1 1,0-1-1,-1 1 0,1 0 1,-1 0-1,0-1 1,1 1-1,-1 0 1,0 0-1,0 1 1,1-1-1,-1 0 1,0 1-1,0-1 0,0 1 1,0-1-1,0 1 1,0 0-1,0 0 1,0 0-1,0 0 1,0 0-1,-1 1-176,-8-1 465,1 2 0,-1-1 0,1 2 0,-7 1-465,3 1 234,0 0 1,1 0-1,0 1 1,1 1-1,-12 8-234,17-11 61,1 1 0,-1-1 0,1 2-1,0-1 1,1 1 0,0-1 0,0 2 0,0-1 0,0 0-1,1 1 1,-1 3-61,7-18 322,1-1-1,-1 0 0,-1 0 1,0 0-1,0-5-321,0 5-704,-1 0 0,0 0 1,0 0-1,-1 0 0,0 0 1,-1 1-1,-1-6 704,-6-7-1538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4147 4760 2056,'-1'-2'112,"1"1"0,-1 0 0,1-1 0,-1 1 0,1-1 0,0 1 0,0-1-1,0 1 1,0 0 0,0-1 0,0 1 0,0-1 0,0 1 0,1-2-112,-1-7 267,1-268 926,4-213 790,32-92-1934,-14 327 708,-12-1 1,-18-197-758,-66-241 98,35 394-80,-3 9-98,-13 2 1,-12 2-1,-17-8 80,75 267-17,-2 1 0,-1 0 0,-2-2 17,8 21-13,0-1 1,-1 1-1,0 1 0,-1-1 1,0 1-1,0 0 1,0 0-1,-1 1 0,0 0 1,-3-1 12,3 2-22,-1 0 1,0 0 0,0 1-1,-1 0 1,-5-1 21,11 5-11,1-1 1,-1 1 0,0 1-1,0-1 1,-1 1-1,1-1 1,0 1 0,0 0-1,0 0 1,0 1 0,0-1-1,0 1 1,0 0-1,0 0 1,-2 1 10,-4 1-10,0 0-1,0-1 1,-1 0 0,1-1-1,-4 0 11,1 0-7,0 1 0,1 0 0,-8 2 7,-273 87-72,247-79 70,-1-2 1,0-2-1,0-2 0,-1-3 1,1-1-1,-27-4 2,-73-9 19,-67-17-19,64 6-17,-47 5 17,-21 15-23,-197 26 23,-104-8 26,108-7-189,299-2-517,0 4 1,-80 19 679,84-8-1858,60-11 1250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1 544,'-13'73'283,"-19"139"50,26-153-277,3 1 0,3 37-56,28 274 3897,58 266-3897,-56-461 951,50 362-484,-5 210-415,8 73 2556,-82-811-2616,17 124-1424,-4-75 875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4054 196 664,'-119'-35'556,"43"5"393,65 25-876,-1 0 1,1 1-1,-1 0 0,-1 1 0,-1 0-73,-44-6 846,0 2-1,-30 2-845,-121 4 1355,63 2-957,-294 2-89,238 7-236,-35 13-73,-11 11 54,-245 27-173,325-47 921,-157-9-802,278-7 491,0-3 0,0-1 0,1-3 0,0-1 0,0-3 0,1-2 0,1-1 0,-26-15-491,36 16 7,-1 2 0,0 1-1,0 2 1,-1 1 0,-1 2-1,1 1 1,-15 1-7,-95-9-2610,-25-11 2610,111 13-893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1784 1622 1144,'0'0'122,"0"1"0,1-1 0,-1 1 0,1-1 0,-1 1 0,0-1 0,1 0 0,-1 1 0,1-1 0,0 0 0,-1 1 0,1-1 0,-1 0 0,1 0 0,-1 0 0,1 0 0,0 1 0,-1-1 0,1 0 0,-1 0-1,1 0 1,0 0 0,-1 0 0,1 0 0,0 0 0,-1-1 0,1 1 0,-1 0 0,1 0-122,0-1 92,-1 0-1,1 1 1,-1-1 0,1 0-1,-1 0 1,1 0-1,-1 0 1,1 1-1,-1-1 1,0 0 0,0 0-1,1 0 1,-1 0-1,0 0 1,0 0-1,0 0 1,0 0-92,-4-48 546,3 41-305,-20-197 702,9-1 0,14-166-943,6 81-436,-14-27 436,5 307-43,0-8-22,0 1 1,1-1-1,2 0 1,-1 1-1,2-1 1,1 1-1,0-2 65,-5 21-71,0 0 0,0 0 0,-1 0 0,1-1 0,0 1 0,-1 0 0,1-1 0,-1 1 0,1 0 0,-1-1 0,1 0 0,-1 1 0,1-1 0,-1 0 0,0 0 71,-27 4-507,19-3 600,0 0-1,0 1 1,1 1 0,-1 0-1,1 0 1,-1 0 0,-5 4-93,-18 7 163,-21 2-30,0-1 0,-1-4 0,-48 5-133,-9-5 41,-49-5-41,84-8 273,1-4 0,-25-7-273,24 3 393,0 3 1,-19 3-394,-84 1-44,-11-1-143,168 5 179,13 0 41,0 0 0,0-1 0,0 0 0,0-1 0,0 0 0,1-1 0,-1 0 0,-2-1-33,13 4 23,-1 0 0,1 0-1,-1-1 1,1 1 0,-1 0 0,1 0 0,-1 0-1,1 0 1,-1 0 0,0 0 0,0 0 0,1 0-1,-1 0 1,0 0 0,0 0 0,0 0 0,0 0-1,0 0 1,0 0 0,-1 0-23,9 75 10,-4 0 1,-4 0-1,-4 28-10,-31 235 54,7-85-35,23-200-21,-16 203-145,10 110 147,11-345 2,2 0 1,0 0 0,1-1-1,1 1 1,4 12-3,-6-29 22,-1 1 0,1-1 0,0 1 0,1-1 0,-1 0-1,1 0 1,0 0 0,0-1 0,1 1 0,-1-1 0,1 1 0,0-1 0,0 0 0,1-1 0,-1 1 0,1-1 0,0 0 0,0 0-1,0 0 1,0-1 0,0 1 0,1-1 0,3 0-22,8 2 142,0-2-1,1 0 0,-1-2 1,0 1-1,0-2 0,1 0 1,-1-2-1,0 1 1,2-3-142,36-9-18,0-3 1,6-6 17,32-9 60,24-2 322,117-18-382,123 0 1133,-235 40-643,1 6-490,40 3-2667,-93 1 1551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49 186 416,'8'68'312,"38"247"3456,-45-307-3645,-1-6-103,0 0 0,0 0 0,0 0 0,0 0 0,0 0 0,1-1 0,-1 1 0,1 0 0,0 0 0,-1 0 0,1 0 1,0 0-1,0-1 0,0 1 0,1 1-20,1-18-128,-2 4 112,-1-1-1,0 0 1,0 0 0,-1 0 0,-1 0 0,0 1 0,0-1 0,-5-10 16,-2-18 287,2-5 1822,-2-40-2109,6 42 904,-2 0 0,-3-4-904,5 32 10,-1 1-1,0 0 0,-1 0 0,-1 1 0,0-1 0,-1 1 0,0 0 1,-3-2-10,9 14-2,0 0 0,0-1-1,0 1 1,0-1 0,0 0 0,1 1 0,-1-1 0,1 0 0,-1 1 0,1-1 0,-1 0 0,1 0 0,0-1 2,0 2 7,0 0 0,0 0 0,0 1 0,1-1 0,-1 0 0,0 0 0,1 0 0,-1 0 0,0 1 1,1-1-1,-1 0 0,1 0 0,-1 1 0,1-1 0,-1 0 0,1 1 0,0-1 0,-1 1 0,1-1 0,0 0-7,2 0 5,0 0 0,0-1 0,0 1 0,0 0 0,0 1 0,0-1 0,0 0 0,0 1 0,0 0 0,1 0 0,-1 0 0,0 0 0,0 0 0,3 1-5,4 1-60,1 0 0,-1 1 0,0 0 0,0 1 0,-1 0 0,1 1 0,-1 0 0,0 0 0,0 1 0,0 0 0,-1 0 0,0 1 0,0 0 0,-1 1 0,1 0 0,-2 0 0,1 0 0,-1 1 0,-1 0 0,0 0 0,0 0 0,0 1 0,-1 0 0,-1 0 0,0 0 0,1 3 60,-1-2 5,-1 0 0,0 0 0,0 0 1,-1 1-1,-1-1 0,1 0 0,-2 1 0,0-1 0,0 0 0,-1 0 1,-1 0-1,1 0 0,-2 0 0,0 0 0,0-1 0,-1 1 0,0-1 1,0-1-1,-1 1 0,-1-1 0,0 0 0,0 0 0,0-1 0,-6 4-5,10-8-190,-1-1-1,0-1 1,0 1-1,0 0 0,0-1 1,0 0-1,-1 0 1,1 0-1,-1-1 1,0 0 190,-16 1-710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1 800,'3'37'616,"1"-26"32,1 3-103,-5 7-257,0 4-136,-5 4-136,0 9-16,3 5 0,0 3 0,2 5-32,0-6-40,1-3 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3177,'2'0'53,"0"1"0,0-1 0,-1 1-1,1-1 1,0 1 0,0-1 0,-1 1 0,1 0 0,0 0 0,-1 0 0,1 0 0,-1 0 0,1 0 0,-1 1 0,0-1 0,1 0 0,-1 1 0,0-1 0,0 1 0,0-1 0,0 1 0,0 0 0,0-1-1,-1 1 1,1 0 0,0 0 0,-1-1 0,1 1 0,-1 0 0,0 1-53,3 10-30,-1 0-1,0-1 1,-2 1-1,1 2 31,-1-5 91,1 181-80,-2-15 217,4-135 123,1 0 0,1 0 1,6 12-352,-10-45 124,1 0 0,1 0 0,-1 0 1,1-1-1,1 1 0,0-1 0,3 6-124,-6-12 32,0 1-1,0-1 1,0 1 0,1-1-1,-1 0 1,0 1-1,1-1 1,-1 0-1,1 0 1,0 0-1,-1 0 1,1 0 0,0-1-1,-1 1 1,1 0-1,0-1 1,0 0-1,-1 1 1,1-1-1,0 0 1,0 0 0,0 0-1,0 0 1,0 0-1,-1 0 1,1 0-1,0-1 1,0 1-1,0-1 1,-1 1 0,1-1-1,0 0 1,0 1-1,-1-1 1,1 0-1,-1 0-31,13-7-25,1 1 0,0 1-1,0 0 1,0 1 0,0 0-1,1 2 1,0 0 0,13-1 25,-28 4-6,1 0 0,-1 0 0,1 0 0,0 0 0,-1 0 0,1 1 1,-1-1-1,1 1 0,-1-1 0,1 1 0,-1-1 0,1 1 0,-1 0 0,0 0 1,1-1-1,-1 1 0,0 0 0,0 0 0,0 1 0,0-1 0,0 0 0,0 0 1,1 1 5,0 3-8,1-1 1,-1 2 0,0-1 0,0 0-1,0 0 1,-1 1 7,0-2 1,0 0 0,0 0 0,1 0 0,-1 0 0,1 0-1,0-1 1,0 1 0,0-1 0,0 1 0,0-1 0,1 0 0,1 2-1,-1-3 3,0 0 0,0-1 1,0 1-1,0-1 0,0 0 0,0 1 1,1-2-1,-1 1 0,0 0 1,1-1-1,-1 1 0,0-1 1,1 0-1,-1 0 0,0 0 0,1 0 1,-1-1-1,0 0 0,1 1 1,-1-1-1,0 0 0,0-1 0,0 1 1,0-1-1,0 1 0,0-1 1,0 0-1,0 0-3,3-1 6,-1-1 1,1 0-1,-1-1 0,0 1 1,0-1-1,-1 0 0,1 0 1,-1-1-1,0 1 0,0-1 1,-1 0-1,0 0 0,1-3-6,-2 6-1,-1-1 0,0 1 0,0 0 0,0-1-1,0 1 1,-1-1 0,1 1 0,-1-1 0,0 1-1,0-1 1,0 1 0,0-1 0,-1 1 0,0-1-1,1 1 1,-1-1 0,-1 1 0,1 0 0,0 0 0,-1-1-1,1 1 1,-1 0 0,0 0 0,0 0 0,0 1-1,-1-1 1,1 0 0,-1 1 0,1 0 0,-1-1-1,0 1 1,0 0 0,0 1 0,0-1 0,0 0-1,0 1 1,-1 0 0,1-1 0,0 1 0,-1 1-1,1-1 1,-1 0 0,1 1 0,-1 0 0,1 0 0,-1 0-1,0 0 2,-9 0-9,0 0 0,0 2 0,1-1 1,-5 2 8,12-2-15,1 0 0,0 0 0,0 1 0,0-1 1,0 1-1,0 0 0,0 0 0,0 0 1,1 0-1,-1 1 0,1-1 0,0 1 0,-1 0 1,-1 2 14,4-3-29,0 0 0,1-1 1,-1 1-1,0-1 1,1 1-1,-1 0 1,1 0-1,0-1 0,0 1 1,-1 0-1,1 0 1,0-1-1,0 1 0,1 0 1,-1 0-1,0-1 1,1 1-1,-1 0 0,1-1 1,-1 1-1,1 0 1,0-1-1,-1 1 1,1-1-1,0 1 0,0-1 1,1 1 28,3 6-207,2 0 0,-1 0 0,1-1 0,2 2 207,-6-6-55,6 7-144,0-1 1,1-1 0,0 1-1,1-2 1,0 1 0,0-2-1,0 1 1,1-1-1,0-1 1,0 0 0,7 1 198,12 0-508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01.5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0 3849,'-14'37'1336,"21"-15"-1184,-6 10-24,-5 0 8,-3 6 16,2 2-24,4 3-64,1-1-24,6 2-16,-3-5-24,2-6-16,-2-1-32,-2-7-1144,1-5 880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 2881,'-1'10'1096,"-1"14"-648,0 12-72,-2 15 32,2 8-24,1 3-168,1 1-48,5 0-96,-3-4-32,6 1-72,-2-11-504,6-13 392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359 12 3121,'-51'-7'504,"-16"3"-1400,-4 3-57,6 2 49,6 3 520,13 1 384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88 141 3729,'6'0'499,"0"1"0,0-1 0,0 0-1,0 0 1,0 0 0,0-1 0,0 0 0,4-1-499,-8 1 41,0 0-1,-1 1 1,1-1 0,0 0-1,-1 0 1,1 0 0,-1 0-1,1 0 1,-1 0 0,0 0-1,0 0 1,1 0-1,-1-1 1,0 1 0,0-1-1,0 1 1,0-1 0,0 1-1,-1-1 1,1 1 0,0-1-1,-1 0 1,1 1-1,-1-1 1,0 0 0,1 0-1,-1 1 1,0-1 0,0 0-1,0 0 1,0 1 0,-1-2-41,1-1-12,-1 0 1,0 0-1,0 0 1,0 0-1,-1 0 1,0 1 0,1-1-1,-1 1 1,0-1-1,-1 1 1,1-1-1,0 1 1,-1 0 0,0 0-1,0 0 1,0 1-1,0-1 1,0 1-1,-1 0 1,1 0 0,-1 0-1,1 0 1,-1 0-1,0 0 12,-4-1-7,0 0 0,0 1 0,0 0 0,0 0 0,0 0 0,0 1 0,0 1 0,-1-1 0,1 1 0,0 0 0,-5 2 7,12-2 2,1 0 1,-1 0 0,1 0 0,-1 0-1,1 0 1,-1 0 0,1 0 0,-1 0-1,1 0 1,-1 0 0,1 1 0,-1-1-1,1 0 1,0 0 0,-1 1 0,1-1-1,-1 0 1,1 1 0,0-1-1,-1 0 1,1 1 0,-1-1 0,1 1-1,0-1 1,0 0 0,-1 1 0,1-1-1,0 1 1,0-1 0,0 1 0,-1-1-1,1 1 1,0 0-3,0 0 5,1 0 0,-1 0-1,0 0 1,1 1-1,-1-1 1,1 0 0,-1 0-1,1 0 1,-1 0 0,1 0-1,0 0 1,0 0 0,0 1-5,4 3-36,0 0 0,0 0 0,0 0 0,1-1 1,0 0 35,20 11-103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763 71 1368,'-2'4'118,"0"-1"0,0 0-1,0 1 1,0-1 0,-1 0 0,1 0-1,-1-1 1,0 1 0,0 0 0,0-1-1,-3 3-117,4-4 33,0 1 1,-1-1-1,1 0 0,-1 1 1,1-1-1,-1 0 0,1-1 0,-1 1 1,0 0-1,1-1 0,-1 1 0,0-1 1,0 0-1,1 0 0,-1 0 0,0 0 1,0-1-1,1 1 0,-2-1-33,-5-2 58,0 0 0,0 0 1,0-1-1,-8-5-58,9 5 2,1 0 0,-1 0 0,-1 1 1,-6-2-3,-39-2-1,46 7-10,-1 0 0,1-1-1,-1 0 1,1-1 0,-1 0-1,1 0 1,0-1-1,0 0 1,0 0 0,0-1-1,-2-2 12,-8-6-278,12 7-121,0 0 1,-1 1-1,1 0 0,-1 1 1,-6-3 398,10 5-56,0 0 0,0 1 0,0-1 1,0 1-1,0 0 0,-1-1 1,1 1-1,0 1 0,0-1 0,0 0 1,-1 1-1,1 0 0,0-1 0,0 1 1,0 0-1,0 1 56,-22 10 257,0 0 1,-5 5-258,8-3 293,-2-2 0,1 0 1,-8 1-294,24-11 14,1 0-1,-1 0 1,0 0 0,0-1 0,0 0-1,-1 0 1,1-1 0,0 0 0,0 0-1,0 0 1,0-1 0,0-1 0,-7-1-14,-6-4-14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579 61 808,'-7'-4'110,"0"1"1,0 0-1,0 0 0,0 1 0,-1 0 0,1 0 0,-1 1 1,1 0-1,-1 0 0,1 1 0,-1 0 0,1 0 0,-2 1-110,-33 5 305,27-3-290,1-1 0,-1 0 0,0-1 1,0 0-1,1-1 0,-1-1 0,0-1 1,1 0-1,-11-3-15,-25-13 25,39 13 55,0 1-1,0 0 0,-1 0 0,0 1 0,1 1 0,-1 0 1,0 1-1,-11-1-79,-48 10-186,32 0 56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843 30 592,'-15'2'67,"1"0"40,0 0-1,-1 0 0,1 2 1,0 0-1,1 0 1,-12 7-107,-8 4 221,10-3-67,-1-1 0,-1-1 0,-25 6-154,43-14 20,1 0-1,-1-1 1,1 0 0,-1 0 0,1-1-1,-1 0 1,1 0 0,-1-1 0,1 1-1,-1-2 1,1 1 0,-1-1 0,1 1-1,0-2 1,0 1 0,0-1 0,0 0-1,-2-1-19,-35-30 134,31 24-125,0 1 0,0 0 1,-4-1-10,11 7 0,-1 1 1,1-1 0,-1 1-1,0 0 1,0 0 0,0 1-1,0 0 1,0 0 0,0 0 0,-1 1-1,-73 3 28,62-1-57,-1-1-1,0-1 0,1 0 0,-1-2 1,-14-2 29,-4-5-311,0-1 141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686 0 1064,'-10'18'147,"6"-11"-80,0 0 0,0 0 0,-1-1 0,-4 6-67,7-10 35,0 0-1,0-1 1,0 1 0,0 0 0,-1-1-1,1 1 1,-1-1 0,1 0 0,-1 1 0,0-1-1,1 0 1,-1-1 0,0 1 0,0 0-1,-2-1-34,-7 0 81,1 0 0,-1-1 0,1-1 0,-1 0 0,1 0 0,0-1 0,-1 0 0,1-1 0,-9-5-81,6 3-3,0 1 0,0 0 1,-1 1-1,1 1 0,-15-2 3,-13 4 27,-27 3-27,39-1 20,-2 0-1,1-2 1,0-1 0,0-2-20,-46-6-442,35 9 255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06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 38 1528,'-35'-3'728,"7"-7"-295,-1-1-281,1-2-152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0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5193,'4'5'2033,"-1"0"-1393,-2 2-296,-1 5-8,2 7-176,-3 4-96,-1 8-64,-2 4 0,-2 5 0,2 4-8,2 2-16,-1 0 0,2-3 8,1-5 0,1-4-200,3-5-872,-2-8 760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1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2681,'11'-7'2344,"-10"5"-2288,1 1 1,0-1-1,1 1 0,-1 0 0,0 0 0,0 0 1,0 0-1,1 0 0,-1 0 0,0 1 1,1-1-1,-1 1 0,1 0 0,-1-1 0,1 1 1,-1 0-1,0 1 0,1-1 0,1 0-56,6 2 16,0 1 0,0-1-1,-1 1 1,1 1 0,-1 0-1,0 0 1,2 2-16,-6-3 76,-1-1 0,0 1 0,0 0 0,0 0 0,0 0 0,0 1 0,-1-1 0,1 1 0,-1 0 0,0 0 0,0 0 0,0 1 0,-1-1 0,0 1 0,1 1-76,-2-4 14,-1 0 0,0 0 0,1 0 1,-1 0-1,0 0 0,0 0 0,0 0 0,0 0 0,0-1 1,-1 1-1,1 0 0,0 0 0,-1 0 0,0 0 0,1 0 1,-1 0-1,0-1 0,0 1 0,0 0 0,0 0 1,0-1-1,-1 1 0,1-1 0,0 1 0,-1-1 0,1 0 1,-1 0-1,1 1 0,-1-1-14,-7 5-149,-1 0-1,1 0 1,-1-1-1,-10 3 150,4 0-777,-6 3 247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01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187 36 864,'-30'-11'664,"-5"2"0,-5 3-335,-1-1-129,0 5-184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2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0 449 5153,'3'0'256,"0"1"0,0-1 0,-1 0 0,1 0 0,0 0 0,0 0 0,0 0 0,-1-1 0,1 1 0,0-1 0,0 0 0,-1 0 0,1 0 0,-1 0 0,1 0 0,-1-1 0,1 1 0,-1-1-256,2-1 175,0-1 0,0 1-1,-1-1 1,1 0 0,-1 0 0,0 0-1,0 0 1,-1-1 0,3-3-175,2-8 82,-1 1 0,-1-1 1,0-1-1,-1 1 0,1-13-82,-2 3-2,0 0-1,-2-1 0,0 1 1,-3-9 2,1 20-45,-1 1 0,0 0 0,-1-1 0,-1 1 0,0 0 1,-1 0-1,0 1 0,-6-10 45,11 23-9,0-1 1,0 1 0,0-1 0,-1 1-1,1-1 1,0 1 0,0-1-1,-1 1 1,1-1 0,0 1-1,-1 0 1,1-1 0,-1 1 0,1 0-1,0-1 1,-1 1 0,1 0-1,-1-1 1,1 1 0,-1 0-1,1 0 1,-1 0 0,1-1 0,-1 1-1,1 0 1,-1 0 0,1 0-1,-1 0 1,1 0 0,-1 0-1,1 0 1,-1 0 0,0 0 0,1 0-1,-1 0 1,1 0 0,-1 1-1,1-1 1,-1 0 0,1 0-1,-1 1 1,1-1 0,0 0 0,-1 0-1,1 1 1,-1-1 0,1 0-1,-1 1 1,1-1 0,0 1-1,-1-1 1,1 1 0,0-1 0,-1 1 8,-16 28-200,10-12 217,0 0 1,2 1-1,-1 0 1,2 0 0,1 0-1,0 1 1,1-1-1,1 1 1,1 0 0,1 5-18,0-12 6,1 0-1,0 0 1,0 0 0,1-1 0,1 1 0,0-1 0,5 10-6,-5-14-58,0 0 0,0-1 0,0 1 1,1-1-1,0 0 0,1 0 0,-1 0 0,1-1 0,0 0 0,1 0 0,-1 0 0,2 0 58,-5-3-192,1-1 1,-1 1-1,0 0 0,1-1 0,0 0 0,-1 0 0,1 0 1,0 0-1,-1 0 0,1-1 0,0 0 0,0 1 1,-1-2-1,1 1 0,0 0 0,0-1 0,0 1 1,-1-1-1,1 0 0,0-1 0,-1 1 0,1 0 0,-1-1 192,2-1-3,0 0-1,0-1 0,0 0 1,0 1-1,-1-2 0,0 1 1,0 0-1,0-1 0,0 0 0,-1 0 1,0 0-1,0 0 0,0 0 1,1-3 3,-3 4 150,0 0 1,0 0 0,-1 0-1,1 0 1,-1 0-1,0 0 1,0 0 0,0 0-1,0 0 1,-1 0 0,0 0-1,0 0 1,0 0 0,0 0-1,0 0 1,-1 0 0,0 1-1,0-1 1,0 0-1,-1 0-150,2 3 31,0-1 0,0 1-1,0-1 1,0 1-1,0 0 1,0 0-1,-1 0 1,1 0-1,0 0 1,-1 0-1,1 0 1,-1 0-1,1 0 1,-1 1 0,0-1-1,1 0 1,-1 1-1,0 0 1,1-1-1,-1 1-30,0 0-6,0 1-1,0-1 1,0 0-1,0 1 1,0 0-1,0-1 1,0 1-1,1 0 1,-1 0-1,0 0 1,0 0-1,1 0 1,-1 1-1,1-1 1,-1 0-1,1 1 1,0-1-1,-1 1 1,1-1-1,0 1 1,-1 1 6,0 0 88,0 0 0,1 0-1,-1 1 1,0-1 0,1 0 0,0 1 0,0-1-1,0 1 1,0 0 0,1-1 0,-1 1 0,1-1-1,0 1 1,0 0 0,0-1 0,1 1-1,-1 0 1,1-1 0,0 2-88,-1-4 92,1 1 1,0 0-1,0 0 0,-1 0 1,1 0-1,0-1 0,1 1 1,-1-1-1,0 1 0,0 0 1,1-1-1,-1 0 0,1 1 1,-1-1-1,1 0 0,0 0 1,-1 0-1,1 0 0,0 0 1,0 0-1,0-1 0,-1 1 1,1 0-1,0-1 0,0 0 1,0 1-1,0-1 0,0 0 1,0 0-1,0 0 0,0 0 1,0 0-1,0-1 0,0 1 1,1-1-93,41-13-62,-37 11-16,0 0 1,1 1-1,-1 0 0,1 0 1,5 0 77,-10 1-8,0 1 0,0 0 0,0 1 0,0-1 0,0 0 0,0 1 0,-1 0 0,1 0 0,0 0 0,0 0 0,-1 0 0,1 0 0,0 1 0,-1-1 0,1 1 0,-1-1 0,2 3 8,-1-2 33,2 3-904,0-1 1,1 1-1,0-1 1,0-1 0,1 1 870,5 2-1403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2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3521,'-18'10'3083,"6"-4"-2336,0 1 0,0 0-1,0 1 1,-7 7-747,17-13 51,0-1 0,0 1-1,0 0 1,0 0 0,0 0 0,1 1 0,-1-1 0,1 0-1,-1 1 1,1-1 0,0 0 0,0 1 0,0 0 0,0-1 0,1 1-1,-1-1 1,1 1 0,-1 0 0,1 0 0,0-1 0,0 1 0,0 0-1,0-1 1,1 1 0,-1 0 0,1 0-51,1 0 83,-1 0 1,1 0-1,0 0 0,0-1 1,0 1-1,0-1 1,0 1-1,1-1 0,-1 0 1,1 0-1,0 0 0,-1 0 1,1 0-1,0 0 0,0-1 1,0 1-1,0-1 0,1 0 1,-1 0-1,0 0 1,3 0-84,6 1-90,0 1 1,0-2 0,0 0 0,1 0-1,4-1 90,59-9-7525,-59 7 6170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2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16 107 3561,'1'-7'2251,"7"8"-303,-6-1-1827,-1 0 0,1 0 1,-1 0-1,1 1 0,-1-1 1,1-1-1,-1 1 0,1 0 1,-1 0-1,1 0 0,-1-1 1,1 1-1,-1-1 0,1 1 1,-1-1-1,0 0 0,1 0 0,-1 1 1,1-2-122,1-1 17,-1 1-1,0-1 1,1-1 0,-1 1-1,0 0 1,-1 0 0,1-1 0,0 1-1,-1-1 1,0 0 0,0 1 0,0-1-1,0 0 1,-1 0 0,0 1 0,1-1-1,-1 0 1,0 0 0,-1 0-1,1 1 1,-1-1 0,0-2-17,0 5-7,1 0 1,0 1 0,0-1-1,-1 0 1,1 1-1,-1-1 1,1 1-1,-1-1 1,1 1 0,-1-1-1,1 1 1,-1-1-1,1 1 1,-1 0-1,1-1 1,-1 1 0,0 0-1,1-1 1,-1 1-1,0 0 1,1 0-1,-1-1 1,0 1 0,1 0-1,-1 0 1,0 0-1,0 0 7,-1 0 0,0 1 0,1-1 0,-1 1 0,0-1 0,1 1 0,-1 0 0,0-1 0,1 1 0,-1 0 0,1 0 0,-2 1 0,-1 2 68,0-1 0,1 1 0,-1-1 0,0 1 1,1 0-1,0 1 0,-2 2-68,3-3 99,1 1 0,-1-1 0,1 0 0,0 0 1,0 1-1,0-1 0,1 0 0,-1 1 0,1-1 1,0 0-1,1 1 0,-1-1 0,1 1 0,1 3-99,-1-1 148,2 0-1,-1 0 0,1 0 0,0-1 1,1 1-1,-1-1 0,1 0 0,0 0 1,2 2-148,-2-3-99,0 0 0,0-1 1,0 1-1,1-1 1,0 0-1,-1 0 1,1-1-1,1 1 0,-1-1 1,0 0-1,1-1 1,0 1-1,-1-1 1,1 0-1,0 0 0,0-1 1,0 0-1,0 0 1,1 0-1,-1-1 1,0 0-1,6 0 99,12-7-2547,2-1 1015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4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160 163 5569,'3'-1'299,"1"-1"0,-1 1-1,1-1 1,-1 0 0,0 0-1,0 0 1,0 0 0,0 0-1,1-1-298,-2 1 17,0-1-1,1 0 0,-1 1 1,0-1-1,-1 0 0,1 0 1,0 0-1,-1 0 1,0 0-1,1-1 0,-1 1 1,0 0-1,-1-1 0,1 1 1,-1 0-1,1-1 0,-1 1 1,0-1-1,0 1 0,-1-1 1,1 1-1,-1 0 0,0-1 1,0 0-17,0 1-6,-1-1 1,1 1-1,-1 0 0,0-1 1,0 1-1,0 0 1,-1 0-1,1 0 0,-1 1 1,0-1-1,0 0 1,0 1-1,0 0 0,0 0 1,0 0-1,0 0 1,-1 0-1,1 1 0,-1-1 1,0 1-1,1 0 1,-1 0-1,0 1 0,1-1 6,-11-2-6,0 1 0,0 0-1,0 1 1,0 1-1,-14 1 7,26-1 12,0 0 0,0 1-1,0-1 1,0 0 0,0 1 0,-1-1 0,1 1-1,0 0 1,0 0 0,0 0 0,1 0 0,-1 0-1,0 0 1,0 0 0,1 0 0,-1 1-1,0-1 1,1 1 0,-1-1 0,1 1 0,0 0-1,0 0 1,-1-1-12,2 1-1,-1 0 0,1-1-1,0 1 1,0-1 0,-1 1 0,1 0-1,0-1 1,0 1 0,1 0 0,-1-1-1,0 1 1,1-1 0,-1 1 0,0-1-1,1 1 1,0-1 0,-1 1 0,1-1-1,0 1 1,0-1 0,0 0 0,0 1-1,0-1 1,0 0 0,0 0 0,0 0-1,0 0 1,1 0 0,-1 0 0,2 1 1,8 4-659,1-4 275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4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51 1648,'23'6'513,"-23"-6"-430,0 0 0,0 0 0,0 0 0,0 0 0,0 0 0,0 0 0,-1 0 0,1 0 1,0 0-1,0 0 0,0 1 0,0-1 0,0 0 0,0 0 0,0 0 0,0 0 0,0 0 0,0 0 0,0 0 0,0 0 0,1 0 0,-1 0 0,0 0-83,-19 5 1151,1 0-1012,1 1-1,-1 1 1,2 0-1,-1 1 0,1 1 1,0 0-1,1 1 0,-6 5-138,11 0 80,10-15-71,0 1-1,0-1 1,0 0 0,0 0 0,0 1 0,0-1 0,0 0 0,0 1-1,0-1 1,0 0 0,0 1 0,0-1 0,0 0 0,0 1 0,1-1-1,-1 0 1,0 0 0,0 1 0,0-1 0,0 0 0,1 0 0,-1 1-1,0-1 1,0 0 0,0 0 0,1 1 0,-1-1 0,0 0 0,1 0-9,0 1 32,0-1 0,0 0 0,0 0 0,0 0 0,0 0 0,0 0 0,1 0 0,-1 0 0,0 0 0,0 0 0,0 0 0,0-1 0,0 1 0,0 0 0,0-1 0,0 1 0,0-1 0,0 1 0,0-1 0,0 1 0,0-1 0,0 0 0,0 0 0,0 0-32,1-1 50,1-1 1,-1 1 0,0-1-1,0 1 1,-1-1 0,1 0-1,-1 1 1,1-1 0,-1 0 0,0 0-1,0 0 1,0 0 0,0 0-1,-1-1 1,1 1 0,-1 0-1,0 0 1,0 0 0,0-1-1,0 1 1,0 0 0,-1 0 0,0-2-51,-1-2-192,0 1 0,0-1 0,0 1 0,-1-1 0,0 1 0,0 0 0,-1 0 0,0 0 0,0 1 0,-2-4 192,-5-3-695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5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1 5929,'2'2'89,"-2"1"-1,1-1 0,0 1 1,0 0-1,-1-1 0,0 1 1,1-1-1,-1 1 0,0 0 1,0-1-1,0 1 0,-1 0 0,1-1 1,-1 2-89,-12 40 641,5-22-540,-1 12 210,-5 31-311,12-55 56,1 0 0,1 1 0,-1-1 0,1 0 0,1 0 0,0 0 0,1 0 0,2 9-56,-4-18 21,0 0 1,0 0-1,1 0 0,-1-1 1,0 1-1,1 0 0,-1 0 1,1 0-1,-1-1 0,1 1 1,-1 0-1,1-1 0,-1 1 0,1 0 1,0-1-1,0 1-21,-1-1-9,0 0 1,1 1-1,-1-1 0,0 0 1,1 0-1,-1 0 0,0 0 0,1 0 1,-1 0-1,0 0 0,0 0 1,1 0-1,-1 0 0,0 0 0,1 0 1,-1 0-1,0 0 0,1-1 1,-1 1-1,0 0 0,0 0 0,1 0 1,-1 0-1,0-1 0,0 1 1,1 0-1,-1 0 0,0 0 0,0-1 1,0 1 8,1-1-50,0 1 0,-1-1 0,1 0 0,-1 0 0,0 0 0,1 0 0,-1 0 0,0 0 0,1 0 0,-1 0 0,0 0 0,0 0 0,0 0 1,0 0-1,0 0 0,0 0 0,0 0 0,0 0 0,0 0 0,-1 0 0,1 0 0,0 0 0,0 0 0,-1 0 0,1 0 0,-1 0 50,-1-2-37,0 0 0,-1 0 1,1 1-1,-1-1 0,1 1 0,-1-1 0,0 1 0,0 0 0,0 0 0,0 0 0,0 1 0,-1-1 37,-45-17-21,24 10-8,20 7 28,-1 0 0,0 0 0,0 0 0,1 1 0,-1 0 0,0 0-1,-4 0 2,9 1 12,0 0-1,0 0 0,1 0 0,-1 0 0,0 1 1,0-1-1,0 0 0,0 0 0,0 1 0,0-1 1,0 0-1,0 1 0,0-1 0,1 1 0,-1 0 1,0-1-1,0 1 0,1-1 0,-1 1 0,0 0-11,1 0 42,-1 1 0,0-1 0,1 0 0,-1 1 0,1-1 0,0 1-1,-1-1 1,1 1 0,0-1 0,0 1 0,0-1 0,0 1 0,0-1-1,0 1 1,1-1 0,-1 1 0,0 0-42,2 4-58,1 0 1,-1 1-1,1-1 1,0 0-1,0-1 0,1 1 1,0-1-1,0 1 0,0-1 1,1 0-1,-1-1 0,1 1 1,0-1-1,0 0 1,1 0-1,-1-1 0,1 1 1,0-1-1,0 0 0,1 0 58,4 2-216,1-1 0,-1 0 0,0-1 0,1 0 0,0-1 0,5 1 216,-8-2 434,-1-1-1,0 0 1,1 0-1,-1-1 1,3 0-434,-4 0 86,0-1 0,0 0 0,-1 0 1,1-1-1,-1 0 0,1 0 0,-1-1 1,0 1-1,0-1 0,-1 0 0,6-6-86,-9 9-9,-1-1-1,1 1 1,-1-1-1,1 1 1,-1-1-1,0 0 0,0 0 1,0 0-1,0 0 1,0 0-1,0 0 1,0 0-1,0 0 1,-1 0-1,1 0 0,-1-1 1,0 1-1,0 0 1,0 0-1,0 0 1,0-1-1,0 1 1,0 0-1,-1 0 0,1 0 1,-1 0-1,1 0 1,-1-1-1,0 1 1,0 0-1,0 1 1,0-1-1,0 0 0,-1 0 1,1 0-1,0 1 1,-1-1-1,1 0 1,-3 0 9,2-1-5,0 1 0,-1 0 0,1 0 0,-1 1 0,1-1 0,-1 1 0,0-1-1,1 1 1,-1 0 0,0 0 0,0 0 0,0 0 0,0 0 0,0 1 0,0-1 0,0 1 0,-1 0 0,1 0 0,0 0 0,0 0 0,0 1 0,0-1 0,0 1 0,0 0 0,0 0 5,0 0 13,1 0-1,0 0 1,0 0 0,0 0 0,0 0 0,0 1-1,0-1 1,0 1 0,1-1 0,-1 1-1,0 0 1,1 0 0,0 0 0,-1 0-1,1 0 1,0 0 0,0 0 0,0 0 0,0 0-1,0 1 1,0-1 0,1 0 0,-1 1-1,1-1 1,0 0 0,0 1 0,0-1-1,0 0 1,0 1 0,0-1 0,0 0-1,1 2-12,0 1 8,0 0-1,1 0 1,-1 0-1,1-1 1,0 1-1,0-1 1,1 0-1,-1 1 1,1-1-1,0 0 1,0 0-1,0-1 1,0 1-1,1-1 1,0 1-1,0-1 1,0 0-1,0 0 1,0-1-1,0 1 1,2-1-8,17 5-112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5.8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64 3217,'-19'1'701,"0"1"0,0 0 1,0 2-1,-12 4-701,21-5 331,0 0 1,0 1-1,1 0 0,-1 0 0,1 1 1,0 1-1,0 0 0,1 0 0,-2 2-331,9-8 70,1 0-1,-1 1 1,1-1-1,-1 1 1,1-1 0,-1 0-1,1 1 1,0-1-1,-1 1 1,1-1-1,0 1 1,-1-1 0,1 1-1,0-1 1,0 1-1,-1 0 1,1-1-1,0 1 1,0-1-1,0 1 1,0-1 0,0 1-1,0 0 1,0-1-1,0 1 1,0 0-70,0-1 51,1 0-1,-1 0 1,0 0 0,1 0 0,-1 0-1,1 0 1,-1 0 0,0 0 0,1 0 0,-1 0-1,0 0 1,1 0 0,-1 0 0,1 0-1,-1 0 1,0 0 0,1 0 0,-1 0 0,0-1-1,1 1 1,-1 0 0,0 0 0,1 0 0,-1-1-1,0 1 1,1 0 0,-1 0 0,0-1-1,0 1 1,1 0 0,-1-1 0,0 1 0,0 0-1,0-1 1,0 1 0,1 0 0,-1-1-51,2-2 33,0 1 1,-1-1 0,1 0 0,-1 0-1,1 0 1,-1 0 0,0 0-1,0-1 1,0 1 0,-1 0 0,1 0-1,-1-1 1,0 1 0,0 0-1,0-1 1,0-2-34,-2-7-699,0 0 0,-1 0 0,-3-8 699,6 21-53,-7-22-689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7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2507 700 7466,'1'0'79,"-1"0"0,0 0 1,0 0-1,1 1 0,-1-1 1,0 0-1,0 0 0,1 0 1,-1 0-1,0 0 1,0 0-1,1 0 0,-1 0 1,0 0-1,0 0 0,1 0 1,-1 0-1,0 0 0,0 0 1,1 0-1,-1 0 0,0 0 1,0 0-1,1 0 1,-1-1-1,0 1 0,0 0 1,1 0-1,-1 0 0,0 0 1,0 0-1,0-1 0,1 1 1,-1 0-1,0 0 0,0 0 1,0-1-1,0 1 0,0 0 1,1 0-1,-1-1 1,0 1-1,0 0-79,5-20 1677,-1-35-786,-4 40-479,7-139-482,-2 27-7251,9-28 7321,-13 149-79,0-1 0,-1 1 0,0 0 0,0-1 0,0 1 1,-1 0-1,0 0 0,0-1 0,-1 1 0,0-3 79,0 6 53,1 1 0,0-1 0,0 1 1,-1 0-1,0-1 0,1 1 0,-1 0 0,0 0 0,0 0 0,0 0 0,0 1 0,0-1 0,0 1 0,-1-1 1,1 1-1,-1 0 0,1-1 0,-1 1 0,1 1 0,-1-1 0,1 0 0,-1 1 0,0-1 0,0 1 0,-1 0-53,-126-17 2461,52 6-2362,-2 4 1,-1 2-100,-141-5 923,108 2-805,-71 6-118,-148 30 14,33-2 230,104-23 418,105-3-571,0 3 1,-30 7-92,-180 43-735,237-41-1852,60-11 2162,-1 0-1,0 0 1,0-1-1,1 0 1,-1 0 0,0 0-1,0-1 1,0 1-1,1-1 1,-1 0-1,0-1 1,1 1 0,-1-1-1,1 0 1,-1 0-1,1 0 1,0-1 0,0 1-1,0-1 426,-8-5-28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7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4 2569,'-13'-3'1406,"19"12"459,-3-6-1588,-1 1 1,1-1 0,-1 0-1,0 1 1,0 0-1,0-1 1,1 3-278,-1 2 127,-1 0 1,1 0-1,-1 1 0,-1-1 1,1 1-1,-2-1 0,1 0 1,-1 4-128,-15 69 345,2-14 836,6-17-166,0-4-956,3 1-1,1-1 0,2 24-58,8-40-2319,0-17 1474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8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2966 9 4425,'0'-1'55,"0"1"-1,-1 0 1,1-1 0,0 1 0,0-1-1,-1 1 1,1-1 0,0 1-1,0-1 1,-1 1 0,1 0 0,-1-1-1,1 1 1,0 0 0,-1-1-1,1 1 1,-1 0 0,1-1 0,0 1-1,-1 0 1,1 0 0,-1 0-1,1-1 1,-1 1 0,1 0 0,-1 0-1,1 0 1,-1 0 0,1 0 0,-1 0-1,1 0 1,-1 0 0,1 0-1,-1 0 1,1 0 0,-1 1-55,-25 0-405,23-1 539,-289 11-249,4-1 98,-329 24 280,168-11 1092,186 3-702,-32 18-653,-71 9 137,284-43 152,-6 5-289,59-8-819,0 0-1,1 2 0,0 1 0,-19 10 820,27-8-945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03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1295 783 2072,'12'0'416,"0"-1"-1,0 0 0,0-1 0,5-1-415,-14 2 109,-1-1 0,-1 1 1,1-1-1,0 1 0,0-1 0,-1 0 1,1 1-1,0-1 0,-1 0 1,0 0-1,0 0 0,1 0 0,-1 0 1,0 0-1,0-1 0,-1 1 1,1 0-1,0-1 0,-1 1 0,0 0 1,1-1-1,-1 1 0,0 0 1,0-1-110,2-9 399,12-71 1334,-4 0 1,0-73-1734,-4 46-28,9-31 28,-12 126-17,-2-1 0,0 0 0,-1-3 17,0 15-32,0-1 1,0 1-1,-1 0 1,0-1-1,1 1 0,-1 0 1,-1 0-1,1 0 1,-1 0-1,0 0 1,0 0-1,0 0 0,0 0 1,-1 0 31,2 3-65,-1 0 1,0-1 0,0 1-1,0 0 1,0 0 0,-1 0-1,1 0 1,0 0 0,0 0-1,-1 1 1,1-1 0,0 1-1,-1 0 1,1 0 0,0 0-1,-1 0 1,1 0 0,0 0-1,-1 0 1,1 1 0,0-1-1,-1 1 65,-12 2-191,1 1 0,-1 1 0,-1 1 191,0 0 27,-25 8 15,-1-2 1,0-2-1,-1-2 1,0-2-1,0-2 1,-28-1-43,-45-4 63,-136 1 42,194 4-86,0-4 1,-1-1 0,1-4-1,-19-4-19,-78-11 51,52 8 40,88 9-48,13 2-4,-1 1 0,1-1-1,-1 0 1,1 1-1,-1 0 1,0 0-1,1 0 1,-1 0 0,0 0-39,3 1 43,0-1 0,0 1 1,0 0-1,-1-1 1,1 1-1,0 0 1,0 0-1,0-1 1,0 1-1,1 0 1,-1 0-1,0-1 0,0 1 1,0 0-1,1-1 1,-1 1-1,0 0 1,0-1-1,1 1 1,-1 0-1,1-1 1,-1 1-1,1-1 0,-1 1-43,1 0 1,4 7-4,-1-1 0,1 1 0,-1 0 0,-1 1 0,0-1 1,0 1-1,0-1 0,0 8 3,4 53-114,-3 47 114,-4-70 2,2-1 0,2 1 0,2-1 0,2 0 0,4 9-2,-7-36 23,1-1 1,0 1 0,2-1-1,0-1 1,1 1-1,4 5-23,-9-16 50,0-1 0,1 0 0,-1 0 0,1 0 0,0 0 0,0-1 0,0 0 0,1 0-1,-1 0 1,1-1 0,0 0 0,0 0 0,0 0 0,1-1 0,-1 0 0,1 0 0,-1 0-1,1-1 1,1 0-50,4 0 134,-1-1 0,1 0 0,0-1 0,0-1-1,-1 1 1,10-4-134,70-24 14,-8 2-147,-34 16 145,1 2-1,0 2 1,1 2-1,-1 2 1,35 4-12,74 5-1434,-118-1 942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9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 3849,'-5'17'2180,"-17"86"-1303,3 0 0,6 1 0,4 1 0,4 0 0,6 16-877,-1-103 10,2 27-1895,-3 21 1885,-2-28-777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9:59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3897,'0'0'1432,"-1"0"-1088,-4 6-288,-30 17-56,8-15 0,-6-4 0,-1-2 0,-5-3-8,-1 0-336,-3 1 256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27.9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31 7234,'25'-16'2028,"-24"16"-2018,-1 0 0,0 0-1,1 0 1,-1 0 0,1 0 0,-1 0 0,0 0-1,1 0 1,-1 0 0,1 0 0,-1 0 0,1 0-1,-1 0 1,0 1 0,1-1 0,-1 0 0,1 0 0,-1 0-1,0 1 1,1-1 0,-1 0 0,0 0 0,1 1-1,-1-1 1,0 0 0,1 0 0,-1 1 0,0-1-1,0 1 1,1-1 0,-1 0 0,0 1 0,0-1-1,0 0 1,0 1 0,0-1 0,1 1 0,-1-1 0,0 0-1,0 1 1,0-1 0,0 1 0,0-1 0,0 1-1,0-1 1,0 0 0,0 1 0,-1-1-10,1 24-92,-1-22 118,-21 208-36,-14 171 66,-9 679-104,44-824 42,11 12 6,28 236 87,8 185-16,-41-282-70,9 187-9,6-314 56,18 46-48,-37-304-1,0 10 8,1 0 1,1-1-1,0 1 0,0-1 1,1 0-1,3 6-7,-6-15 5,0 0 0,1 1 0,-1-1 0,1 0 0,-1 0 0,1-1 1,0 1-1,-1 0 0,1 0 0,0-1 0,0 1 0,0-1 0,0 0 0,1 0 0,-1 0 0,0 0 0,0 0 0,1 0 0,-1 0 0,0-1 0,1 1 0,-1-1 0,1 1 0,-1-1 0,1 0 0,-1 0 0,1-1 0,-1 1 0,1 0 0,-1-1 0,1 1 0,-1-1 0,2 0-5,83-31 147,-53 19 113,1 1-1,2 1-259,34-4 538,1 3 0,23 1-538,148-5 678,-57 5-442,263-8 758,-173 9-791,675-14-180,-680 20-43,130 4-233,215 34 253,-366 3-158,-65-8 128,-135-23-2,103 17-738,-153-23 766,1 0 0,-1 0 0,1 0 0,-1 0 0,1 0 0,-1 0 0,1 0 0,-1 0 0,1 0 0,-1 0 1,1 0-1,-1 0 0,1 0 0,0 0 0,-1 0 0,1 0 0,-1 0 0,1-1 0,-1 1 0,1 0 0,-1 0 0,0-1 0,1 1 0,-1 0 0,1-1 0,-1 1 0,1-1 0,-1 1 0,0 0 0,1-1 0,-1 0 4,0 0-2,1 0-1,-1-1 0,0 1 0,0 0 0,1-1 1,-1 1-1,0 0 0,0-1 0,-1 1 1,1 0-1,0-1 0,0 1 0,-1 0 3,-14-39 2,-35-48 21,31 58 28,1-1 0,2-1 0,1 0 1,-9-31-52,-5-57 827,5-1 0,-1-51-827,5 34 162,-8-40 28,-135-996 192,161 1154-381,-163-1424 46,133 1157-68,3 29-54,-20-47 75,39 258-34,-1-1 0,-3 2 1,-1 0-1,-3 1 0,-18-35 34,34 76-7,0 0 0,0 0 1,-1 0-1,1 1 0,-1-1 1,0 1-1,0 0 0,0 0 1,-1 0-1,1 0 0,-1 1 1,1-1-1,-1 1 0,0 0 1,0 0 6,0 0-6,0 1 0,0 0-1,0 1 1,0-1 0,0 1 0,0 0 0,0 0 0,0 0 0,0 0 0,0 1 0,0 0 0,0 0 0,0 0 0,0 0 0,0 0-1,0 1 7,-72 31-34,48-19 23,-1-2-1,-22 6 12,2-6-8,-1-2 0,0-2-1,-47 1 9,-155-5-19,152-4 15,-862 1-4,660-15 8,-15-14 0,-64-5 8,-356 28-2090,733 5 2030,-96 3-1396,0 2 645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35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20 266 1400,'52'-75'1110,"-51"73"-940,1-1 0,0 1 0,0-1 0,-1 0 0,0 0 0,0 0 0,1 0 0,-2 0 0,1 0 0,0 0 0,-1 0 0,1 0 0,-1-1 0,0 1 0,0 0 0,0 0 0,0 0 1,-1-1-1,1 1 0,-2-2-170,0 79 1220,-2 53-980,-2 66 324,7-187-452,1-12 85,1-17-18,-3 2-140,0 0-1,-1 0 1,-1 1 0,-1-1 0,-5-17-39,-8-10-12,1 3 2,2 0 0,1-4 10,9 36 24,1 0 0,1-1 0,0 1 0,1 0 0,0 0 0,1 0 1,0-1-1,1 1 0,3-8-24,-5 20 31,0 0 0,0-1 0,1 1 0,-1-1 1,1 1-1,-1 0 0,1-1 0,-1 1 0,1 0 0,0 0 0,0-1 0,0 1 1,-1 0-1,1 0 0,0 0 0,1 0 0,-1 0 0,0 0 0,0 0 0,0 1 1,0-1-1,1 0 0,-1 0 0,0 1 0,2-1-31,-1 1 19,0 0 0,0 0-1,0 0 1,0 1 0,0-1 0,0 1 0,0-1-1,0 1 1,0 0 0,0-1 0,-1 1 0,1 0-1,0 0 1,0 0 0,-1 1 0,1-1-19,8 7 5,-1 1-1,0 0 1,0 0 0,-1 1 0,3 4-5,-1 1 3,0 0 0,-1 0 0,0 1 0,-2 0 0,0 0 0,-1 1 0,2 6-3,-6-14 0,0-1 0,0 0 0,-1 0 0,0 1 0,-1-1 0,1 1 0,-2-1 1,1 1-1,-1-1 0,0 1 0,-1-1 0,0 0 0,0 0 0,-1 0 0,0 0 0,-3 4 0,5-9-3,-1 0 0,0-1-1,0 1 1,0-1-1,0 1 1,-1-1-1,1 0 1,-1 0-1,1 0 1,-1 0-1,0 0 1,0-1-1,0 1 1,0-1 0,0 0-1,0 0 4,-1 1 15,3 2 223,8 2-39,9 2 149,7 0-73,1-2 0,6 0-275,-17-4-212,0 0 1,0 1 0,0 1 0,-1 0 0,1 1-1,-1 0 1,0 1 0,-1 0 0,12 8 211,-8-3-1623,-5-5 646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35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57 3561,'55'56'1044,"-52"-54"-1042,0 0 0,0 0-1,0-1 1,0 0 0,0 1 0,0-1 0,0 0 0,0-1-1,0 1 1,1 0 0,-1-1 0,0 0 0,1 0 0,-1 0-1,0 0 1,1 0 0,-1-1 0,0 0 0,0 1-1,1-1 1,-1 0 0,0-1 0,0 1 0,0 0 0,0-1-1,0 0 1,-1 1 0,1-1 0,0-1 0,1-1-2,-2 2-5,-1 0 0,1-1 1,-1 0-1,0 1 1,0-1-1,0 0 0,0 1 1,0-1-1,0 0 0,-1 0 1,0 0-1,1 0 1,-1 0-1,0 0 0,0 1 1,-1-1-1,1 0 0,-1 0 1,1 0-1,-1 0 1,0 1-1,0-1 0,0 0 1,0 1-1,-1-1 0,1 0 1,-1 1-1,1 0 1,-1-1-1,0 1 0,0 0 1,0 0-1,0 0 0,-1 0 1,1 0-1,0 1 1,-1-1-1,1 1 0,-1-1 1,0 1-1,1 0 0,-1 0 1,0 0-1,0 1 1,1-1-1,-1 0 0,-1 1 5,0 0 6,-1 0 0,1 1 0,-1-1-1,1 1 1,0 0 0,-1 0 0,1 0 0,0 1-1,0 0 1,0 0 0,0 0 0,0 0 0,-2 1-6,4-1 6,1-1 1,-1 1 0,0 0 0,1 0-1,-1-1 1,1 1 0,-1 0 0,1 0-1,0 0 1,0 1 0,0-1 0,0 0-1,0 0 1,0 0 0,1 1 0,-1-1-1,1 0 1,-1 1 0,1-1 0,0 1-1,0-1 1,0 0 0,0 1 0,1-1-1,-1 0 1,1 2-7,1 5 36,1 0 0,0 0 0,1-1 1,0 1-1,0-1 0,1 0 0,0 0 0,0-1 0,2 3-36,-2-4-24,-1-1-1,1 0 1,0 0-1,0 0 0,1-1 1,-1 0-1,1 0 1,0 0-1,0-1 1,0 1-1,1-2 1,4 3 24,14 1-155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36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0 3257,'-18'27'1999,"11"-19"-1937,0 1-20,0-1 1,1 2-1,0-1 1,1 0-1,0 1-42,4-8 18,0 0-1,0 0 1,0 0-1,0 0 1,0 0-1,1 1 0,-1-1 1,1 0-1,0 0 1,0 0-1,-1 0 1,1 1-1,1-1 0,-1 0 1,0 0-1,0 0 1,1 0-1,0 0 1,-1 1-1,1-1 0,0 0 1,0 0-1,0 0 1,0-1-1,0 1 1,0 0-1,1 0 1,-1-1-1,1 2-17,9 5 147,0 0 0,0-1 0,1-1 0,0 1 0,0-2 0,0 1-1,9 1-146,-8-3 320,0 1 1,-1 1-1,1 0 0,-1 0 0,0 2 0,-1-1 0,2 3-320,-11-9 18,-1 1 1,1-1 0,0 1-1,-1 0 1,0-1 0,1 1-1,-1 0 1,0 0-1,0 0 1,0 0 0,0 1-1,0-1 1,-1 0 0,1 0-1,0 0 1,-1 1 0,0-1-1,0 0 1,1 2-19,-2 0-1,1 0 0,-1-1 0,0 1 0,0-1-1,0 1 1,0-1 0,0 1 0,-1-1 0,0 0 0,1 0 0,-3 3 1,-1 1-43,0-1 0,0-1 0,0 1 0,0-1 0,-1 0 0,0 0 0,0 0 0,0-1 0,-1 0 0,1 0 0,-7 1 43,0 0-730,-1-1 0,1-1 0,-12 1 730,-5-1-783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36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 2921,'71'-30'976,"-71"52"-976,-1 9 0,-6 14 0,2 8 16,1 3 48,1 0 56,5-6 224,2-1 40,5-2 16,0-5-48,4-1-216,-1-2-64,0-8-104,0-3-576,-5-4 440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36.7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289 36 5345,'-31'-16'1793,"-14"4"-1769,-5 5-24,-6 7-241,0 3-519,5 11 512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37.1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136 162 1888,'0'0'6,"2"1"121,0-1 0,0 1 0,0-1 0,0 0 0,1 0 0,-1 0 0,0 0 0,0 0 0,0-1 0,1 1-127,-2-1 8,-1 1-1,1-1 1,-1 1 0,1-1 0,-1 1 0,0-1-1,1 0 1,-1 1 0,0-1 0,1 0-1,-1 1 1,0-1 0,0 0 0,0 1 0,0-1-1,1 0 1,-1 0 0,0 1 0,0-1-1,0 0 1,0 1 0,-1-1 0,1 0 0,0 0-1,0 1 1,0-1 0,-1 0 0,1 1-1,0-1 1,0 0 0,-1 1 0,1-1-8,-4-11-4,2 4-1,0 0 0,-1 0 0,0 0-1,0 1 1,-1-1 0,0 1 0,0-1-1,0 1 1,-4-3 5,4 5 5,-1 0 1,0 0-1,0 0 0,0 1 0,0 0 0,-1 0 1,0 0-1,0 1 0,0 0 0,-2-1-5,6 3 6,1 1 0,-1-1-1,0 1 1,0-1-1,0 1 1,1 0 0,-1 0-1,0 0 1,0 0 0,0 0-1,0 0 1,1 0 0,-1 1-1,0-1 1,0 1 0,1-1-1,-1 1-5,0 0 9,0 0-1,0 1 0,0-1 1,1 0-1,-1 1 0,1 0 1,-1-1-1,1 1 1,-1 0-1,1 0 0,0 0 1,0-1-1,0 1 1,0 1-1,0-1 0,1 0 1,-1 1-9,0-1 36,0-1-1,1 1 1,-1-1 0,1 1 0,-1-1 0,1 1 0,0 0 0,0-1-1,0 1 1,0 0 0,0-1 0,0 1 0,0-1 0,0 1 0,1 0-1,-1-1 1,1 1 0,-1-1 0,1 1 0,0-1 0,-1 1 0,1-1-1,0 1 1,0-1 0,0 0 0,0 1 0,0-1 0,0 0 0,0 0-1,1 0 1,-1 0 0,0 0 0,1 0 0,1 0-36,4 3 225,1-1-1,0-1 1,0 1 0,0-1 0,0-1 0,6 1-225,12 3 170,-12-2 50,-1 1 0,0 1 0,1 0 0,-2 1 0,1 0 0,11 8-220,-15-8-121,-1 0 0,0 1-1,0 0 1,-1 1 0,0 0 0,0 0-1,-1 0 1,0 1 0,4 7 121,1 2-451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42.5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21 400,'36'-18'432,"-36"17"-353,1 1 0,-1 0 1,1 0-1,-1 0 0,1-1 0,-1 1 0,1 0 0,-1 0 0,1 0 0,-1 0 0,1 0 1,0 0-1,-1 0 0,1 0 0,-1 0 0,1 0 0,-1 0 0,1 1 0,-1-1 0,1 0 1,-1 0-1,1 0 0,-1 1 0,1-1 0,-1 0 0,1 1 0,-1-1 0,1 0 0,-1 1 1,0-1-1,1 0 0,-1 1 0,0-1 0,1 1 0,-1-1 0,0 1 0,0-1 1,1 1-1,-1-1 0,0 1-79,6 20 1747,-6-19-1614,5 42 839,-4-26-660,2 0 0,2 13-312,-4-26 29,0-1 0,1 0-1,-1 1 1,1-1 0,0 0-1,0 0 1,1 0 0,-1 0 0,1 0-1,0-1 1,0 1 0,2 2-29,-4-5 16,0 0 1,0 0-1,0 0 1,1 0-1,-1-1 1,0 1-1,0 0 1,1-1-1,-1 1 1,0 0-1,0-1 1,1 1-1,-1-1 1,1 0-1,-1 0 1,0 1 0,1-1-1,-1 0 1,1 0-1,-1 0 1,1 0-1,-1-1 1,0 1-1,1 0 1,0-1-17,0 0 12,0 0 1,0-1-1,1 1 0,-1-1 1,0 1-1,0-1 1,-1 0-1,1 0 0,0 0 1,0 0-1,-1 0 1,0 0-1,1-1-12,5-9-10,-2 0 1,0 0-1,0 0 1,-1-1-1,0 0 10,-3 7-14,0 0 0,0 0 0,0 0 0,-1-1-1,0 1 1,0-4 14,4 27-9,2 0 0,0 0 1,1-1-1,1 1 0,3 2 9,-4-5-177,0 0 0,0 1 0,-1-1-1,-1 2 1,0-1 0,1 13 177,-6-11-375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12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1120,'1'0'63,"-1"0"1,0 0-1,0 0 0,1 0 0,-1 0 1,0 0-1,0-1 0,1 1 0,-1 0 1,0 0-1,1 0 0,-1 0 0,0 0 1,0 0-1,1 0 0,-1 0 0,0 0 1,1 0-1,-1 0 0,0 1 0,0-1 1,1 0-1,-1 0 0,0 0 0,0 0 1,1 0-1,-1 0 0,0 1 0,0-1 1,1 0-1,-1 0 0,0 0 0,0 1 1,0-1-1,1 0 0,-1 0 0,0 1 1,0-1-1,0 0 0,0 0 0,0 1 1,0-1-1,1 0 0,-1 0 0,0 1 1,0-1-1,0 0 0,0 1 0,0-1 1,0 0-1,0 0 0,0 1 0,0-1 1,0 0-1,0 1 0,0-1-63,1 26 239,-6 24 115,-9 35-354,5-28 245,0 19-245,8-57 15,0-1-1,1 1 1,2-1 0,0 0-1,0 0 1,3 5-15,-1-11 13,4 18-27,-8-29-26,0 0-1,0-1 1,0 1-1,0 0 1,0 0-1,0 0 1,0-1-1,0 1 1,0 0-1,-1 0 1,1 0-1,0-1 0,-1 1 1,1 0-1,0 0 1,-1-1-1,1 1 1,0 0-1,-1-1 1,0 1-1,1 0 1,-1-1-1,1 1 1,-1-1-1,1 1 0,-1-1 1,0 1-1,0-1 1,1 0-1,-1 1 1,0-1-1,0 1 41,-2-3-1076,2 1 759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43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189 130 1144,'25'-27'356,"23"-21"1269,-70 69-934,0 2 0,2 0 0,0 1 1,2 1-1,0 1 0,-3 10-691,15-28 66,3-10-155,2-20 28,1 12 79,-1 0 0,0 0-1,-1 0 1,0 0 0,0 0-1,-1 0 1,-1 1 0,1-1-1,-5-7-17,0 2-280,-1 1 0,0 0 1,-1 0-1,0 1 0,-11-10 280,4 5-467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43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154 140 2016,'1'-3'94,"1"0"-1,-1 0 1,0 0-1,0-1 1,0 1-1,0 0 1,0 0-1,-1-1 0,0 1 1,1 0-1,-1 0 1,0-1-1,-1 1 1,1 0-1,-1-1 1,1 1-1,-1 0 0,0 0 1,0-1-1,0 1 1,-1 0-1,0-1-93,0 0-12,0 0 0,0 0 0,0 0 0,0 1 0,-1-1 0,0 1 0,1 0 1,-1 0-1,0 0 0,-1 0 0,1 0 0,0 1 0,-1-1 0,0 1 0,1 0 0,-1 0 0,-2-1 12,-42-5 162,46 7-113,-1 1 0,0 0 0,0 0 0,0 0 0,1 0 0,-1 0 0,0 1 0,0-1-1,1 1 1,-1-1 0,0 1 0,1 0 0,-1 0 0,1 1 0,-3 0-49,4-1 31,1 0 1,-1 0-1,1 0 0,-1 0 1,1 0-1,-1 0 0,1 0 0,0 0 1,-1 0-1,1 1 0,0-1 1,0 0-1,0 0 0,0 0 1,0 0-1,0 0 0,0 0 0,0 1 1,0-1-1,1 0 0,-1 0 1,0 0-1,1 0 0,-1 0 1,1 0-1,-1 0 0,1 0 1,-1 0-1,2 0-31,-1 2 115,1 0-1,0 0 1,0 0 0,1 0 0,-1 0-1,1-1 1,-1 1 0,1-1-1,0 0-114,-1 0 51,0-1-1,1 0 0,-1 1 1,0-1-1,1-1 0,-1 1 0,1 0 1,-1 0-1,1-1 0,-1 1 0,1-1 1,-1 0-1,1 0 0,0 0 1,-1 0-1,2-1-50,2 0 38,0-1 0,1 0 0,-1 0 0,0-1 1,3-1-39,-5 1-4,1 1 0,0 0 1,0 0-1,0 0 0,0 1 1,0-1-1,0 1 1,0 0-1,1 1 0,4-1 4,-7 2 7,0 0-1,0-1 0,0 1 1,-1 0-1,1 0 0,0 1 1,0-1-1,-1 1 1,1-1-1,-1 1 0,0 0 1,1 0-1,-1 0 0,0 0 1,0 0-1,0 0 0,0 1 1,-1-1-1,1 1 0,0-1 1,0 3-7,5 9-242,-1 0 1,0 1-1,3 10 242,-3-8-778,-2-5 292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44.1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3209,'5'13'2769,"-3"-6"-2415,0-1 0,1 0 1,0-1-1,0 1 0,0 0 1,1-1-1,-1 0 1,4 4-355,16-19 13,-18 8-16,-1 0 0,1 1-1,0 0 1,-1 0 0,1 0 0,0 0 0,0 1 0,0-1 0,0 1 3,-2 0-5,-1 1 0,1-1 1,-1 1-1,1-1 1,-1 1-1,1 0 1,-1 0-1,0 0 0,1 0 1,-1 0-1,0 1 1,0-1-1,0 1 0,0-1 1,0 1-1,0 0 1,0 0-1,-1 0 0,1 0 1,0 1 4,2 3-312,0 1 1,-1 0-1,1 0 1,-1 0-1,-1 1 312,0-3-407,4 10-229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44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2985,'5'9'1624,"-1"13"-496,0 7-352,-3 8-616,0 8-48,-1 4 0,2 1 0,3 0-31,4-4-9,3-5-48,3-3-40,1-12-353,0-5-351,1-14 448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44.8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226 81 1792,'-24'-23'1273,"-9"3"-153,-4 2-328,-6 7-600,-2 3-248,1 7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45.1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1 6985,'20'46'2000,"-20"-44"-1984,0-1 1,0 0-1,0 0 1,0 0-1,0 0 1,-1 0-1,1 0 1,0 0-1,-1 0 1,1 0 0,-1 0-1,1 0 1,-1 0-1,1 0 1,-1 0-1,1 0 1,-1 0-1,0-1 1,0 1-1,1 0 1,-1 0 0,0-1-1,0 1 1,0 0-1,0-1 1,0 1-1,0-1 1,0 1-1,0-1 1,0 0-1,0 1 1,0-1-17,-3 2 40,2-1-36,1 0 0,-1 0 0,1 0 0,0 0 0,-1 0 0,1 0 0,0 0 0,0 0 0,0 1 0,0-1 0,0 0 0,0 1 0,0-1 0,0 1 0,1-1 0,-1 1 0,1 0 0,-1-1 0,1 1 0,-1-1 0,1 1 0,0 0 0,0 1-4,0-2 9,1 1-1,-1-1 0,1 1 0,0 0 0,0-1 0,-1 1 0,1-1 0,0 0 0,1 1 0,-1-1 0,0 0 0,0 0 0,0 1 0,1-1 0,-1 0 0,1 0 0,-1 0 0,0-1 0,1 1 0,0 0 0,-1 0 0,2-1-8,-2 1 2,5 1 6,-1 1 1,1 0-1,0 0 1,-1 0-1,0 1 1,2 1-9,-5-4-2,-1 1 0,1 0 0,-1-1-1,0 1 1,1 0 0,-1 0 0,0-1 0,0 1 0,0 0 0,-1 0 0,1 0-1,0 0 1,-1 1 0,1-1 0,-1 0 0,0 0 0,0 0 0,0 0 0,0 0 0,0 1-1,0 0 3,-2 6-11,0 1-1,0-1 0,-1 0 0,0 0 0,-1 1 0,0-2 0,0 1 0,-1 0 0,0-1 0,-4 4 12,2-1-49,-1-1 1,-1 0-1,0 0 0,0-1 1,-1-1-1,0 1 0,-8 4 49,-15 3-800,0-6 375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48.6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947 537 576,'-6'-17'1126,"3"8"-995,0 1 0,1 0 0,0-1 0,0 0 0,1 1 0,0-1 0,1 0 0,0 1 0,0-1 0,1 0 0,0 0-131,4-17 403,-2 0 0,-1 0 0,-1 0-1,-1 0 1,-1-1 0,-1 1 0,-4-11-403,-3-52 37,9 88-39,0 0 0,0-1 0,0 1-1,0 0 1,-1 0 0,1-1 0,0 1 0,-1 0 0,1 0 0,-1 0 0,1 0-1,-1 0 1,1-1 0,-1 1 0,0 0 0,0 0 0,1 0 0,-1 1 0,0-1-1,0 0 1,0 0 0,0 0 0,0 1 0,0-1 0,0 0 0,0 1 0,-1-1 2,0 1-7,1 0 1,-1 0 0,0 0 0,1 0 0,-1 1 0,0-1-1,1 1 1,-1-1 0,1 1 0,-1-1 0,1 1-1,-1 0 1,1 0 0,-1 0 0,1 0 0,0 0 0,0 0-1,-1 0 1,1 1 6,-3 0 0,1 0 1,-1 1-1,1-1 0,-1 0 0,0-1 1,0 1-1,0-1 0,0 1 0,0-1 1,0-1-1,0 1 0,0 0 0,0-1 1,0 0-1,-1 0 0,0 0 0,-14-2 13,0 0 0,0-1 0,-3-2-13,-7 0 4,-144-26-3,-197-29 25,369 60-26,-12-2 22,0 1 1,-1 1 0,1 0-1,0 0 1,-3 2-23,13-2 69,0 0 0,0 1 1,0 0-1,0 0 0,0 0 0,0 0 1,0 0-1,0 0 0,1 1 0,-1-1 1,0 1-1,1 0 0,-1 0 0,1 0 1,0 0-1,0 0 0,0 1 0,0-1 1,0 0-1,0 1 0,0 0 0,1-1 0,-1 1 1,1 0-1,0 1-69,-2 7 134,0 0 0,1-1-1,1 1 1,0 0 0,0 1 0,1 8-134,8 70 106,-3-51-49,15 100 126,6 0 0,21 55-183,-45-184 49,0 0 0,1 0 0,0 0-1,1-1 1,0 1 0,1-1 0,-1 0 0,2 0-1,-1-1 1,1 1 0,1-1 0,2 2-49,-8-9 76,1 0 1,-1-1 0,1 1 0,0 0-1,0 0 1,-1-1 0,1 1 0,0-1-1,0 1 1,0-1 0,0 0-1,0 0 1,0 0 0,-1 0 0,1 0-1,2-1-76,32-5 698,-31 4-602,26-6 108,-1-2-1,0-1 0,-1-2 1,0-1-204,112-63 457,-79 41-181,65-27-276,-118 58-137,1 1-1,1 1 1,-1 0-1,0 0 1,1 1-1,0 0 1,-1 1-1,1 0 1,0 1-1,0 0 1,-1 1-1,1 0 1,0 1-1,-1 0 1,1 0-1,8 4 138,17 7-1408,2 1 581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49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1432 2 2753,'3'-2'3410,"-10"6"-2816,-18 12-852,19-11 261,0 0-1,-1 0 1,0 0 0,1-1 0,-2 0 0,1-1 0,0 1 0,-1-1 0,0-1-1,1 1 1,-1-2 0,0 1 0,0-1 0,0 0 0,0 0 0,-1-1 0,1 0 0,0-1-1,-4 0-2,-6-4 39,0-1 0,-11-5-39,14 5 2,0 1 0,0 0 1,-1 1-1,-8-1-2,-3 4-10,0 0-1,0 2 1,0 1 0,0 2 0,0 0-1,1 2 1,-5 1 10,-20 5-3,-17-1 3,52-11 10,0 0 0,-1-1-1,1-1 1,-1 0-1,1-1 1,0-1-1,1-1 1,-1 0-1,-6-4-9,-8-1 30,-26-5-30,40 12 1,1 1 0,-1 1 0,0 0-1,0 1 1,1 1 0,-1 0-1,0 1 1,1 1 0,-1 0 0,1 1-1,0 1 1,0 0 0,-11 7-1,9-4 21,-1-1-1,0 0 1,0-1 0,-1-1 0,-11 1-21,21-5-50,0 0 0,1-1 1,-1 0-1,0 0 0,0-1 1,0 0-1,0-1 1,1 0-1,-1 0 0,1-1 1,-1 0-1,1 0 0,-2-2 50,-27-15-260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50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718 647 4121,'-5'-24'1162,"-2"0"0,-10-21-1162,-8-32 67,18 44-54,2-1 1,1 0-1,2 1 0,1-1 1,2 0-1,1 0 0,1 0 1,4-12-14,-1-8 40,-5 39-27,0 1 1,1-1 0,1 1-1,3-13-13,-5 25-4,0 0 0,-1 1 0,1-1 0,0 1 0,0-1 0,0 1 0,0-1 0,0 1 0,0-1 0,1 1-1,-1-1 5,0 2-1,-1 0 0,1-1 0,-1 1 0,1 0 0,-1 0 0,1-1 0,-1 1 0,0 0 0,1 0 0,0 0 0,-1 0-1,1-1 1,-1 1 0,1 0 0,-1 0 0,1 0 0,-1 0 0,1 0 0,-1 0 0,1 0 0,-1 1 0,1-1-1,-1 0 1,1 0 0,-1 0 0,1 0 0,-1 1 0,1-1 0,-1 0 0,1 1 0,-1-1 0,0 0 0,1 1 0,-1-1-1,1 0 1,-1 1 1,-29 15 238,19-10-211,1 0 1,-1-1-1,0 0 0,0-1 1,0 0-1,-1 0 1,1-1-1,-1-1 0,0 0 1,0 0-1,0-1-27,-86-7 34,65 3-26,-1 2 1,-27 1-9,-3 4-77,27-2 486,1 0 0,0 2 0,0 2 0,0 1 0,-19 8-409,52-14 16,0 0-1,0 0 0,-1 0 0,1 0 0,0 0 1,0 1-1,1-1 0,-1 1 0,0-1 1,0 1-1,1 0 0,-1 0 0,1 0 0,-1 0 1,1 0-1,0 0 0,0 0 0,0 0 1,0 0-1,0 0 0,0 1 0,1-1 0,-1 0 1,1 1-16,-1 8 114,0-1 1,0 0-1,2 1 1,-1-1-1,1 3-114,1 6 105,2 112 58,-2-44-137,3-1 0,8 27-26,-10-97 31,0 4 44,1 0 0,0-1 0,2 1 0,1 1-75,-6-20 30,0 1 0,-1-1 1,1 0-1,1 0 0,-1 1 1,0-1-1,0 0 0,0 0 1,1 0-1,-1 0 0,0 0 1,1-1-1,-1 1 1,1 0-1,-1-1 0,1 1 1,-1-1-1,1 1 0,-1-1 1,1 0-1,0 1 0,-1-1 1,1 0-1,-1 0 0,1 0 1,0 0-1,-1-1 0,1 1 1,-1 0-1,2-1-30,8-1 186,1-1-1,-1 0 1,11-5-186,-13 4 1,61-19 165,2 2 0,0 4 0,0 2 0,2 4-1,17 2-165,-74 8-544,0 1 0,0 1 0,12 2 544,3 4-575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51.7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1662 113 2753,'1'0'145,"0"0"0,0 0 0,1 0 0,-1 0 0,0 0 0,0 1 0,0-1 0,1 0 0,-1 1 0,0-1 0,0 1 0,0-1 0,0 1 0,0-1 0,0 1 0,0 0 0,0 0 0,0-1 0,0 1 0,0 0 0,-1 0 0,1 0 0,0 0 0,-1 0 0,1 0 0,0 0-145,-1 1 51,0-1 0,0 0 1,0 1-1,-1-1 0,1 1 1,0-1-1,-1 0 0,1 1 1,0-1-1,-1 0 0,0 0 1,1 1-1,-1-1 0,0 0 1,0 0-1,1 0 0,-1 0 1,-1 1-52,-6 7-12,0-2 1,-1 1-1,1-1 1,-2 0 0,0 0 11,6-5 32,0 0 0,0 1 0,0-2 0,0 1 0,-1 0 0,1-1 0,0 0 0,-1 0 0,0 0 0,1 0 0,-1-1 0,1 0 0,-1 0 0,0 0 0,1-1 0,-1 1 0,0-1-32,-12-4 144,2 1 1,-1-2-1,0 0 0,-3-3-144,5 3 29,0 0-1,-1 0 0,1 2 1,-13-3-29,18 6 0,-1 0 0,1 1 1,0 0-1,0 1 1,-1 0-1,1 0 1,-5 2-1,-64 21 14,58-16-6,-1-2 1,1 0-1,-1-2 1,-3 1-9,18-5 3,-1 1 1,0-1-1,0 0 0,0 0 0,0-1 1,0 0-1,1 0 0,-1-1 0,0 0 1,1 0-1,-1-1 0,1 1 1,0-1-1,-5-4-3,-5-4 7,0-1-1,1-1 1,1-1 0,-13-15-7,14 15 1,-1 0 1,0 1 0,-1 0-1,-14-9-1,26 20 5,0 0 0,0 1 0,-1-1 0,1 1 0,0 0 1,-1 0-1,1 0 0,-1 0 0,1 1 0,-1-1 0,1 1 0,-1 0 0,1 0 0,-1 0 0,1 1 0,-1-1 0,1 1 0,-1 0 0,-1 0-5,-6 4 45,0 0-1,0 0 1,1 0-1,-1 2 1,0 0-45,-15 9 68,1-2-37,0-1 0,0-1 1,-1-2-1,-18 5-31,35-12-3,-1-1 1,1 0-1,-1 0 0,0-1 1,0-1-1,1 1 0,-1-1 1,0-1-1,0 0 1,1 0-1,-1-1 0,0-1 1,1 1-1,0-1 0,-3-2 3,-53-30-1,46 23 1,-1 1 0,0 1 0,0 2 0,-7-2 0,-17-2-1509,-34-4 1509,29 7-757,14 2 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12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27 480,'6'-4'12,"-3"1"140,0 0 1,1 1-1,0-1 1,-1 1-1,1 0 1,0 0-1,0 0 1,0 0-153,-2 2 34,0-1 1,0 1-1,0 0 0,0 0 0,0 0 1,0 0-1,0 1 0,0-1 1,0 0-1,0 1 0,0-1 1,0 1-1,0 0 0,-1 0 0,1-1 1,0 1-1,0 0 0,-1 1 1,1-1-1,0 0-34,4 4 103,0 1-1,1-1 1,-2 1 0,1 0-1,-1 1 1,0 0 0,0-1-1,-1 1 1,0 1 0,0-1-1,0 1 1,-1-1 0,-1 1 0,1 0-1,-1 0 1,0 0 0,-1 1-1,0-1 1,0 0 0,-1 5-103,0-3 21,0 1 1,-1-1 0,0 0 0,0 0 0,-1 0 0,-1 0-1,0-1 1,0 1 0,-1-1 0,0 1 0,0-1 0,-1 0 0,0-1-1,-1 1 1,0-1 0,-6 6-22,10-11-66,0-1 1,0 0-1,0 0 1,-1 0-1,1 0 1,-1-1-1,1 1 1,-1-1-1,1 0 1,-1 1-1,0-1 1,0 0-1,0 0 0,-1 0 66,-10-1-338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53.1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1020 718 3497,'-1'0'54,"1"0"1,0 0-1,-1 0 0,1 0 1,0 0-1,0 0 1,-1 0-1,1 0 1,0 0-1,-1 0 0,1 0 1,0 0-1,0 0 1,-1-1-1,1 1 0,0 0 1,0 0-1,-1 0 1,1 0-1,0 0 1,0-1-1,-1 1 0,1 0 1,0 0-1,0 0 1,0-1-1,-1 1 1,1 0-1,0 0 0,0-1 1,0 1-1,0 0 1,0-1-55,-7-15 769,-1-29-555,5 32-9,-23-141-13,-12-58-216,28 155 21,1-13 3,-9-51 11,18 120-9,0 0-1,0 1 1,0-1-1,0 0 1,0 0-1,0 0 0,-1 0 1,1 1-1,0-1 1,0 0-1,-1 0 1,1 1-1,-1-1 0,1 0 1,-1 1-1,1-1 1,-1 0-1,1 1 1,-1-1-1,0 1 0,1-1 1,-1 1-1,0-1 1,1 1-1,-1-1 1,0 1-1,0 0 0,1-1 1,-1 1-1,0 0 1,0 0-1,1 0 1,-1-1-1,0 1 0,0 0 1,0 0-1,0 0-1,-4 1 147,1 1-1,0-1 1,0 0-1,0 1 1,0 0 0,1 0-1,-2 1-146,-18 8 591,-3-4-533,0-1 0,-1-1-1,1-1 1,-1-2 0,-4-1-58,-136-4-60,72-1 90,34 0 412,1-2 0,0-3-1,-15-6-441,60 11 52,4 2-18,1-1 0,0 1-1,-1 1 1,0 0 0,1 0-1,-1 1 1,1 1 0,-12 1-34,22-2 37,-1 1 0,0-1 0,0 1 0,0-1 0,0 1 0,0-1 0,1 1 0,-1 0 0,0-1 0,0 1 0,1 0 0,-1-1 0,0 1 0,1 0 1,-1 0-1,1 0 0,-1 0 0,1 0 0,0 0 0,-1-1 0,1 1 0,0 0 0,0 0 0,-1 0 0,1 0 0,0 0 0,0 0 0,0 0 0,0 0 0,0 0 0,0 0 0,1 0 0,-1 1-37,10 36 844,-9-34-840,8 26 51,-2 1 1,-1 0-1,0 15-55,9 46-10,-2-40 38,3 0 0,2-1 0,2 0 0,15 25-28,-1 6 50,-26-59 35,1 1-1,2-2 0,0 1 1,6 6-85,-15-26 76,0 0 0,0-1 0,0 0 0,0 1 0,1-1 0,-1 0 0,1 0 0,-1 0 0,1-1 0,0 1 1,0-1-1,0 1 0,0-1 0,0 0 0,0 0 0,0 0 0,0-1 0,0 1 0,0-1 0,0 1 0,2-1-76,8-1 132,0 0 1,0 0-1,-1-1 0,13-4-132,14-1 10,99-9-814,76 4 804,-131 6-3521,-41 1 2305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53.7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1377 213 2897,'-49'5'1121,"48"-5"-1065,0 0-1,0 1 1,1-1-1,-1 0 0,0 0 1,0 0-1,1 0 1,-1 1-1,0-1 1,1 0-1,-1 1 1,0-1-1,1 0 1,-1 1-1,1-1 0,-1 1 1,0-1-1,1 1 1,-1-1-1,1 1 1,0 0-1,-1-1 1,1 1-1,-1 0 0,1-1 1,0 1-1,-1 0-55,-2 4 201,-2 1-172,0-1 0,-1 0 0,0 0 0,0-1 0,0 0 0,-1 0 0,0 0 0,1-1 0,-1 0 0,0 0 0,-4 0-29,7-2 10,-1 0 0,1 0 0,-1 0 0,1-1 0,-1 0 0,0 0 0,1 0 0,-1-1 0,1 1 0,-1-1 0,1 0 0,-1 0 0,1-1 0,-1 1 0,1-1 0,0 0 0,0 0 0,0-1 0,-2-1-10,-34-26 10,33 22-6,-1 2 0,0-1 0,0 1 0,-1 1 1,0-1-1,0 1 0,0 1 0,-1 0 1,1 0-1,-1 1 0,0 0 0,0 1 0,-3-1-4,-28 1 18,-40 1-18,50 3 2,0-3 0,0 0 0,0-2 0,-16-4-2,24 1 205,-1 1 1,0 1-1,1 1 1,-1 1-1,0 2 1,0 0-1,0 1 1,0 2-1,-20 4-205,24-2 259,-2-1-1,1-1 1,0 0-1,-1-2-258,11-1 8,1 0 1,0-1-1,-1 0 0,1-1 0,0 0 1,0-1-1,0 0 0,1-1 1,-5-1-9,-18-13-858,1 0 0,1-2 0,0-1 1,-6-8 857,34 28-53,-45-36-1087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0:54.0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345 0 2176,'-26'16'1417,"3"3"31,0 1-296,-3-2-496,-2-3-175,-2-6-297,5-3-112,4-2-160,-3-2-128,3-1-289,-6 0-143,1 2-16,4 0 72,-1 0 416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1:48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31 7234,'25'-16'2028,"-24"16"-2018,-1 0 0,0 0-1,1 0 1,-1 0 0,1 0 0,-1 0 0,0 0-1,1 0 1,-1 0 0,1 0 0,-1 0 0,1 0-1,-1 0 1,0 1 0,1-1 0,-1 0 0,1 0 0,-1 0-1,0 1 1,1-1 0,-1 0 0,0 0 0,1 1-1,-1-1 1,0 0 0,1 0 0,-1 1 0,0-1-1,0 1 1,1-1 0,-1 0 0,0 1 0,0-1-1,0 0 1,0 1 0,0-1 0,1 1 0,-1-1 0,0 0-1,0 1 1,0-1 0,0 1 0,0-1 0,0 1-1,0-1 1,0 0 0,0 1 0,-1-1-10,1 24-92,-1-22 118,-21 208-36,-14 171 66,-9 679-104,44-824 42,11 12 6,28 236 87,8 185-16,-41-282-70,9 187-9,6-314 56,18 46-48,-37-304-1,0 10 8,1 0 1,1-1-1,0 1 0,0-1 1,1 0-1,3 6-7,-6-15 5,0 0 0,1 1 0,-1-1 0,1 0 0,-1 0 0,1-1 1,0 1-1,-1 0 0,1 0 0,0-1 0,0 1 0,0-1 0,0 0 0,1 0 0,-1 0 0,0 0 0,0 0 0,1 0 0,-1 0 0,0-1 0,1 1 0,-1-1 0,1 1 0,-1-1 0,1 0 0,-1 0 0,1-1 0,-1 1 0,1 0 0,-1-1 0,1 1 0,-1-1 0,2 0-5,83-31 147,-53 19 113,1 1-1,2 1-259,34-4 538,1 3 0,23 1-538,148-5 678,-57 5-442,263-8 758,-173 9-791,675-14-180,-680 20-43,130 4-233,215 34 253,-366 3-158,-65-8 128,-135-23-2,103 17-738,-153-23 766,1 0 0,-1 0 0,1 0 0,-1 0 0,1 0 0,-1 0 0,1 0 0,-1 0 0,1 0 0,-1 0 1,1 0-1,-1 0 0,1 0 0,0 0 0,-1 0 0,1 0 0,-1 0 0,1-1 0,-1 1 0,1 0 0,-1 0 0,0-1 0,1 1 0,-1 0 0,1-1 0,-1 1 0,1-1 0,-1 1 0,0 0 0,1-1 0,-1 0 4,0 0-2,1 0-1,-1-1 0,0 1 0,0 0 0,1-1 1,-1 1-1,0 0 0,0-1 0,-1 1 1,1 0-1,0-1 0,0 1 0,-1 0 3,-14-39 2,-35-48 21,31 58 28,1-1 0,2-1 0,1 0 1,-9-31-52,-5-57 827,5-1 0,-1-51-827,5 34 162,-8-40 28,-135-996 192,161 1154-381,-163-1424 46,133 1157-68,3 29-54,-20-47 75,39 258-34,-1-1 0,-3 2 1,-1 0-1,-3 1 0,-18-35 34,34 76-7,0 0 0,0 0 1,-1 0-1,1 1 0,-1-1 1,0 1-1,0 0 0,0 0 1,-1 0-1,1 0 0,-1 1 1,1-1-1,-1 1 0,0 0 1,0 0 6,0 0-6,0 1 0,0 0-1,0 1 1,0-1 0,0 1 0,0 0 0,0 0 0,0 0 0,0 0 0,0 1 0,0 0 0,0 0 0,0 0 0,0 0 0,0 0-1,0 1 7,-72 31-34,48-19 23,-1-2-1,-22 6 12,2-6-8,-1-2 0,0-2-1,-47 1 9,-155-5-19,152-4 15,-862 1-4,660-15 8,-15-14 0,-64-5 8,-356 28-2090,733 5 2030,-96 3-1396,0 2 645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1:48.3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947 537 576,'-6'-17'1126,"3"8"-995,0 1 0,1 0 0,0-1 0,0 0 0,1 1 0,0-1 0,1 0 0,0 1 0,0-1 0,1 0 0,0 0-131,4-17 403,-2 0 0,-1 0 0,-1 0-1,-1 0 1,-1-1 0,-1 1 0,-4-11-403,-3-52 37,9 88-39,0 0 0,0-1 0,0 1-1,0 0 1,-1 0 0,1-1 0,0 1 0,-1 0 0,1 0 0,-1 0 0,1 0-1,-1 0 1,1-1 0,-1 1 0,0 0 0,0 0 0,1 0 0,-1 1 0,0-1-1,0 0 1,0 0 0,0 0 0,0 1 0,0-1 0,0 0 0,0 1 0,-1-1 2,0 1-7,1 0 1,-1 0 0,0 0 0,1 0 0,-1 1 0,0-1-1,1 1 1,-1-1 0,1 1 0,-1-1 0,1 1-1,-1 0 1,1 0 0,-1 0 0,1 0 0,0 0 0,0 0-1,-1 0 1,1 1 6,-3 0 0,1 0 1,-1 1-1,1-1 0,-1 0 0,0-1 1,0 1-1,0-1 0,0 1 0,0-1 1,0-1-1,0 1 0,0 0 0,0-1 1,0 0-1,-1 0 0,0 0 0,-14-2 13,0 0 0,0-1 0,-3-2-13,-7 0 4,-144-26-3,-197-29 25,369 60-26,-12-2 22,0 1 1,-1 1 0,1 0-1,0 0 1,-3 2-23,13-2 69,0 0 0,0 1 1,0 0-1,0 0 0,0 0 0,0 0 1,0 0-1,0 0 0,1 1 0,-1-1 1,0 1-1,1 0 0,-1 0 0,1 0 1,0 0-1,0 0 0,0 1 0,0-1 1,0 0-1,0 1 0,0 0 0,1-1 0,-1 1 1,1 0-1,0 1-69,-2 7 134,0 0 0,1-1-1,1 1 1,0 0 0,0 1 0,1 8-134,8 70 106,-3-51-49,15 100 126,6 0 0,21 55-183,-45-184 49,0 0 0,1 0 0,0 0-1,1-1 1,0 1 0,1-1 0,-1 0 0,2 0-1,-1-1 1,1 1 0,1-1 0,2 2-49,-8-9 76,1 0 1,-1-1 0,1 1 0,0 0-1,0 0 1,-1-1 0,1 1 0,0-1-1,0 1 1,0-1 0,0 0-1,0 0 1,0 0 0,-1 0 0,1 0-1,2-1-76,32-5 698,-31 4-602,26-6 108,-1-2-1,0-1 0,-1-2 1,0-1-204,112-63 457,-79 41-181,65-27-276,-118 58-137,1 1-1,1 1 1,-1 0-1,0 0 1,1 1-1,0 0 1,-1 1-1,1 0 1,0 1-1,0 0 1,-1 1-1,1 0 1,0 1-1,-1 0 1,1 0-1,8 4 138,17 7-1408,2 1 581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1:48.3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1432 2 2753,'3'-2'3410,"-10"6"-2816,-18 12-852,19-11 261,0 0-1,-1 0 1,0 0 0,1-1 0,-2 0 0,1-1 0,0 1 0,-1-1 0,0-1-1,1 1 1,-1-2 0,0 1 0,0-1 0,0 0 0,0 0 0,-1-1 0,1 0 0,0-1-1,-4 0-2,-6-4 39,0-1 0,-11-5-39,14 5 2,0 1 0,0 0 1,-1 1-1,-8-1-2,-3 4-10,0 0-1,0 2 1,0 1 0,0 2 0,0 0-1,1 2 1,-5 1 10,-20 5-3,-17-1 3,52-11 10,0 0 0,-1-1-1,1-1 1,-1 0-1,1-1 1,0-1-1,1-1 1,-1 0-1,-6-4-9,-8-1 30,-26-5-30,40 12 1,1 1 0,-1 1 0,0 0-1,0 1 1,1 1 0,-1 0-1,0 1 1,1 1 0,-1 0 0,1 1-1,0 1 1,0 0 0,-11 7-1,9-4 21,-1-1-1,0 0 1,0-1 0,-1-1 0,-11 1-21,21-5-50,0 0 0,1-1 1,-1 0-1,0 0 0,0-1 1,0 0-1,0-1 1,1 0-1,-1 0 0,1-1 1,-1 0-1,1 0 0,-2-2 50,-27-15-260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1:48.3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718 647 4121,'-5'-24'1162,"-2"0"0,-10-21-1162,-8-32 67,18 44-54,2-1 1,1 0-1,2 1 0,1-1 1,2 0-1,1 0 0,1 0 1,4-12-14,-1-8 40,-5 39-27,0 1 1,1-1 0,1 1-1,3-13-13,-5 25-4,0 0 0,-1 1 0,1-1 0,0 1 0,0-1 0,0 1 0,0-1 0,0 1 0,0-1 0,1 1-1,-1-1 5,0 2-1,-1 0 0,1-1 0,-1 1 0,1 0 0,-1 0 0,1-1 0,-1 1 0,0 0 0,1 0 0,0 0 0,-1 0-1,1-1 1,-1 1 0,1 0 0,-1 0 0,1 0 0,-1 0 0,1 0 0,-1 0 0,1 0 0,-1 1 0,1-1-1,-1 0 1,1 0 0,-1 0 0,1 0 0,-1 1 0,1-1 0,-1 0 0,1 1 0,-1-1 0,0 0 0,1 1 0,-1-1-1,1 0 1,-1 1 1,-29 15 238,19-10-211,1 0 1,-1-1-1,0 0 0,0-1 1,0 0-1,-1 0 1,1-1-1,-1-1 0,0 0 1,0 0-1,0-1-27,-86-7 34,65 3-26,-1 2 1,-27 1-9,-3 4-77,27-2 486,1 0 0,0 2 0,0 2 0,0 1 0,-19 8-409,52-14 16,0 0-1,0 0 0,-1 0 0,1 0 0,0 0 1,0 1-1,1-1 0,-1 1 0,0-1 1,0 1-1,1 0 0,-1 0 0,1 0 0,-1 0 1,1 0-1,0 0 0,0 0 0,0 0 1,0 0-1,0 0 0,0 1 0,1-1 0,-1 0 1,1 1-16,-1 8 114,0-1 1,0 0-1,2 1 1,-1-1-1,1 3-114,1 6 105,2 112 58,-2-44-137,3-1 0,8 27-26,-10-97 31,0 4 44,1 0 0,0-1 0,2 1 0,1 1-75,-6-20 30,0 1 0,-1-1 1,1 0-1,1 0 0,-1 1 1,0-1-1,0 0 0,0 0 1,1 0-1,-1 0 0,0 0 1,1-1-1,-1 1 1,1 0-1,-1-1 0,1 1 1,-1-1-1,1 1 0,-1-1 1,1 0-1,0 1 0,-1-1 1,1 0-1,-1 0 0,1 0 1,0 0-1,-1-1 0,1 1 1,-1 0-1,2-1-30,8-1 186,1-1-1,-1 0 1,11-5-186,-13 4 1,61-19 165,2 2 0,0 4 0,0 2 0,2 4-1,17 2-165,-74 8-544,0 1 0,0 1 0,12 2 544,3 4-575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1:48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1662 113 2753,'1'0'145,"0"0"0,0 0 0,1 0 0,-1 0 0,0 0 0,0 1 0,0-1 0,1 0 0,-1 1 0,0-1 0,0 1 0,0-1 0,0 1 0,0-1 0,0 1 0,0 0 0,0 0 0,0-1 0,0 1 0,0 0 0,-1 0 0,1 0 0,0 0 0,-1 0 0,1 0 0,0 0-145,-1 1 51,0-1 0,0 0 1,0 1-1,-1-1 0,1 1 1,0-1-1,-1 0 0,1 1 1,0-1-1,-1 0 0,0 0 1,1 1-1,-1-1 0,0 0 1,0 0-1,1 0 0,-1 0 1,-1 1-52,-6 7-12,0-2 1,-1 1-1,1-1 1,-2 0 0,0 0 11,6-5 32,0 0 0,0 1 0,0-2 0,0 1 0,-1 0 0,1-1 0,0 0 0,-1 0 0,0 0 0,1 0 0,-1-1 0,1 0 0,-1 0 0,0 0 0,1-1 0,-1 1 0,0-1-32,-12-4 144,2 1 1,-1-2-1,0 0 0,-3-3-144,5 3 29,0 0-1,-1 0 0,1 2 1,-13-3-29,18 6 0,-1 0 0,1 1 1,0 0-1,0 1 1,-1 0-1,1 0 1,-5 2-1,-64 21 14,58-16-6,-1-2 1,1 0-1,-1-2 1,-3 1-9,18-5 3,-1 1 1,0-1-1,0 0 0,0 0 0,0-1 1,0 0-1,1 0 0,-1-1 0,0 0 1,1 0-1,-1-1 0,1 1 1,0-1-1,-5-4-3,-5-4 7,0-1-1,1-1 1,1-1 0,-13-15-7,14 15 1,-1 0 1,0 1 0,-1 0-1,-14-9-1,26 20 5,0 0 0,0 1 0,-1-1 0,1 1 0,0 0 1,-1 0-1,1 0 0,-1 0 0,1 1 0,-1-1 0,1 1 0,-1 0 0,1 0 0,-1 0 0,1 1 0,-1-1 0,1 1 0,-1 0 0,-1 0-5,-6 4 45,0 0-1,0 0 1,1 0-1,-1 2 1,0 0-45,-15 9 68,1-2-37,0-1 0,0-1 1,-1-2-1,-18 5-31,35-12-3,-1-1 1,1 0-1,-1 0 0,0-1 1,0-1-1,1 1 0,-1-1 1,0-1-1,0 0 1,1 0-1,-1-1 0,0-1 1,1 1-1,0-1 0,-3-2 3,-53-30-1,46 23 1,-1 1 0,0 1 0,0 2 0,-7-2 0,-17-2-1509,-34-4 1509,29 7-757,14 2 14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1:48.3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1020 718 3497,'-1'0'54,"1"0"1,0 0-1,-1 0 0,1 0 1,0 0-1,0 0 1,-1 0-1,1 0 1,0 0-1,-1 0 0,1 0 1,0 0-1,0 0 1,-1-1-1,1 1 0,0 0 1,0 0-1,-1 0 1,1 0-1,0 0 1,0-1-1,-1 1 0,1 0 1,0 0-1,0 0 1,0-1-1,-1 1 1,1 0-1,0 0 0,0-1 1,0 1-1,0 0 1,0-1-55,-7-15 769,-1-29-555,5 32-9,-23-141-13,-12-58-216,28 155 21,1-13 3,-9-51 11,18 120-9,0 0-1,0 1 1,0-1-1,0 0 1,0 0-1,0 0 0,-1 0 1,1 1-1,0-1 1,0 0-1,-1 0 1,1 1-1,-1-1 0,1 0 1,-1 1-1,1-1 1,-1 0-1,1 1 1,-1-1-1,0 1 0,1-1 1,-1 1-1,0-1 1,1 1-1,-1-1 1,0 1-1,0 0 0,1-1 1,-1 1-1,0 0 1,0 0-1,1 0 1,-1-1-1,0 1 0,0 0 1,0 0-1,0 0-1,-4 1 147,1 1-1,0-1 1,0 0-1,0 1 1,0 0 0,1 0-1,-2 1-146,-18 8 591,-3-4-533,0-1 0,-1-1-1,1-1 1,-1-2 0,-4-1-58,-136-4-60,72-1 90,34 0 412,1-2 0,0-3-1,-15-6-441,60 11 52,4 2-18,1-1 0,0 1-1,-1 1 1,0 0 0,1 0-1,-1 1 1,1 1 0,-12 1-34,22-2 37,-1 1 0,0-1 0,0 1 0,0-1 0,0 1 0,0-1 0,1 1 0,-1 0 0,0-1 0,0 1 0,1 0 0,-1-1 0,0 1 0,1 0 1,-1 0-1,1 0 0,-1 0 0,1 0 0,0 0 0,-1-1 0,1 1 0,0 0 0,0 0 0,-1 0 0,1 0 0,0 0 0,0 0 0,0 0 0,0 0 0,0 0 0,0 0 0,1 0 0,-1 1-37,10 36 844,-9-34-840,8 26 51,-2 1 1,-1 0-1,0 15-55,9 46-10,-2-40 38,3 0 0,2-1 0,2 0 0,15 25-28,-1 6 50,-26-59 35,1 1-1,2-2 0,0 1 1,6 6-85,-15-26 76,0 0 0,0-1 0,0 0 0,0 1 0,1-1 0,-1 0 0,1 0 0,-1 0 0,1-1 0,0 1 1,0-1-1,0 1 0,0-1 0,0 0 0,0 0 0,0 0 0,0-1 0,0 1 0,0-1 0,0 1 0,2-1-76,8-1 132,0 0 1,0 0-1,-1-1 0,13-4-132,14-1 10,99-9-814,76 4 804,-131 6-3521,-41 1 2305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1:48.3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1377 213 2897,'-49'5'1121,"48"-5"-1065,0 0-1,0 1 1,1-1-1,-1 0 0,0 0 1,0 0-1,1 0 1,-1 1-1,0-1 1,1 0-1,-1 1 1,0-1-1,1 0 1,-1 1-1,1-1 0,-1 1 1,0-1-1,1 1 1,-1-1-1,1 1 1,0 0-1,-1-1 1,1 1-1,-1 0 0,1-1 1,0 1-1,-1 0-55,-2 4 201,-2 1-172,0-1 0,-1 0 0,0 0 0,0-1 0,0 0 0,-1 0 0,0 0 0,1-1 0,-1 0 0,0 0 0,-4 0-29,7-2 10,-1 0 0,1 0 0,-1 0 0,1-1 0,-1 0 0,0 0 0,1 0 0,-1-1 0,1 1 0,-1-1 0,1 0 0,-1 0 0,1-1 0,-1 1 0,1-1 0,0 0 0,0 0 0,0-1 0,-2-1-10,-34-26 10,33 22-6,-1 2 0,0-1 0,0 1 0,-1 1 1,0-1-1,0 1 0,0 1 0,-1 0 1,1 0-1,-1 1 0,0 0 0,0 1 0,-3-1-4,-28 1 18,-40 1-18,50 3 2,0-3 0,0 0 0,0-2 0,-16-4-2,24 1 205,-1 1 1,0 1-1,1 1 1,-1 1-1,0 2 1,0 0-1,0 1 1,0 2-1,-20 4-205,24-2 259,-2-1-1,1-1 1,0 0-1,-1-2-258,11-1 8,1 0 1,0-1-1,-1 0 0,1-1 0,0 0 1,0-1-1,0 0 0,1-1 1,-5-1-9,-18-13-858,1 0 0,1-2 0,0-1 1,-6-8 857,34 28-53,-45-36-1087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48:37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1 544,'-12'73'283,"-21"139"50,27-152-277,3-1 0,3 39-56,28 272 3897,58 267-3897,-56-461 951,51 363-484,-6 209-415,7 72 2556,-81-810-2616,18 124-1424,-6-75 875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13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 2441,'4'0'233,"0"1"1,0 0-1,0 0 0,-1 0 1,1 0-1,0 1 1,-1-1-1,1 1 1,-1 0-1,1 0-233,-1 0 92,-1 0 0,1-1 0,-1 1 0,1-1 0,0 0 0,-1 0 0,1 0 0,0 0 0,0-1 0,0 1 0,0-1 0,0 0 0,0 1 0,-1-1 0,1 0 0,0-1 0,0 1 0,0-1 0,1 1-92,1-2 12,-1 0 0,1 0 0,-1-1 0,1 1 0,-1-1 0,0 0 0,0 0 0,1-2-12,-4 5-5,-1-1 0,1 1 1,0 0-1,-1-1 1,1 1-1,-1-1 1,1 1-1,-1-1 1,1 0-1,-1 1 1,1-1-1,-1 1 1,0-1-1,1 0 0,-1 1 1,0-1-1,0 0 1,1 1-1,-1-1 1,0 0-1,0 0 1,0 1-1,0-1 1,0 0-1,0 1 1,0-1-1,0 0 0,0 0 1,0 1-1,0-1 1,0 0-1,-1 1 1,1-1-1,0 0 1,-1 0-1,1 1 1,0-1-1,-1 1 0,1-1 1,-1 0-1,1 1 1,0-1-1,-1 1 1,0-1-1,1 1 1,-1-1-1,1 1 1,-1 0-1,0-1 1,1 1-1,-1 0 0,0-1 1,1 1-1,-1 0 1,0 0-1,1 0 1,-1-1-1,0 1 1,0 0 4,0 0-1,1-1 0,-1 1 0,0-1 1,0 1-1,0 0 0,1-1 0,-1 1 1,0 0-1,0 0 0,0 0 0,0-1 1,0 1-1,0 0 0,1 0 0,-1 0 1,0 0-1,0 1 0,0-1 0,0 0 1,0 0-1,0 0 0,1 1 0,-1-1 1,0 0-1,0 1 0,0-1 0,1 1 1,-1-1-1,0 1 0,0-1 0,1 1 1,-1 0-1,0-1 0,1 1 0,-1 0 1,1-1-1,-1 1 0,1 0 0,-1 0 1,1 0-1,0-1 0,-1 1 0,1 0 1,0 0-1,0 0 0,0 0 0,-1 0 1,1 0-1,0-1 0,0 1 0,0 0 1,0 0-1,1 0 0,-1 0 1,0 6 53,1-1-1,0 1 1,0 0-1,1-1 1,0 0-1,2 6-52,-2-7 48,1 4 11,1 0-1,0 0 0,0 0 0,1 0 0,0-1 0,0 0 0,1 0 0,0 0 0,1 1-58,3-5-863,1-2 395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1:48.3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345 0 2176,'-26'16'1417,"3"3"31,0 1-296,-3-2-496,-2-3-175,-2-6-297,5-3-112,4-2-160,-3-2-128,3-1-289,-6 0-143,1 2-16,4 0 72,-1 0 416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1:59.4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53 359 2569,'-2'0'40,"-2"1"88,0 0 0,0 0 0,0 0 0,0 1 0,0 0 0,0 0 0,-2 1-128,5-2 26,0 0-1,-1 0 0,1 0 1,0 1-1,0-1 1,0 1-1,-1-1 0,2 1 1,-1-1-1,0 1 0,0 0 1,0-1-1,1 1 1,-1 0-1,1-1 0,-1 1 1,1 0-1,0 0 0,0 0 1,0-1-1,0 1-25,-1-1 27,1-1 0,0 1 1,0-1-1,0 1 0,0-1 0,0 0 0,0 1 0,0-1 0,0 1 0,0-1 0,0 1 1,0-1-1,1 0 0,-1 1 0,0-1 0,0 1 0,0-1 0,0 0 0,1 1 0,-1-1 0,0 1 1,0-1-1,1 0 0,-1 1 0,0-1 0,1 0 0,-1 0 0,0 1 0,1-1 0,-1 0 1,1 0-1,-1 1 0,0-1-27,16-4 1339,-12 2-1028,0-1-1,0 0 1,0 0-1,0 0 1,-1 0-1,1-1-310,22-31 216,-2-1 1,-1 0-1,-2-2 1,-1 0-1,-3-2 0,-1 0 1,-2-1-1,6-27-216,-19 66 6,4-16-85,-1 16-25,-1 11-30,6 47-60,-3-18 119,7 23 75,-10-49 66,1 1-1,0-1 1,1 0-1,1-1 1,0 1-1,6 8-65,-11-18 45,1 0 0,-1-1-1,0 1 1,1 0 0,-1-1-1,1 1 1,-1-1 0,1 0-1,0 0 1,1 1-45,-3-1 26,1-1-1,0 0 0,-1 0 1,1 1-1,0-1 1,-1 0-1,1 0 1,-1 0-1,1 0 1,0 0-1,-1 0 1,1 0-1,0 0 1,-1 0-1,1 0 1,0 0-1,-1-1 0,1 1 1,0 0-1,-1 0 1,1-1-1,-1 1-25,3-3 85,0 1 0,0-1-1,-1 0 1,1 1 0,-1-1-1,0-1 1,0 1 0,0 0 0,0-2-85,5-6-20,84-122 384,-90 132-367,-1 1-1,0-1 1,0 1 0,1-1-1,-1 1 1,0-1-1,1 1 1,-1-1-1,0 1 1,1-1 0,-1 1-1,1 0 1,-1-1-1,1 1 1,-1 0-1,1-1 1,-1 1 0,1 0-1,-1 0 1,1 0-1,-1-1 1,1 1 0,-1 0-1,1 0 1,0 0-1,-1 0 1,1 0-1,-1 0 1,1 0 0,-1 0-1,1 0 1,0 0-1,-1 0 1,1 0-1,-1 1 1,1-1 0,-1 0-1,1 0 1,-1 1-1,1-1 1,-1 0 0,1 0-1,-1 1 1,1-1-1,-1 1 1,1-1-1,-1 0 1,0 1 0,1-1-1,-1 1 1,1 0 3,14 30-145,-12-23 128,30 56-8,-20-41-560,-1 0 0,8 24 585,-11-16-404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00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86 2457,'11'-20'445,"-9"16"-221,1-1 0,-1 0 0,1 1 0,0 0 0,0-1 0,1 1 0,1-1-224,-3 30 842,-1-17-784,0 0 0,0-1 1,0 1-1,1-1 0,0 0 0,1 1 0,0-1 1,0 0-1,1 2-58,-2-6 169,0-1 1,0 1-1,0 0 0,0-1 1,1 1-1,-1-1 0,0 0 1,1 0-1,0 0 1,0 0-1,-1 0 0,1 0 1,0-1-1,0 1 0,1-1 1,-1 0-1,0 0 1,0 0-1,0-1 0,1 1 1,-1-1-1,0 1 0,2-1-169,2 0 56,0 0 0,-1-1-1,1 0 1,0 0 0,0 0-1,-1-1 1,5-1-56,-9-19-152,-2 18 142,0 3 5,1 0-1,-1 0 1,0 0 0,0 0 0,0 0 0,0-1-1,0 1 1,0 0 0,0 0 0,0 0-1,0 0 1,0 0 0,-1-1 0,1 1 0,0 0-1,-1 0 1,1 0 0,-1 0 0,1 0 0,-1 0-1,0 0 1,1 0 0,-1 0 0,0 0 0,0 1-1,1-1 1,-2 0 5,-11-18 72,5 8-59,3 4-20,0 0 0,0 1 0,0 0 0,-1 0-1,0 0 1,0 1 0,0 0 0,-1 0 0,0 1 0,0 0 0,-4-2 7,7 4-6,0 1 0,0-1 0,0 1 0,0 0 0,-1 0 0,1 1 0,0 0 0,-1-1 0,1 1 0,0 1 0,-1-1 0,1 1 0,0-1 0,0 1 1,-1 0-1,1 1 0,0-1 0,0 1 0,-1 1 6,1-1 2,1 0 0,0 1 0,0-1 0,0 1 0,0 0-1,0 0 1,1 0 0,-1 0 0,1 1 0,0-1 0,0 0 0,0 1 0,0 0 0,1 0 0,-1-1 0,1 1 0,0 0 0,0 0 0,1 0 0,-1 0 0,1 0-2,-1 2 9,1 0 0,0 0 1,0 0-1,0 1 0,1-2 1,0 1-1,0 0 0,1 0 1,-1 0-1,1 0 0,0-1 1,1 1-1,0-1 0,1 3-9,1-1 22,0 0 0,0 0-1,1-1 1,0 0-1,0 0 1,1 0-1,-1-1 1,1 0-1,6 3-21,3 1 15,0-2 0,0 0 0,0 0 1,1-2-1,0 0 0,0 0 0,1-2 0,-1 0 0,13-1-15,-24-1-252,0-1 0,0-1 0,0 1 1,0-1-1,6-1 252,6-4-456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01.0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 1392,'9'-10'263,"-8"8"-193,0 0-1,1 1 1,0-1 0,-1 0-1,1 1 1,0-1-1,-1 1 1,1-1 0,0 1-1,1-1-69,-2 2 6,-1 1-1,1-1 1,-1 0-1,0 0 1,1 0-1,-1 1 1,0-1-1,1 0 0,-1 0 1,0 1-1,1-1 1,-1 0-1,0 1 1,0-1-1,1 0 1,-1 1-1,0-1 1,0 0-1,0 1 1,0-1-1,1 1 1,-1-1-1,0 0 1,0 1-1,0-1 1,0 1-1,0-1 1,0 0-1,0 1 1,0-1-1,0 1 0,0-1 1,0 0-1,0 1 1,-1 0-6,2 21 376,0-20-264,-1 5 89,5 73 1775,-4-70-1500,1 0 1,0 0-1,1 0 0,0 0 0,0 0 1,3 5-477,-5-14 55,-1 0 0,1 0 0,0-1 1,-1 1-1,1 0 0,0 0 0,0 0 0,0-1 1,0 1-1,0 0 0,0-1 0,0 1 1,0-1-1,0 1 0,0-1 0,0 1 0,0-1 1,0 0-1,0 0 0,0 0 0,0 1 1,0-1-1,1 0 0,-1 0 0,0 0 0,0-1 1,0 1-1,0 0 0,0 0 0,0 0 1,0-1-1,1 1 0,-1-1 0,0 1 0,0-1 1,0 1-1,0-1 0,0 0-55,8-4 31,-1 0 1,0-1-1,0 0 0,2-2-31,-3 3 63,68-53-81,-74 58 12,-1-1 0,1 1-1,0 0 1,0 0 0,-1 0-1,1 0 1,0 0 0,0 0-1,0 0 1,-1 0 0,1 0-1,0 0 1,0 0 0,-1 0-1,1 0 1,0 1 0,0-1 0,-1 0-1,1 0 1,0 1 0,-1-1-1,1 1 1,0-1 0,-1 1-1,1-1 1,0 1 0,-1-1-1,1 1 1,-1-1 0,1 1-1,-1 0 1,0-1 0,1 1-1,-1 0 1,1-1 0,-1 1 0,0 0-1,0 0 1,1-1 0,-1 2 6,14 38-159,-10-30 133,1 5-256,1 0 0,1-1 0,3 5 282,-1-4-337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01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4961,'0'1'60,"-1"-1"0,1 0 0,0 0 0,-1 0 0,1 0 0,0 0 0,-1 1-1,1-1 1,0 0 0,0 0 0,-1 0 0,1 1 0,0-1 0,0 0 0,-1 0 0,1 1 0,0-1 0,0 0 0,0 1 0,-1-1-1,1 0 1,0 1 0,0-1 0,0 0 0,0 1 0,0-1 0,0 0 0,0 1 0,0-1 0,0 1 0,0-1 0,0 0 0,0 1-1,0-1 1,0 0 0,0 1 0,0-1 0,0 0 0,0 1 0,0-1 0,1 0-60,3 25 215,-3-16 18,2 9 28,1-1 0,0 0 0,2 1 0,0-2 0,0 1 0,3 2-261,-6-12 135,1-2 1,0 1 0,0 0-1,0-1 1,0 0 0,1 0-1,0 0 1,2 1-136,-4-3 84,0-1 0,1 0-1,-1 0 1,1 0 0,-1 0 0,1-1 0,0 1 0,0-1-1,0 0 1,-1 0 0,1 0 0,0-1 0,0 1 0,3-1-84,-3-1 33,0 1 0,-1-1 1,1 1-1,0-1 1,-1 0-1,1-1 1,-1 1-1,1 0 1,-1-1-1,1 0 1,-1 0-1,0 0 1,0 0-1,0-1 1,0 1-1,0-1 1,1-2-34,7-7-1,-1-1 0,-1 0 0,5-10 1,-4 8 15,0-3-66,0 0-1,-2 0 1,0-1 0,0-1 51,-8 19-8,0 1 1,0-1 0,1 0-1,-1 1 1,0-1 0,0 1-1,0-1 1,0 0-1,0 1 1,0-1 0,0 1-1,0-1 1,0 0 0,-1 1-1,1-1 1,0 1 0,0-1-1,0 0 1,-1 1 0,1-1-1,0 1 1,-1-1 0,1 0 7,6 14-123,10 7-31,0 2 1,-2 0-1,-1 0 1,-1 1 0,0 1-1,3 12 154,-8-13-452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11.3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4699 3609,'1'0'74,"-1"1"0,0-1 0,1 0 0,-1 0 0,1 1 0,-1-1 1,1 0-1,-1 0 0,0 0 0,1 0 0,-1 0 0,1 0 0,-1 0 0,1 0 1,-1 0-1,1 0 0,-1 0 0,1 0 0,-1 0 0,1 0 0,-1 0 0,0 0 1,1 0-1,-1-1 0,1 1 0,-1 0 0,1 0 0,-1 0 0,0-1 0,1 1 0,-1 0 1,0-1-1,1 1 0,-1 0 0,0-1 0,1 1 0,-1 0 0,0-1 0,0 1 1,0-1-1,1 1 0,-1-1 0,0 1 0,0-1-74,6-25 483,-4 12-44,15-51 525,-3-2-1,-2 0 1,-4 0-1,-3-2-963,40-486 1580,-21 278-562,4-319 138,-27-1-1076,-2 414-37,-21-425-35,8 293-9,-11-67-259,17 300-4075,-1 1-4418,6 70 8700,1 1 0,-2 0 0,1-1 0,-1 1 0,-1 0 0,0 1 0,0-1 0,-1 1 0,0 0 0,-1 1 0,0-1 0,0 1 0,-1 0 0,0 1 1,0 0-1,-1 0 0,-4-1 53,22-1 8913,19-11-9386,-23 17 1085,2-4-553,0-1-1,0 1 1,-1-1-1,3-5-58,-3 6 168,-1 0 0,0 1 1,1-1-1,1 1 0,0-1-168,11-6 199,1 1 0,0 1 0,0 0-1,1 2 1,1 0 0,-1 1 0,1 1 0,1 1-1,-1 1 1,20-2-199,34-1 105,1 3-1,39 3-104,-92 2 132,83 0 211,187-5 34,-193-1-327,94-19-50,-55 1 54,382-60 353,-516 83-405,179-21 249,106 4-251,177 18 760,22-23-49,-454 19-703,-1-2 0,1-1 0,25-9-8,5 4-76,-70 37-298,-24 107 373,10-40 2,-13 74-6,7 1 0,8 1-1,4 85 6,-3 211 6,-5 382 12,19-552-22,-14 0 0,-18 51 4,-37 345 0,50-455 0,13-42-5,8-122-1,-3 0 0,-13 66 6,15-134-9,0-1 0,0 1 0,0-1 0,-1 0 0,1 1 0,-1-1 0,0 0 0,0 0 0,1 0 0,-1 0 0,-1 0 0,1-1 0,0 1 1,0-1-1,0 1 0,-1-1 0,1 0 0,-1 0 9,-47 20-87,21-14 69,0-1 0,0-1 0,-1-1 0,0-1 0,0-2-1,0-2 1,-29-3 18,-306-3 191,183 8-78,-17-10-113,-330-59 39,405 49-28,17 6-85,-1 5 0,1 4 0,-1 5 0,-26 7 74,-51 2-2607,92-9 1564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19.4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540 1 776,'14'8'260,"8"8"1447,-23-17-1513,0 0-1,-1 0 1,1 1-1,0-1 1,0 1 0,-1-1-1,1 1 1,0-1-1,-1 1 1,1 0-1,0 0 1,-1-1-1,1 1 1,-1 0-194,-32 2-116,30-2 354,-16 3 195,0 1 0,0 1 1,1 0-1,-8 5-433,10-4 226,0-1 0,0 0 1,0-2-1,-1 1 0,-10-1-226,-57-5 158,64 0-173,0 2 0,-1 0 0,1 1 0,0 1 0,0 0 0,-19 6 15,-5 7-33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27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3017,'1'3'199,"0"-1"1,0 0 0,-1 1-1,0-1 1,1 0 0,-1 1-1,0-1 1,0 1 0,0-1-1,0 1 1,-1-1 0,1 0-1,-1 2-199,0 6 415,-3 68 1572,1-37-1162,2 0-1,2 12-824,-1-53 6,0 0 0,0 1 0,0-1 0,0 0 0,0 0-1,0 0 1,0 0 0,0 0 0,0 0 0,0 1 0,0-1-1,0 0 1,0 0 0,0 0 0,0 0 0,0 0 0,0 1-1,0-1 1,0 0 0,0 0 0,0 0 0,0 0 0,0 0-1,0 0 1,0 1 0,0-1 0,0 0 0,0 0-1,0 0 1,1 0 0,-1 0 0,0 0 0,0 0 0,0 0-1,0 0 1,0 1 0,0-1 0,1 0 0,-1 0 0,0 0-1,0 0 1,0 0 0,0 0 0,0 0 0,0 0 0,1 0-1,-1 0 1,0 0 0,0 0 0,0 0 0,0 0 0,0 0-1,0 0 1,1 0 0,-1 0 0,0 0 0,0 0-6,8-10 119,8-18-102,-15 26-3,18-39 7,-14 29-20,0-1-1,1 2 1,0-1 0,1 1-1,1-1 1,-1 2 0,4-4-1,-10 14 0,-1-1 1,1 0 0,-1 1-1,1-1 1,0 1 0,-1-1 0,1 1-1,0-1 1,-1 1 0,1 0 0,0-1-1,-1 1 1,1 0 0,0 0-1,0-1 1,-1 1 0,1 0 0,0 0-1,0 0 1,0 0-1,0 0 0,-1 0 0,1 1 0,-1-1 0,0 0-1,1 0 1,-1 1 0,1-1 0,-1 0 0,0 1 0,1-1 0,-1 1 0,0-1-1,1 1 1,-1-1 0,0 0 0,1 1 0,-1-1 0,0 1 0,0-1-1,0 1 1,0-1 0,0 1 0,1 0 0,1 40-9,-1-24 33,0-11 29,0 0 0,0 0-1,0-1 1,1 1 0,0-1 0,0 1-1,3 4-52,-4-9 21,0 1 0,0-1-1,0 0 1,0 0 0,0 0-1,0 0 1,0 0 0,0 0-1,0 0 1,1 0 0,-1-1-1,0 1 1,1 0 0,-1-1 0,0 1-1,1-1 1,-1 1 0,1-1-1,-1 0 1,1 1 0,-1-1-1,0 0 1,1 0 0,-1 0-1,1 0 1,-1 0 0,1-1-1,-1 1 1,1 0 0,-1-1-1,1 1 1,-1-1 0,0 1-1,1-1-20,6-3 8,-1 0-1,0 0 0,0-1 1,-1 0-1,1 0 0,-1 0 1,3-4-8,-5 4 1,2 0 1,-1 1 0,0-1-1,1 1 1,0 0 0,0 0-1,0 1 1,0 0 0,1 0-1,0 0-1,-5 3-2,0-1-1,0 1 0,0 0 1,-1-1-1,1 1 0,0 0 1,0 0-1,0 0 0,0 1 0,0-1 1,0 0-1,0 1 0,0-1 1,0 1-1,-1 0 0,1-1 1,0 1-1,0 0 0,-1 0 0,1 0 1,-1 1-1,1-1 3,3 4-29,0 0 0,-1 0 0,1 1 0,-1-1 0,2 6 29,-4-7-2,1 0 0,-1 0 1,1 0-1,-1-1 0,1 1 0,0-1 1,1 1-1,-1-1 0,0 0 1,1-1-1,0 1 0,3 2 2,-2-3-4,0 0 0,-1-1 0,1 1 0,0-1 1,0 0-1,0 0 0,0-1 0,0 1 0,0-1 0,0 0 0,0 0 0,0-1 0,0 0 0,0 0 0,0 0 1,0 0-1,0-1 0,-1 0 0,1 0 0,0 0 0,-1 0 0,0-1 0,1 0 0,-1 1 0,0-2 1,0 1-1,-1 0 0,3-4 4,-3 5 1,0-1 1,-1 0 0,1 0 0,-1 0 0,0 0-1,0 0 1,0 0 0,0 0 0,0-1 0,0-1-2,-2 4-2,0 0 0,0 1 0,0-1 0,0 0 0,0 1 0,0-1 1,0 1-1,0-1 0,0 0 0,0 1 0,0-1 0,0 1 0,0-1 0,-1 0 1,1 1-1,0-1 0,0 1 0,-1-1 0,1 1 0,0-1 0,-1 1 0,1-1 1,-1 1-1,1-1 2,-2 0-8,1 0 0,-1 0 1,1 0-1,-1 1 1,0-1-1,1 0 0,-1 1 1,0-1-1,1 1 0,-1 0 1,0-1-1,-1 1 8,0 0 6,1-1 0,-1 1 0,1-1 0,-1 1 0,1 0 0,-1 0 0,1 0 1,-1 0-1,0 1 0,1-1 0,-1 1 0,1 0 0,0-1 0,-1 1 0,1 0 0,0 0 0,-1 1 0,1-1 0,0 0 0,0 1 0,0-1 0,0 1 0,0 0 1,0 0-1,1 0 0,-1 0 0,1 0 0,-1 0 0,1 0 0,0 0 0,-1 0 0,1 1 0,0-1 0,1 0 0,-1 1 0,0-1 0,1 1 0,-1-1 1,1 1-1,0-1 0,0 1 0,0 0 0,0 1-6,0 5 84,1 0 1,0 1-1,1-1 1,0 0 0,0 0-1,1-1 1,0 1-1,0 0 1,1-1-1,0 0 1,6 8-85,1-1 5,1 0-1,1-1 1,1-1 0,0 0 0,0 0-1,2-1 1,10 6-5,-24-17-151,0 0 0,0 1 1,1-1-1,-1 0 0,1 0 0,-1 0 0,1-1 0,-1 1 0,1-1 0,-1 1 0,1-1 0,0 0 1,0 0 150,12-3-698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28.4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85 535 6665,'1'0'77,"0"-1"0,0 1 0,1-1-1,-1 1 1,0-1 0,0 0 0,0 1 0,1-1-1,-1 0 1,0 0 0,0 0 0,0 0-1,0 0 1,-1 0 0,1 0 0,0 0-1,0 0 1,0 0 0,-1 0 0,1-1-1,-1 1 1,1 0 0,-1 0 0,0-1 0,1 1-1,-1 0 1,0-1 0,0 1 0,0 0-1,0-1 1,0 1 0,0-1 0,0 1-1,0 0 1,-1-1 0,1 1 0,0 0-1,-1 0 1,1-1 0,-1 1 0,0 0-77,0-3-10,-7-24-40,7 26 44,1 1 0,-1-1 0,0 1-1,1-1 1,-1 1 0,0 0 0,0-1 0,0 1 0,0 0-1,0 0 1,0 0 0,0 0 0,0 0 0,0 0 0,-2-1 6,2 2-1,1 0 0,-1 0 0,0 0 0,0 1 0,0-1 0,0 0 0,1 0 0,-1 1-1,0-1 1,0 1 0,1-1 0,-1 0 0,0 1 0,1-1 0,-1 1 0,0 0 0,1-1 0,-1 1 0,1 0 0,-1-1 0,0 1 1,-12 17 95,12-16-76,-5 4 93,1 2 1,0-1-1,0 1 1,1 0-1,0 0 1,0 0 0,1 0-1,0 0 1,0 1-1,1 0 1,0 0-1,1-1 1,0 5-113,1-13 2,0 1 1,0-1-1,0 1 1,0-1-1,0 1 1,0-1-1,0 1 1,0-1-1,0 0 0,0 1 1,1-1-1,-1 1 1,0-1-1,0 1 1,0-1-1,1 0 1,-1 1-1,0-1 1,1 1-1,-1-1 1,0 0-1,1 0 1,-1 1-1,1-1 1,-1 0-1,0 1 1,1-1-1,-1 0 1,1 0-1,-1 0 0,1 0 1,-1 1-1,0-1 1,1 0-1,-1 0 1,1 0-1,-1 0 1,1 0-1,-1 0 1,1 0-1,-1 0 1,1 0-1,-1 0 1,1-1-1,-1 1 1,1 0-1,-1 0 1,0 0-1,1 0 1,-1-1-1,1 1 0,-1 0 1,1-1-3,29-17-366,-22 13 239,2-1-37,-2 0 99,1 1-1,-1 0 1,1 1-1,0 0 1,6-2 65,-12 6 23,-1-1 1,0 1 0,1-1 0,-1 1 0,0 0 0,1 0 0,-1 0 0,0 0 0,1 0 0,-1 0 0,0 1 0,1-1 0,-1 1 0,0 0 0,0-1 0,1 1-1,-1 0 1,0 0 0,0 1 0,0-1 0,0 0 0,0 1 0,0-1 0,-1 1 0,3 1-24,0 3 40,0 0-1,0 0 1,-1 1 0,1-1-1,-1 1 1,-1 0 0,1-1-1,-1 1 1,0 3-40,1 0 72,0-1 0,0 0 0,1 0 0,0 0 0,1 1-72,-4-8 21,0-1 0,0 1 0,1 0 0,-1-1-1,0 1 1,1-1 0,-1 1 0,1-1 0,-1 0-1,1 0 1,0 0 0,-1 0 0,1 0-1,0 0 1,0 0 0,0 0 0,0-1 0,0 1-1,0-1 1,0 1 0,0-1 0,0 0-21,2 0 15,0 0 0,0-1 1,0 1-1,0-1 0,0 0 1,0 0-1,-1-1 0,1 1 0,0-1 1,-1 1-1,2-2-15,10-7 30,0 0 0,-1-1 0,0-1 0,9-9-30,-21 19 12,28-27 57,-2-2 0,-1 0 0,-1-2-1,-1-1 1,-3-1 0,5-11-69,-17 29 78,-2 0-1,0-1 1,-1 0-1,0-1 1,-2 0-1,0 1 0,-2-2 1,0 1-1,0 0 1,-2-1-1,-1 1 1,0-1-1,-1 1 1,-3-9-78,3 21 13,-1 0 0,1 1 0,-1-1 0,-1 1 1,1 0-1,-1 0 0,0 0 0,-1 0 0,1 0 0,-2 1-13,4 3-3,0 0 0,-1 1-1,1-1 1,-1 1-1,1-1 1,-1 1 0,0 0-1,0 0 1,0 0-1,1 0 1,-1 0-1,0 0 1,0 0 0,0 1-1,0-1 1,0 1-1,-1-1 1,1 1 0,0 0-1,0 0 1,0 0-1,0 0 1,0 0 0,0 0-1,-1 1 1,1-1-1,0 1 1,0-1 0,0 1-1,0 0 1,0 0-1,-1 1 4,-3 2 0,0 0-1,0 0 0,0 1 1,0 0-1,1 0 0,0 1 1,0-1-1,0 1 0,1 0 1,0 1-1,0-1 0,1 1 1,0-1-1,0 1 0,0 2 1,-5 11 27,2 1 1,0-1-1,1 1 0,-1 16-27,4-9 96,0 1 0,2-1-1,1 1 1,1-1 0,1 0 0,2 0-1,1 0 1,4 11-96,17 44-187,4-1 0,7 5 187,-26-58-424,5 12-172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31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892 752 680,'-10'-16'2059,"8"3"-1423,0-1 0,1 0 1,1 1-1,0-1 0,2-8-636,-1-13 380,5-72 430,3 1-1,6 0 1,9-25-810,-23 125 4,3-9-11,-2 0-1,0-1 1,-1 1 0,0-12 7,-1 24-4,0 0 1,0 1 0,0-1-1,-1 0 1,1 0 0,-1 1 0,1-1-1,-1 0 1,0 1 0,0-1 0,0 0-1,0 1 1,-1-1 0,1 1-1,-1 0 1,1 0 0,-1-1 0,0 1-1,0 0 1,0 0 0,0 1-1,0-1 1,-1 0 0,1 1 0,0-1-1,-1 1 1,1 0 0,-1 0 0,-1-1 3,0 2-5,1 0 0,0 0 1,-1 0-1,1 0 0,-1 1 1,1-1-1,0 1 1,-1 0-1,1 0 0,0 0 1,0 1-1,-2 0 5,-17 6-7,-40 8 19,0-3 0,-1-3 0,0-2 1,0-3-1,-1-3 0,-41-4-12,29-5 203,1-3 0,-36-11-203,102 19 55,-31-7-82,37 9 86,1 0 0,-1-1 0,0 1 0,0 0 0,1 0 0,-1 0 0,0 1 0,1-1 0,-1 1 0,0-1 0,1 1 0,-1 0-59,2 0 101,0 1 0,0-1 1,1 0-1,-1 1 1,1-1-1,-1 0 0,1 1 1,0-1-1,-1 1 0,1-1 1,0 0-1,0 1 0,0-1 1,0 1-1,0-1 0,1 1 1,-1-1-1,0 1 1,1-1-1,-1 0 0,1 2-101,0 3 34,2 32 48,-2-1 0,-2 17-82,1 35 5,16 139 31,-10-184 74,1 0-1,3-1 1,2 0 0,4 7-110,-13-41 80,1 0 0,0 0 1,0 0-1,1 0 0,1-1 1,-1 0-1,1 0 1,0 0-1,1-1 0,0 0 1,2 1-81,-4-4 95,0 0 1,0-1 0,0 0-1,0 0 1,1-1 0,-1 1-1,1-1 1,0 0 0,0-1-1,0 1 1,0-1 0,0 0-1,0-1 1,0 1 0,0-1-1,0-1 1,0 1 0,5-2-96,42-9 419,-1-2 1,-1-3 0,11-7-420,-10 5 28,1 1 0,53-9-28,-93 24-45,1 1 0,-1 0 0,0 1 0,0 1 0,1 0 0,-1 0 0,0 2 0,9 2 45,30 10-2844,-37-10 1739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13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19 304,'11'-15'181,"-11"15"-178,0 0 1,0 0 0,0 0-1,0 0 1,0 0-1,0 0 1,0 0 0,0 0-1,0 0 1,0-1-1,0 1 1,0 0 0,0 0-1,0 0 1,0 0-1,0 0 1,0 0 0,0 0-1,0 0 1,0-1-1,0 1 1,0 0-1,0 0 1,0 0 0,0 0-1,0 0 1,0 0-1,0 0 1,0 0 0,0-1-1,0 1 1,0 0-1,0 0 1,0 0 0,0 0-1,0 0 1,0 0-1,-1 0 1,1 0 0,0 0-1,0 0 1,0 0-1,0-1 1,0 1 0,0 0-1,0 0 1,0 0-1,0 0 1,-1 0 0,1 0-1,0 0 1,0 0-1,0 0 1,0 0-1,0 0 1,0 0-4,-27 10 403,10-3-246,6-2-85,1-1 6,0 0 0,0 1 0,0 0 0,0 0 0,-5 5-78,14-8 112,-1-1 1,0 0 0,1 1-1,-1-1 1,0 1-1,1 0 1,0-1-1,-1 1 1,1 0 0,0 0-1,0 0 1,0 0-1,0 0 1,1 0-1,-1 0 1,0 0 0,1 0-1,0 0 1,-1 1-1,1-1 1,0 0 0,0 0-1,0 0 1,0 1-1,1-1 1,-1 0-1,0 0 1,1 0 0,0 0-1,0 1-112,1 3 136,2 1-1,-1-1 1,1 0 0,0 0 0,0-1-1,0 1 1,1-1 0,0 0-1,0 0 1,0-1 0,1 1 0,-1-1-1,6 3-135,12 6-484,1 0 0,25 8 484,-26-11-959,-9-4 326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31.6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45 1728,'22'-7'568,"-9"-3"-704,2-2-192,-5-4 208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32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1151 33 2905,'-3'-1'150,"1"-1"0,-1 1 0,0 0 0,0 0 0,0 0 1,0 0-1,-1 0 0,1 1 0,0-1 0,0 1 0,0 0 0,0 0 1,-1 0-1,1 0 0,0 1 0,0-1 0,0 1 0,0 0 0,-1 0-150,-11 4 193,0 0-1,0 1 0,-4 3-192,14-7 109,-43 21 274,12-5-247,0-2 0,-1-1 1,-33 8-137,60-20 44,-1-1 0,1 0 0,-1 0 0,0-1 0,0-1 0,1 0 0,-1 0 0,0-1 0,0 0 0,1-1 0,-1 0 0,1-1 0,-1 0 0,1-1 0,0 0 0,-4-2-44,9 2 186,0 0-1,0 0 1,0 0 0,1 0-1,-1-1 1,1 1 0,0-1-1,1 0 1,-1-1 0,1 1-1,0-1 1,0 0-186,1 2 44,0-1-1,-1 1 1,1-1-1,-1 1 1,0 0-1,0 0 1,0 0-1,-1 1 1,0-1-1,1 1 1,-1 0 0,0 0-1,-1 0 1,1 0-1,0 1 1,-5-2-44,1 1 2,0 1 1,-1 1-1,1 0 1,-1 0 0,0 0-1,1 1 1,-1 0-1,-5 2-2,-15 2 17,-27 8-17,39-7 6,-1-1 0,-1-1 0,1-1-1,-1 0 1,-17-1-6,26-2-74,-9-1 136,-1 1 0,1 1 0,-17 2-62,30-1-186,0 0-1,0 0 1,0 0 0,0 1-1,1 0 1,-1 0 0,1 1 0,0 0-1,-1 0 1,1 0 0,1 0-1,-1 1 1,0 0 0,-2 3 186,-6 9-792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32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1021 46 4705,'0'4'142,"-2"0"1,1 1-1,0-1 1,-1 0-1,0 0 0,0 0 1,0 0-1,0 0 0,-1-1 1,1 1-1,-1-1 1,0 1-1,0-1 0,0 0 1,0 0-1,-1 0 1,0-1-1,-1 2-142,-9 5 25,1 0 0,-1-1 0,0-1 0,-9 3-25,13-6 8,0 0-1,0-1 1,-1-1 0,1 0-1,-1 0 1,0-1-1,0 0 1,1-1-1,-1 0 1,0-1 0,0 0-1,-8-2-7,-5-3 59,0-2-1,1 0 1,0-1 0,1-1-1,-2-2-58,3 2 281,0 1-1,-1 2 0,0 0 1,0 1-1,-17-2-280,-28-1 570,-18 2-570,27 2-37,37 2-50,0-1 0,1-1-1,0-1 1,-2-1 87,5 1-640,0 1 0,-1 0-1,1 1 1,-1 1 0,-10 0 640,-6 5-768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41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2139 1090 960,'1'-13'4365,"5"-27"-2859,2-17-567,42-325 1809,-32 272-2652,17-48-96,-15 73 12,-17 71-13,-1 1 0,-1-1 0,0 0-1,0-1 2,-1 9-17,-1-1 0,1 1 0,-1-1 0,0 1 0,0 0 0,-1-1 0,0 1 0,0 0 0,-2-4 17,3 8-6,0-1 0,0 1 0,0 0 0,-1 0 0,1-1 0,-1 1 0,1 0 0,-1 0 0,1 0 0,-1 1 0,0-1 0,0 0 0,0 1 0,0-1 0,0 1 0,-1-1 0,1 1 0,0 0 0,0 0 0,-1 0 0,1 0 0,-1 1 0,1-1 0,-1 1 0,1-1 0,-1 1 0,1 0 0,-1 0 0,0 0 6,-75 13-67,-111 16 76,140-24 144,0-3 0,-45-3-153,-305-10 816,214 4-133,-149-25-683,162 4 145,91 13 62,0 4-1,-66 0-206,107 12 64,0 3 0,-1 1 0,-20 7-64,20-5 89,37-6-78,1 1 1,-1-1-1,0 1 0,0-1 1,1 1-1,-1 0 0,1 0 0,0 1 1,-1-1-1,1 1 0,0 0 1,1-1-1,-1 1 0,0 1 0,1-1 1,-1 0-1,1 1 0,0-1 1,0 1-1,1-1 0,-1 1 1,0 2-12,-4 13 25,0 1 0,1-1 0,1 1 0,1 2-25,0-7-24,-12 74 59,4 1 0,4 0 0,4 1-1,3-1 1,13 86-35,-4-109 5,0-14-4,-3 2-1,-2-1 0,-3 1 1,-4 44-1,-9 15 2,12-112 4,0-1 0,0 0 0,0 0 0,0 1 1,0-1-1,0 0 0,1 0 0,-1 1 0,0-1 0,0 0 0,1 0 0,-1 0 0,1 0 0,0 1 0,-1-1 0,1 0 0,0 1-6,0-2 4,-1 0 0,1 1 0,-1-1 0,1 0-1,0 1 1,-1-1 0,1 0 0,0 0 0,-1 1 0,1-1-1,0 0 1,-1 0 0,1 0 0,0 0 0,-1 0-1,1 0 1,0 0 0,-1 0 0,1 0 0,0 0-1,-1-1 1,1 1-4,3-1 5,-1-1 1,0 1-1,0-1 0,1 0 1,-1 0-1,-1 0 0,1 0 1,0 0-1,0-1 0,-1 0-5,5-3 12,1-1-1,-1 1 0,1 0 1,0 1-1,1 0 1,-1 0-1,10-3-11,14-5 163,21-6-163,-12 6 215,30-8 334,1 3 1,1 4-1,54-4-549,0 0 136,-45 7-40,2 4 0,-1 3 0,1 4 0,-1 3 0,0 4 0,1 4-96,54 7 52,121 1-52,-96-17-629,141-16 629,-300 14-58,42-3-656,-44 3 653,0 0-1,1 0 1,-1 0-1,0 0 1,0 1-1,1-1 1,-1 1-1,0 0 1,0-1 0,0 1-1,0 0 1,0 0-1,0 0 1,0 0-1,0 1 1,0-1-1,1 2 62,-22-5-309,6-1 274,-2 0 16,-1-1-1,1-1 1,1 0-1,-6-3 20,16 6 5,1 0-1,-1 0 1,0 0 0,1-1 0,-1 1-1,1-1 1,0 0 0,0 0-1,0 0 1,0 0 0,0-1 0,1 1-1,0-1 1,0 0 0,0 0-1,0 1 1,0-1 0,1-1-5,-61-195-610,47 149 412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59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2 195 1248,'4'4'6074,"-3"7"-4380,-3 15-2764,1-19 1718,0 6-532,-2 25 58,3-36-86,0 0 0,0-1 1,0 1-1,1-1 0,-1 1 0,0 0 1,1-1-1,-1 1 0,1-1 1,-1 1-1,1-1 0,0 1 0,0-1 1,0 0-1,-1 1 0,1-1 0,0 0 1,1 0-1,0 1-88,-1-1 62,-1-1 0,1 0-1,0 0 1,0 0 0,0 0 0,0 0 0,-1 0-1,1 0 1,0 0 0,0 0 0,0 0 0,-1 0-1,1 0 1,0 0 0,0-1 0,0 1 0,-1 0-1,1-1 1,0 1 0,0-1-62,20-12 99,-10 6-19,22-14-40,-33 20 4,0 1 9,0 0-2,0 0-2,22 20 117,-21-19-164,0-1 0,0 1 1,0-1-1,-1 0 1,1 1-1,0-1 0,0 0 1,0 0-1,0 0 1,0 0-1,-1 1 0,1-1 1,0 0-1,0 0 1,0-1-1,0 1 0,0 0 1,0 0-1,-1 0 1,1-1-1,1 1-2,21-10 1,-6 3 2,-15 6-7,-1 1-1,1 0 1,-1-1-1,1 1 0,-1 0 1,1 0-1,-1 0 1,1 0-1,0 0 1,-1 0-1,1 1 0,-1-1 1,1 0-1,-1 1 1,1-1-1,-1 1 0,0 0 1,1-1-1,-1 1 1,0 0-1,1 0 1,-1 0-1,1 1 5,-1-2 18,0 1 1,0-1-1,-1 1 1,1-1-1,0 1 1,0-1-1,0 0 0,0 1 1,0-1-1,0 0 1,0 0-1,0 0 1,0 1-1,0-1 1,0 0-1,0 0 0,0-1 1,0 1-1,0 0 1,0 0-1,0 0 1,0-1-1,0 1 0,0 0 1,0-1-1,-1 1 1,1-1-1,0 1 1,0-1-1,0 1 1,-1-1-1,1 0 0,0 1 1,0-1-1,-1 0 1,1 0-1,-1 0 1,1 1-1,-1-1 0,1 0-18,0-1-8,0 0-1,0 0 1,0 0-1,0 1 0,0-1 1,-1 0-1,1 0 1,-1 0-1,1 0 0,-1 0 1,0-1-1,0 1 1,0 0-1,0 0 1,0 0-1,0 0 0,0 0 1,-1-1 8,1 3-5,0 0 1,-1 0 0,1 0-1,0-1 1,0 1-1,-1 0 1,1 0 0,0 0-1,-1-1 1,1 1-1,0 0 1,-1 0 0,1 0-1,0 0 1,-1 0-1,1 0 1,0 0-1,-1 0 1,1 0 0,0 0-1,-1 0 1,1 0-1,-1 0 1,1 0 0,0 0-1,-1 0 1,1 0-1,0 0 1,0 0 0,-1 1-1,1-1 1,0 0-1,-1 0 1,1 0 0,0 1-1,-1-1 1,1 0-1,0 0 1,0 1 0,0-1-1,-1 0 1,1 0-1,0 1 1,0-1 0,0 0-1,0 1 1,-1-1-1,1 0 5,-12 16 69,12-12-11,-1-1 0,0 1 0,1 0 0,0-1 0,0 1-1,0 0 1,0 0 0,1-1 0,-1 1 0,1 0 0,0-1 0,0 1 0,0-1 0,1 1 0,-1-1-1,3 3-57,-1 2 62,2-1 0,-1 1-1,1-1 1,0 0 0,1 0-1,5 4-61,-10-10-81,0 0-1,1 0 0,-1 0 1,1 0-1,-1 0 0,1 0 1,-1 0-1,1-1 0,-1 1 1,1-1-1,0 1 0,-1-1 1,1 1-1,0-1 0,0 0 1,-1 0-1,1 0 0,0 0 1,-1 0-1,1-1 0,0 1 1,0 0-1,-1-1 0,1 1 0,0-1 1,-1 1-1,1-1 0,-1 0 1,1 0-1,-1 0 0,1 0 1,-1 0-1,1 0 82,14-12-32,-13 11 45,0 0 0,0 0 0,0 0 0,-1-1 0,1 1 0,-1-1 0,0 0 0,1 1 0,-1-1-1,1-2-12,1-4 7,1-1-1,-2 1 1,1-1-1,-1 1 0,-1-1 1,0 0-1,0 0 1,-1 0-1,0-1 0,-1 1 1,0 0-1,0 0 1,-1 0-1,-1 0 0,0-3-6,1 13-2,1-1-1,0 0 0,0 0 0,-1 1 0,1-1 0,-1 0 0,1 1 0,0-1 0,-1 1 0,1-1 0,-1 0 0,1 1 0,-1-1 0,0 1 0,1 0 1,-1-1-1,0 1 0,1-1 0,-1 1 0,0 0 0,1-1 0,-1 1 0,0 0 0,0 0 0,1 0 0,-1 0 0,0 0 0,0-1 0,1 1 0,-1 1 1,0-1-1,0 0 0,1 0 0,-1 0 0,0 0 0,0 0 0,1 1 0,-2-1 3,1 1 4,0-1-1,0 0 1,0 1-1,0-1 1,0 1-1,0-1 1,0 1 0,0 0-1,1-1 1,-1 1-1,0 0 1,0 0-1,0 0 1,1-1 0,-1 1-1,0 0 1,1 0-1,-1 0 1,1 0-1,-1 0 1,1 0 0,0 0-1,-1 1 1,1-1-1,0 0 1,0 0-4,-1 2 40,0 0 0,1 0 1,-1-1-1,0 1 0,-1 0 1,1 0-1,0-1 0,-1 1 0,0-1 1,0 1-41,-11 24-36,13-23 60,0 0 0,0 1 1,0-1-1,1 0 1,-1 1-1,1-1 1,0 0-1,0 0 1,1 0-1,-1 0 0,1 0 1,0 2-25,0-5 31,-1 0 0,0 0 0,0 0 0,1-1 0,-1 1 0,0 0 0,1 0 0,-1-1 0,1 1 0,-1-1 0,1 1 0,-1-1 0,1 1 0,-1-1-1,1 0 1,0 0 0,-1 0 0,1 0 0,-1 0 0,1 0 0,-1 0 0,1-1 0,1 1-31,3-1-3,1-1-1,-1 1 1,1-1-1,-1 0 1,1-1 3,-6 2-3,0 1 0,0-1 0,0 1 1,-1-1-1,1 1 0,0 0 0,0-1 0,0 1 1,0 0-1,0 0 0,0 0 0,0-1 0,0 1 0,0 0 1,0 0-1,0 0 0,0 1 0,0-1 0,0 0 1,0 0-1,0 0 0,0 1 0,1 0 3,-1 0-12,0 0-1,0 1 1,-1-1-1,1 0 0,0 1 1,0 0-1,-1-1 1,1 1-1,-1-1 1,1 1-1,-1 0 1,0-1 12,4 13 17,-1-6-13,-3-4-4,1-1 0,0 0 0,0 0 0,0 0 0,0 0 0,1 0 0,-1 0 0,1 0 0,0-1 0,-1 1 0,1 0 0,2 1 0,-3-4-22,-1 0-1,0 0 1,1 0 0,-1 0-1,0 0 1,1 0-1,-1 0 1,0 0-1,1 0 1,-1 0-1,0 0 1,0 0-1,1 0 1,-1-1-1,0 1 1,1 0-1,-1 0 1,0 0 0,0 0-1,1-1 1,-1 1-1,0 0 1,0 0-1,1-1 1,-1 1-1,0 0 1,0 0-1,0-1 1,0 1-1,1 0 1,-1-1-1,0 1 1,0 0-1,0 0 1,0-1 0,0 1-1,0 0 1,0-1-1,0 1 1,0 0-1,0-1 1,0 1-1,0 0 1,0-1-1,0 1 1,0 0 22,4-10 153,2 0-166,11-14 163,-1 0 0,-1 0 1,-2-2-1,0 1 0,-2-2-150,-8 19 29,0 1-1,-1-1 1,0 0 0,-1 0-1,1 0 1,-2 0-1,1 0 1,-1 0-1,0 0 1,-1 0 0,0 0-1,0 0 1,-1 0-1,0 0 1,0 0 0,-1 1-1,0-1 1,0 1-1,0 0 1,-4-4-29,5 7-16,0 1 1,-1-1-1,0 1 1,0 0-1,0 0 0,0 0 1,0 0-1,0 0 1,-3 0 15,5 2-11,0 0 1,0 1-1,0-1 1,0 1-1,0-1 1,0 1-1,0 0 1,0 0-1,0-1 1,-1 1-1,1 0 1,0 0-1,0 0 1,0 0 0,0 0-1,-1 0 1,1 1-1,0-1 1,0 0-1,0 0 1,0 1-1,0-1 1,0 1-1,0-1 1,0 1-1,0 0 1,0-1-1,0 1 1,0 0-1,0 0 1,0-1-1,0 1 1,1 0-1,-1 0 1,0 0-1,0 1 11,-3 4 8,0 1-1,1 0 1,0 0 0,0 0-1,0 0 1,1 1-1,0-1 1,1 1-1,0-1 1,0 1 0,0 0-1,1-1 1,0 1-1,1 0 1,0 0-8,1 14 68,1 1 1,2-1 0,0 0-1,5 11-68,-7-23-163,1 0-1,0-1 0,0 1 1,1-1-1,5 7 164,-7-11-549,0-1 0,0 0 0,1-1 0,0 1 0,0-1 0,0 1 0,0-1 0,1 0 549,6 3-729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03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0 2625,'-1'1'147,"0"1"0,1-1 0,-1 0 0,0 0 0,1 0 0,-1 0 0,0 0 0,0 0 0,0 0 0,0 0 0,0 0 0,0 0 0,0 0 0,0-1 1,0 1-1,-1-1 0,1 1 0,0 0 0,0-1 0,-1 0 0,1 1 0,0-1 0,-1 0 0,0 0-147,-43 6 488,25-4 157,0 2-492,1 1 1,0 0-1,0 2 0,1 0 1,0 1-1,0 1 0,-9 7-153,27-16 49,-1 0-1,1 0 0,-1 1 0,1-1 1,-1 0-1,1 1 0,-1-1 0,1 0 1,-1 1-1,1-1 0,0 0 0,-1 1 1,1-1-1,-1 1 0,1-1 0,0 1 1,0-1-1,-1 1 0,1-1 0,0 1 1,0-1-1,0 1 0,-1-1 0,1 1 1,0-1-1,0 1-48,1 0 16,-1-1 0,0 1 1,1-1-1,-1 1 0,1-1 0,-1 1 1,1-1-1,-1 0 0,1 1 0,-1-1 1,1 1-1,-1-1 0,1 0 0,0 0 0,-1 1 1,1-1-1,-1 0 0,1 0 0,0 0-16,43 6-474,-30-5 511,-3 1-28,0 0 0,0 0-1,0 1 1,0 1 0,0-1 0,0 2-1,-1 0 1,4 2-9,-11-5 6,0 0-1,0 0 1,0 0 0,-1 1-1,1-1 1,-1 1 0,1-1-1,-1 1 1,0 0 0,0 0 0,0 0-1,-1 0 1,1 0 0,-1 0-1,1 0 1,-1 1 0,0-1-1,0 1 1,-1-1 0,1 0-1,-1 1 1,1-1 0,-1 1-1,0-1 1,-1 1 0,1-1-1,-1 1 1,1-1 0,-2 3-6,1-2-67,0 0 0,-1 0 0,0 0 0,0-1 0,0 1 0,0 0 0,-1-1 0,1 1 0,-1-1 1,0 0-1,0 0 0,0 0 0,0 0 0,0-1 0,-1 1 0,0-1 0,1 0 0,-1 0 0,0 0 0,0-1 0,0 1 0,-3 0 67,-7 2-590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54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14 3529,'25'-13'1487,"-50"37"76,16-19-1297,1-1 0,-1 0 0,0 0 0,-2 0-266,2-1 695,1 0 0,0 1 0,0 0 1,-6 3-696,14-7 22,0 0 1,0 1 0,0-1-1,0 0 1,0 0 0,0 0-1,-1 0 1,1 0 0,0 0-1,0 0 1,0 1 0,0-1-1,0 0 1,0 0 0,0 0-1,0 0 1,0 0 0,0 1-1,0-1 1,0 0 0,0 0-1,0 0 1,0 0 0,0 0-1,0 1 1,0-1 0,0 0-1,0 0 1,0 0 0,0 0-1,0 0 1,0 1 0,0-1-1,0 0 1,0 0 0,1 0-1,-1 0 1,0 0 0,0 0-1,0 0 1,0 1 0,0-1-1,0 0 1,0 0 0,1 0-1,-1 0-22,10 7 246,10 2-282,-12-6 65,0 0 0,-1 0 0,1 1 0,-1 0 0,0 0 1,0 1-1,0 0 0,0 1-29,-5-4 9,0 0-1,0 1 1,0-1 0,0 0 0,-1 1-1,1-1 1,-1 1 0,0 0 0,0-1-1,0 1 1,0 0 0,0 0 0,0-1 0,-1 1-1,0 0 1,1 0 0,-1 0 0,0 0-1,0 0 1,-1 0 0,1 0 0,-1-1-1,1 1 1,-1 0 0,0 1-9,0-3-21,1 1 1,-1 0-1,0-1 1,1 1-1,-1-1 1,0 1-1,0-1 1,0 1-1,0-1 1,0 0-1,-1 0 0,1 1 1,0-1-1,-1 0 1,1 0-1,-1 0 1,1 0-1,-1 0 1,-1 0 20,-32 8-668,30-8 596,-8 1-260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55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6 2777,'1'-6'1335,"-3"8"-216,-4 11-299,3-1-702,-4 12 670,1 0-1,1 1 0,0-1 1,3 1-1,-1 13-787,3-37 24,0-1-1,0 1 1,0-1 0,1 1-1,-1-1 1,0 1-1,0-1 1,0 1 0,1-1-1,-1 1 1,0-1-1,0 1 1,1-1-1,-1 1 1,0-1 0,1 1-1,-1-1 1,1 0-1,-1 1 1,0-1 0,1 0-1,-1 0 1,1 1-1,-1-1 1,1 0 0,-1 0-1,1 1 1,-1-1-1,1 0 1,-1 0 0,1 0-1,0 0 1,-1 0-1,1 0 1,-1 0 0,1 0-1,-1 0 1,1 0-1,-1 0 1,1 0 0,-1 0-1,1-1-23,33-8 558,-14 3-274,-18 6-287,0 0 1,-1 0 0,1 0 0,-1 0 0,1 0-1,-1 0 1,1 1 0,-1-1 0,1 1 0,-1-1 0,1 1-1,-1-1 1,1 1 0,-1 0 0,0 0 0,0 0 0,1-1-1,-1 1 1,0 1 0,0-1 0,0 0 0,0 0-1,1 1 3,2 4-188,-1-1 0,0 1 0,-1 0 0,1-1-1,0 4 189,3 8-1697,-1-9 961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55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42 6089,'0'0'64,"1"-1"0,0 0 0,-1 0 1,1 1-1,-1-1 0,1 0 0,-1 0 0,0 0 0,1 0 0,-1 0 0,0 0 0,1 1 0,-1-1 0,0 0 0,0 0 0,0 0 0,0 0 0,0 0 0,0 0 0,0 0 0,0 0 0,0 0 0,-1 0 1,1 0-1,0 0 0,-1 0 0,1 1 0,0-1 0,-1 0 0,1 0 0,-1 0 0,0 0 0,1 1 0,-1-1 0,1 0 0,-1 1 0,0-1-64,-1 0-15,1 0 0,-1 0 0,0 0 0,0 0 0,0 0 0,0 0 0,1 1 0,-1-1 0,0 1 0,0-1-1,-1 1 1,1 0 0,0 0 0,0 0 0,0 0 0,0 0 0,0 0 15,-33 10-62,32-10 114,1 1-1,-1 0 1,1 0-1,-1 1 1,1-1-1,0 0 1,-1 1-1,1-1 1,0 1-1,0 0 1,0 0-1,0 0-51,2-1 38,0 0 0,0-1 0,-1 1 0,1 0 0,0 0 1,0 0-1,1-1 0,-1 1 0,0 0 0,0 0 0,0 0 0,0 0 0,1-1 0,-1 1 0,0 0 0,1 0 0,-1-1 0,1 1 0,-1 0 0,1-1 0,-1 1 0,1 0 1,-1-1-1,1 1 0,0-1 0,-1 1 0,1-1 0,0 1 0,-1-1 0,1 1 0,0-1 0,0 0 0,-1 1 0,1-1 0,1 0-38,29 12 119,-18-9 50,-7-3-38,-1 1 1,0 0-1,0 0 0,0 0 1,0 0-1,0 1 0,0 0 1,0 0-1,-1 1 0,1-1 1,-1 1-1,1 0 1,-1 0-1,0 1 0,2 1-131,3 6 52,-8-9-225,1 1 1,0-1 0,0 0 0,0 0 0,0 0 0,0 0 0,0 0 0,0-1 0,1 1 0,-1 0 0,3 0 172,1-2-658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56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36 2841,'-6'3'3193,"-23"9"-3120,17-7 149,0 0 0,1 1 0,0 0 0,0 1 0,-8 6-222,12-7 1181,0 1-1,0-1 1,0 2 0,-5 6-1181,11-53 745,1 34-889,1-3-159,-1 0 0,0 0 1,0 1-1,-1-1 0,-1-5 303,1 10-388,0 0 1,0 0-1,0 0 0,0 1 1,0-1-1,-1 0 1,1 1-1,-1-1 0,0 1 1,-1-2 387,-3-2-766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14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0 595 1496,'35'15'1257,"-32"-15"-1127,-1 0 1,0 0 0,0-1 0,0 1 0,0 0 0,0-1 0,0 1 0,0-1-1,0 1 1,0-1 0,0 0 0,0 0 0,0 0 0,0 0 0,-1-1 0,1 1-1,0 0 1,-1-1 0,1 1 0,-1-1 0,1 1 0,-1-1 0,0 0 0,1-1-131,2-1 150,9-11-73,-2-1 0,1 0 0,-2-1 1,0 0-1,-1 0 0,-1-1 0,0 0 0,-2-1 0,0 0 1,-1 0-1,1-8-77,-2 3-12,0-1 1,-2 1-1,-1-1 0,-1 1 1,-1-1-1,-2 1 1,0 0-1,-6-23 12,5 31-5,-1 0 0,-1 0 0,-2-5 5,7 18-9,-1-1 0,0 1 0,1-1 0,-2 1 0,1 0-1,0 0 1,0 0 0,-1 0 0,0 0 0,1 0 0,-1 1-1,0-1 1,-1 1 0,1 0 0,0 0 0,-4-2 9,6 4-10,0-1 1,-1 1-1,1 0 1,-1-1 0,0 1-1,1 0 1,-1 0-1,1 0 1,-1 0 0,1 0-1,-1 1 1,1-1-1,-1 0 1,1 1-1,-1-1 1,1 1 0,0-1-1,-1 1 1,1 0-1,-1 0 10,-1 1-12,1 0 0,-1 0-1,1 0 1,0 0 0,0 1 0,0-1-1,0 1 1,0 0 0,-1 2 12,-2 4-14,1 1 0,0 0 0,1 0 0,0 0 1,-2 9 13,1 8 28,1 1 0,1 1 0,1-1-1,1 0 1,2 0 0,1 5-28,3 7 37,2 1 0,2-1-1,13 37-36,-21-71-117,0-1 0,0 0 0,0 0 1,1 0-1,0 0 0,0 0 0,0 0 0,0-1 0,1 1 0,0-1 0,1 2 117,11 3-413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2:56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46 9242,'4'2'386,"-1"-1"1,0-1-1,1 1 1,0 0-1,-1-1 1,1 1-1,-1-1 1,1 0-1,0 0 1,-1-1-1,2 1-386,-4-1-7,0 1-1,0 0 1,0-1-1,0 1 0,-1 0 1,1-1-1,0 1 1,0-1-1,0 1 0,0-1 1,-1 0-1,1 1 1,0-1-1,-1 0 0,1 0 1,0 1-1,-1-1 1,1 0-1,-1 0 1,1 0-1,-1 0 0,1 0 1,-1 0-1,0 0 1,0 0-1,1 1 0,-1-1 1,0 0-1,0 0 1,0 0-1,0 0 0,0 0 1,0 0-1,0 0 1,0 0-1,-1 0 0,1 0 1,0 0-1,-1 0 1,1 0-1,0 0 0,-1 0 1,1 0 7,-1 0-8,1 0 0,0 0 0,-1 1 0,1-1 0,-1 0 1,1 0-1,-1 0 0,1 1 0,-1-1 0,0 0 0,1 0 0,-1 1 0,0-1 0,0 1 1,1-1-1,-1 1 0,0-1 0,0 1 0,0-1 0,0 1 0,1 0 0,-1-1 1,0 1-1,0 0 0,0 0 0,0 0 0,0-1 0,0 1 0,0 0 0,0 0 0,0 1 1,0-1-1,0 0 0,0 0 0,0 0 0,0 1 0,1-1 0,-1 0 0,0 1 1,0-1-1,0 1 0,0-1 0,1 1 0,-1-1 0,0 1 0,0 0 8,-2 0 74,1 1 0,0 0-1,-1-1 1,1 1 0,0 0-1,0 0 1,0 0 0,0 1-1,0-1 1,1 0 0,-1 1 0,1-1-1,-1 1 1,1-1 0,-1 3-74,2-2 50,0 0 1,0 0 0,0 0 0,0 0 0,0 0 0,1 0 0,-1 0-1,1 0 1,0-1 0,-1 1 0,2 0 0,-1 0 0,0-1 0,0 1-1,1-1 1,0 1 0,-1-1 0,1 1 0,0-1 0,0 0 0,0 0-1,0 0 1,1 0 0,-1 0 0,0-1 0,2 1-51,1 2-334,1-1 0,0 0 0,0 0 1,1 0-1,-1-1 0,0 0 0,1 0 0,-1 0 0,1-1 1,0 0-1,0 0 334,15-1-1110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11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2 1704,'-34'3'1680,"-1"-2"0,1-1 0,-23-4-1680,56 3 47,0 1 0,1 0 0,-1 0-1,0-1 1,0 1 0,1 0 0,-1 0 0,0 0 0,0 0-1,1 0 1,-1 0 0,0 0 0,0 0 0,1 1-1,-1-1 1,0 0 0,1 0 0,-1 1 0,0-1 0,1 0-1,-1 1 1,0-1 0,1 0 0,-1 1 0,0-1 0,1 1-1,-1-1 1,1 1 0,-1-1 0,1 1 0,-1 0 0,1-1-1,0 1 1,-1 0-47,1 1 7,0 0-1,1 0 1,-1 0 0,0 0-1,1 0 1,-1-1-1,1 1 1,0 0 0,-1 0-1,1 0 1,0-1-1,0 1 1,0 0-1,1-1-6,27 42 23,-16-25 3,-1 0-1,-1 0 1,8 19-26,-17-32 2,0 0 1,0 0-1,0 0 0,-1 0 1,1 1-1,-1-1 1,-1 1-1,1-1 0,-1 0 1,0 1-1,0-1 1,-1 1-1,1-1 0,-1 1 1,-1-1-1,1 0 0,-1 3-2,1-7 1,1 0-1,-1 0 0,1 0 0,-1 0 0,0 0 0,1 0 0,-1 0 0,0 0 0,0 0 0,1-1 0,-1 1 0,0 0 0,0-1 0,0 1 0,0 0 0,0-1 0,0 1 1,0-1-1,0 1 0,0-1 0,0 0 0,-1 1 0,1-1 0,-29 0-880,17-1-398,0 0 579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12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54 1200,'4'-20'1335,"-4"17"-1073,0 0 0,1-1 0,0 1 0,0 0 1,0-1-1,0 1 0,0 0 0,1 0 0,0-1-262,-3 28 847,-15 75-531,7-52-576,3 1 0,1-1 0,2 20 260,3-40-372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13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1960,'0'3'2689,"0"13"-2077,-2 14-300,-1 1 0,-6 22-312,3-21 58,1 1 0,2 9-58,5 130-811,-3-153 470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13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2080,'13'21'1169,"-16"1"-265,3 4-392,-5 6-200,1 2-192,2 3-88,-1 2-8,3 1 16,1-3 16,2-3 16,1-2 0,-1-8-56,-2-2-48,-3-4 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1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0 2224,'-1'1'90,"1"-1"0,-1 0-1,1 1 1,-1-1 0,1 0-1,0 1 1,-1-1 0,1 1-1,-1-1 1,1 0-1,0 1 1,-1-1 0,1 1-1,0-1 1,0 1 0,-1-1-1,1 1 1,0 0 0,0-1-1,0 1 1,0-1 0,0 1-1,0-1 1,-1 1-90,-6 23-167,5-18 372,-15 47 347,2 1 0,3 1 0,2 0-1,-1 42-551,10-87-157,0-1 0,0 1-1,-1-1 1,0 1 0,-3 5 157,-2 2-330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18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20 2457,'5'1'1072,"-2"-2"-632,-2 1-136,-2-2-264,1 2 56,0 0 208,-1 0 128,1 0 160,-4 0-32,-5 0-128,-12 1-79,9-1-129,-1-1-64,-2-2-112,0 0-96,-2-3-1609,1 1 1217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20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0 2457,'-8'45'4699,"6"11"-3689,2-46-995,1 0 0,0 0 0,0-1 1,1 1-1,1 0 0,-1-1 0,2 1 0,-1-1 1,1 0-1,5 7-15,-11-18-22,0-1 1,0 1-1,0 0 0,0-1 1,0 1-1,-1 0 0,1 0 1,-1 1-1,1-1 0,-1 0 1,0 1-1,1 0 1,-1-1-1,0 1 0,0 0 1,0 0-1,0 1 0,-3-1 22,2 0 18,-1 0-1,1 0 1,-1 0-1,0 1 1,1 0-1,-5 0-17,8 0 11,1 0 1,0 0-1,-1 0 0,1 0 0,-1 0 0,1 0 0,0 0 0,-1 0 1,1 0-1,0 1 0,-1-1 0,1 0 0,0 0 0,-1 0 0,1 1 1,0-1-1,-1 0 0,1 0 0,0 1 0,-1-1 0,1 0 0,0 1 0,0-1 1,0 0-1,-1 1 0,1-1 0,0 0 0,0 1 0,0-1-11,0 1 47,0 1 0,0-1 0,1 0-1,-1 0 1,0 0 0,1 0 0,-1 0-1,1 0 1,0 0 0,-1 0 0,1 0 0,0 0-1,-1-1 1,1 1 0,0 0 0,0 0-47,2 1 136,-1 0 1,0 0-1,1 0 0,-1 0 1,1-1-1,-1 0 1,1 1-1,0-1 1,-1 0-1,1 0 1,0 0-1,0-1 1,0 1-1,2 0-136,26-1-4199,-23-1 2920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21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5369,'27'-9'2313,"-25"16"-1441,1 0-120,-2 5-496,1 1-200,-1 2-728,0 0-712,1-2 872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21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37 5033,'2'-11'2121,"-2"2"-1321,-2 2-320,-2 2-744,-1 1-696,2 3 655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14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0 976,'3'17'568,"18"25"-24,-21-16-424,-2-3-40,-2-4-256,-1-3 120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21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4593,'0'0'257,"0"1"-1,-1 0 1,1 0 0,0-1-1,-1 1 1,1 0 0,0 0 0,-1-1-1,1 1 1,-1-1 0,1 1-1,-1 0 1,1-1 0,-1 1-1,0-1 1,1 1 0,-1-1 0,0 1-257,-22 6 555,15-5-405,14 2-202,-2 0-1,1 0 0,0 0 0,-1 1 0,2 2 53,-4-4 84,1 0 0,-1 1-1,0-1 1,-1 1-1,1 0 1,-1-1 0,1 1-1,-1 0 1,-1 0-1,1 0 1,0 0 0,-1 0-1,0 0 1,0 0-1,0 3-83,0-4-125,0 0 0,-1-1 0,1 1-1,-1 0 1,1 0 0,-1-1 0,0 1-1,0 0 1,0-1 0,0 1 0,-1-1-1,1 1 1,-1-1 0,1 0 0,-1 0-1,0 1 1,0-1 0,0-1-1,0 1 1,0 0 0,-1 0 0,-1 1 125,-2-1-904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22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0 2136,'-5'6'4630,"-11"4"-3511,10-7-494,-1 3-484,-1-1 0,1 1-1,0 0 1,0 1 0,1-1 0,-6 8-141,11-13 10,0 1 0,0-1 0,1 1 0,-1-1 0,0 1 0,0-1 0,1 1 0,-1-1 0,1 1 0,0-1 1,-1 1-1,1 0 0,0-1 0,0 1 0,0 0 0,0-1 0,0 1 0,0 0-10,1-1 22,0 1-1,0-1 1,-1 1 0,1-1 0,0 1-1,0-1 1,1 0 0,-1 1 0,0-1-1,0 0 1,1 0 0,-1 0 0,0 0-1,1 0 1,-1 0 0,1 0 0,-1-1 0,1 1-1,0 0 1,-1-1 0,2 1-22,6 1-270,0 1 1,0-2 0,0 1-1,0-1 1,1-1-1,-1 0 1,0 0 0,0-1-1,1 0 1,-1 0 0,0-1-1,0 0 1,5-3 269,-13 5 73,1-1 1,-1 0 0,0 0-1,0 0 1,0 0-1,0 0 1,0 0 0,0 0-1,0 0 1,0 0 0,0 0-1,-1 0 1,1-1-1,0 1 1,-1 0 0,1-1-1,-1 1 1,1 0 0,-1-1-1,0 1 1,0-1-1,1 1 1,-1 0 0,0-1-1,0 1 1,0-1 0,-1 1-1,1 0 1,0-1-1,0 1 1,-1-1 0,1 1-1,-1 0 1,0-1-74,1 0-10,0 1 0,-1-1 0,1 1-1,-1-1 1,0 1 0,1-1 0,-1 1 0,0 0 0,0-1 0,0 1 0,0 0 0,0 0 0,0 0-1,0-1 1,0 1 0,0 0 0,-1 1 0,1-1 0,0 0 0,-1 0 0,1 0 0,0 1 0,-1-1-1,1 1 1,-1-1 0,1 1 0,-1 0 0,1-1 0,-1 1 0,0 0 0,1 0 0,-1 0 0,0 0 10,1 1 7,-1-1 1,0 0-1,1 1 1,-1-1-1,1 1 1,-1 0 0,1-1-1,-1 1 1,1 0-1,-1 0 1,1 0-1,0 0 1,-1 0 0,1 0-1,0 1 1,0-1-1,0 0 1,0 1-1,0-1 1,0 0 0,0 1-1,1 0 1,-1-1-1,0 1 1,1-1 0,-1 1-8,1 0-72,0-1 1,0 1-1,0-1 1,0 1 0,0-1-1,1 1 1,-1-1-1,0 1 1,1-1-1,-1 1 1,1-1 0,0 0-1,-1 1 1,1-1-1,0 0 1,0 1 0,0-1-1,0 0 1,0 0-1,0 0 1,0 0 0,0 0-1,0 0 1,0 0-1,1 0 1,-1 0 0,0-1-1,1 1 1,0 0 71,7 2-610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22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1528,'1'5'4326,"2"11"-2549,-3-12-1473,1 0 1,0-1 0,0 1-1,0 0 1,1 0-1,-1-1 1,1 1-1,0-1 1,0 1-1,0-1 1,2 1-305,-3-3 39,0 0 1,0 0-1,0 0 1,0 0-1,0 0 0,0-1 1,0 1-1,1 0 1,-1-1-1,0 1 1,0-1-1,1 0 1,-1 1-1,0-1 1,1 0-1,-1 0 1,1 0-1,-1 0 1,0 0-1,1 0 1,-1 0-1,0 0 0,1 0 1,-1-1-1,0 1 1,1-1-1,-1 1 1,0-1-1,0 1 1,1-1-1,-1 0 1,0 0-1,0 1 1,1-2-40,7-4 139,-7 4-105,1 0 1,0 0 0,0 0-1,0 1 1,0-1 0,0 1 0,1 0-1,-1-1 1,0 2-35,-2 0-4,0 0 1,0 0-1,0 0 0,0 0 0,0 0 0,0 0 1,0 1-1,0-1 0,0 1 0,0-1 1,0 0-1,0 1 0,0 0 0,0-1 1,0 1-1,0-1 0,-1 1 0,1 0 0,0 0 1,-1-1-1,1 1 0,0 0 0,-1 0 1,1 0-1,-1 0 0,1 0 0,-1 0 0,0 0 1,1 0-1,-1 0 0,0 0 0,1 1 4,1 5-334,8 14 896,-10-20-818,1 0 0,0-1 1,-1 1-1,1 0 0,0-1 0,0 1 0,-1 0 0,1-1 0,0 1 1,0-1-1,0 0 0,0 1 0,0-1 0,0 0 0,0 1 0,0-1 1,0 0-1,0 0 0,0 0 0,0 0 0,0 0 0,1 0 256,1 0-1371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23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1784,'0'0'221,"1"0"0,0 1 0,-1-1 0,1 0 0,0 0 0,-1 0 0,1 0 0,-1 1 0,1-1 0,-1 0 0,1 1 0,-1-1 0,1 0 0,-1 1 0,1-1 0,-1 0 0,1 1 0,-1-1 0,1 1 0,-1-1 0,0 1 0,1-1 0,-1 1 0,0 0 0,1-1 0,-1 1 0,0-1 0,0 1 0,0-1 0,0 1 0,1 0-221,8 26 919,-7-22-237,-2-5-629,0 1 1,0 0-1,0 0 1,1 0 0,-1 0-1,0 0 1,1 0-1,-1-1 1,0 1 0,1 0-1,-1 0 1,1-1 0,-1 1-1,1 0 1,-1 0-1,1-1 1,0 1 0,-1-1-1,1 1 1,0 0-1,0-1 1,-1 1 0,1-1-1,0 0 1,0 1 0,0-1-1,-1 0 1,1 1-1,1-1-53,-1-1 4,1 0 0,0 1 0,-1-1 0,1 0 0,-1 0 0,0 0 0,1 0 0,-1 0 0,0-1 0,0 1 1,1 0-1,-1-1 0,0 1 0,0-2-4,0 2 3,-1 0 0,1 0 0,0 0 0,0 0 0,-1 0 0,1 0 0,0 1 0,0-1 0,0 0 0,0 0 0,0 1 0,0-1 0,0 0 0,0 1 0,0-1 0,1 1 0,-1-1 1,0 1-1,0 0-3,0 0-1,-1 0 0,1 0 0,-1 1 0,1-1 0,-1 0 0,1 0 0,-1 1 0,1-1 0,-1 1 0,1-1 0,-1 0 0,1 1 0,-1-1 0,0 1 0,1-1 1,-1 1-1,0-1 0,0 1 0,1-1 0,-1 1 0,0-1 0,0 1 0,0 0 0,1-1 0,-1 1 0,0 0 1,1 9-36,0 0 1,0 0-1,-1 0 0,0 4 36,0 0-36,0-12-2,0 0-97,0 0 0,0 1 0,0-1 0,0 0 0,0 0 0,1 0 0,-1 0 0,1 0 0,0 1 0,-1-1 0,1 0 0,0 0-1,0 0 1,0 0 0,0-1 0,1 1 0,0 1 135,3-2-701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23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3521,'3'5'2032,"2"4"-407,-3 3-481,-2 6-760,2 5-160,-4 6-152,0 1-24,1-1-32,-1-1-8,2-8-208,3-1-376,3-5-1569,1-4 1417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23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79 1744,'-9'-14'1353,"-8"-1"-81,0 1-280,-5 1-576,0 0-312,1 3-104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32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131 21 2208,'22'-14'1171,"-22"14"-1143,0 0-1,0 0 0,-1 0 0,1 0 0,0 0 1,0 0-1,0 0 0,0 0 0,0 0 0,0 0 1,-1 0-1,1-1 0,0 1 0,0 0 0,0 0 1,0 0-1,0 0 0,0 0 0,0 0 0,0 0 1,0 0-1,-1 0 0,1 0 0,0-1 0,0 1 1,0 0-1,0 0 0,0 0 0,0 0 0,0 0 1,0 0-1,0 0 0,0-1 0,0 1 0,0 0 0,0 0 1,0 0-1,0 0 0,0 0 0,0 0 0,0-1 1,0 1-1,0 0 0,0 0 0,0 0 0,0 0 1,0 0-1,0 0 0,0 0 0,0-1 0,1 1 1,-1 0-1,0 0 0,0 0 0,0 0 0,0 0 1,0 0-1,0 0 0,0 0 0,0 0 0,0 0 1,1 0-1,-1-1 0,0 1 0,0 0 0,0 0 1,0 0-28,-8 0 419,0 1-305,0 2-1,0-1 0,0 1 1,0 0-1,1 1 0,0 0 1,-1 0-1,-5 5-113,-3 2 148,0 2-1,1-1 1,-3 5-148,18-16 51,0-1 0,-1 0 0,1 0 0,0 1 0,0-1 0,-1 1 0,1-1 0,0 0 0,0 1 0,0-1 0,-1 0 0,1 1 1,0-1-1,0 1 0,0-1 0,0 0 0,0 1 0,0-1 0,0 1 0,0-1 0,0 1 0,0-1 0,0 1 0,0-1 0,0 0 0,0 1 0,0-1 0,0 1 0,1-1 0,-1 0 0,0 1 1,0-1-1,0 0 0,1 1 0,-1-1 0,0 0 0,1 1 0,-1-1 0,0 0 0,0 1 0,1-1 0,-1 0 0,1 0 0,-1 1 0,0-1 0,1 0 0,-1 0 0,0 0 0,1 0 1,-1 1-1,1-1 0,-1 0 0,1 0 0,-1 0-51,32 9-326,-24-8 293,2 2-29,0 0 1,0 0 0,0 0 0,0 2 0,-1-1-1,8 5 62,-14-7 7,0 0 0,-1 0-1,1 1 1,-1-1-1,0 0 1,1 1-1,-1 0 1,0-1 0,-1 1-1,1 0 1,0 0-1,-1 0 1,0 0-1,1 0 1,-1 1 0,-1-1-1,1 0 1,0 0-1,-1 1 1,1-1-1,-1 0 1,0 1 0,-1 1-7,1 1 13,0-1 1,0 1-1,-1-1 1,0 1-1,0-1 1,-1 1-1,0-1 1,0 0-1,0 1 1,0-1-1,-1 0 1,0-1-1,0 1 1,0 0-1,0-1 1,-1 0-1,0 0 1,0 0-1,0 0 1,0 0-1,-1-1 1,0 0-1,1 0 1,-1 0-1,-1 0-13,-6 1 104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33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1 952,'-21'8'923,"-1"-2"1,1 0-1,-1-1 0,-11 1-923,40 0 2784,28 26-2762,-30-25-17,0 0 0,-1 0 0,0 1 0,0-1 0,0 1 0,-1 0 0,0 0 0,-1 0 0,0 1 0,0-1 0,-1 1 0,0-1 0,0 4-5,0 6-12,-1-1 0,-1 1 0,-1-1 0,0 0 0,-1 0 0,-2 4 12,4-17-278,0 0 0,-1 0 0,1 1 0,-1-1 0,0 0 0,0 0 0,-1 0 0,-1 2 278,-5 2-683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34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0 88,'-4'11'512,"-7"33"32,6-12 144,1 1 81,0 4-217,1 3 24,3 2 88,0-1 32,0-2-184,1-4-72,-2-7-264,-2 0-136,-3-4-48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34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1 464,'3'-1'200,"-1"2"-120,-1 5 8,-1 4 32,-1 6 120,-2 3 56,-1 7-16,-1 3-32,0 4-144,1 2-56,0 4-40,1 3-8,2 0 0,2-2 0,2-7-8,1-6-24,1-8 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14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11 114 1656,'7'-28'1089,"-4"5"-65,-3 0-536,-6 7-384,0 2-1112,-2 5 744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35.3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 1048,'-4'5'560,"-5"21"-200,-2 3-96,0 6-208,3 1-32,3 2-8,2 0 1,3 3 15,0 0 640,1-3 136,-1 0 0,0-4-40,-2-3-648,0-5-1112,0-3 736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3:35.7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2 4233,'2'-1'1464,"-3"2"-1288,0 5-168,0 7 32,-1 7 16,1 10-8,1 5 16,0 3-16,1 2 0,2-1-8,-1 0-8,-1-1-32,0-2-40,-1-6-984,0-3 752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4:0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4606 3385,'4'2'322,"1"0"0,-1 0 0,1-1 0,0 1 0,0-1 0,-1 0 0,1-1 0,0 1 0,0-1 0,0 0 0,0 0 0,-1-1 0,1 1 0,0-1 0,0 0 0,0-1 0,-1 1 0,1-1 0,-1 0 0,2-1-322,24-10 7,39-18 159,-2-2 0,-1-3 0,36-28-166,44-50 411,73-78-411,-132 114 20,-28 21 96,-1-2 0,-4-3 1,-2-2-1,-3-2 0,-3-3 0,-3-1 1,-3-2-1,-3-2 0,-4-1 0,-3-2 1,-3-1-1,0-13-116,-13 32-21,-3 0 0,-3 0 0,-2-1 1,-3 1-1,-2-1 0,-3 0 0,-3 0 0,-4-10 21,-24-119 74,-51-165-74,29 140 69,9 27-47,-38-168-2,65 254-14,5-1-1,1-56-5,9 70-36,4 0 0,4 1 1,7-25 35,-6 78-87,1 1 0,2 0 1,1 0-1,2 0 1,1 1-1,1 1 1,2 0-1,1 1 0,19-25 87,-20 33-37,2 0-1,0 1 1,2 1-1,0 1 1,20-15 37,-28 26-38,0 0 0,0 1 0,0 1 0,1 0 1,0 0-1,1 1 0,-1 1 0,1 0 0,0 0 1,0 2-1,0 0 0,13-1 38,-6 3-28,0 1-1,0 0 1,0 2 0,0 0-1,-1 1 1,1 2 0,-1-1-1,0 2 1,7 5 28,28 13-47,-2 3 0,27 19 47,-31-17-74,-2 3 0,-1 2 0,-2 1 1,-1 2-1,-2 3 0,-1 0 0,19 31 74,-53-64-364,1 0-1,-1 1 0,-1 0 1,2 3 364,-5-9-281,0-1 0,0 1 0,0 0 1,0-1-1,0 1 0,-1 0 0,1 0 1,-1 0-1,0-1 0,0 1 1,0 0-1,0 0 0,-1 0 0,1 0 1,-1 0-1,0 1 281,-3-1-536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4:0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4097,'2'2'61,"0"-1"0,0 1 0,0 0 1,0-1-1,0 1 0,0 0 0,-1 0 0,1 0 1,-1 1-1,1-1 0,-1 0 0,0 0 0,0 1 0,0-1 1,0 1-1,0 0-61,8 46 544,-6-28-475,22 128 1145,12 61 1036,-36-207-2209,2 19 264,-7-17-213,-6-8-72,-24-18 10,-2-2-84,-1 2-1,0 1 1,-2 2-1,-4 0 55,-1 2-349,-6-1 149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4:12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2402 2192,'47'41'1001,"-46"-40"-948,0-1 1,0 1 0,-1 0 0,1 0 0,0-1-1,0 1 1,0-1 0,0 1 0,0-1-1,0 1 1,0-1 0,0 1 0,0-1 0,0 0-1,0 0 1,0 0 0,0 1 0,0-1-1,0 0 1,0 0 0,1 0 0,-1-1-1,0 1 1,0 0-54,9 0 221,13 6 375,1 0 1,0-2-1,0-1 1,0-1-1,0 0 1,1-2-1,6-2-596,41-4 117,0-3 1,0-3-1,27-11-117,-61 12 33,-1-1 1,-1-2 0,0-2-1,-1-1 1,-1-1-1,0-2 1,5-6-34,2-3 3,12-9 44,46-42-47,-84 67 6,0-2-1,-2 0 1,0 0-1,0-1 1,-2-1 0,0 0-1,-1 0 1,4-9-6,-2-6 17,-1 0 0,-1 0 0,-1-1-1,3-33-16,9-139 293,-17 156-161,15-331 1007,0 10-705,-14 318-388,2 1 0,2 0 0,10-28-46,-9 44 130,2 2 0,1-1 0,2 1 0,1 1 1,12-16-131,-6 13 144,2 2 0,0 0 1,3 2-1,5-5-144,-16 21 16,0 1-1,1 0 1,0 1-1,1 0 1,1 2-1,0 0 1,0 2-1,15-6-15,5 1 7,1 2 0,0 2 0,1 2-1,0 1 1,0 3 0,0 0 0,1 3 0,0 2-1,3 2-6,-17 0-17,0 1-1,-1 1 1,1 2-1,-1 1 1,-1 1-1,0 1 1,0 1-1,0 2 18,9 7-40,0 1 1,-1 2-1,-2 1 0,0 2 1,4 6 39,19 22-84,-3 2 0,16 24 84,84 121-47,-126-165 58,47 65-38,39 77 27,-79-116-4005,-1 3 4005,-29-58-881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4:1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2801,'46'12'888,"-45"-11"-874,0-1 0,-1 1 0,1-1 1,0 1-1,0-1 0,-1 1 0,1-1 1,0 1-1,0 0 0,-1-1 0,1 1 0,-1 0 1,1-1-1,-1 1 0,1 0 0,-1 0 0,1 0 1,-1 0-1,0-1 0,1 1 0,-1 0 1,0 0-1,0 0 0,0 0 0,0 0 0,0 0-14,-3 24 27,0-15-8,1 6-39,1-3 97,-1 1 0,-1-1 0,-1 0 0,-3 11-77,5-20 41,0 1 0,0-1 0,-1 0 0,1 0 0,-1 0 1,0 0-1,0 0 0,-1-1 0,1 1 0,-1-1 0,0 0 1,1 0-1,-1 0 0,-1-1 0,-1 2-41,-3 1 188,0-1 0,0 0-1,0 0 1,-7 1-188,12-4 123,1 0 0,-1-1 0,0 1 0,0-1 0,0 0 1,0 0-1,0 0 0,0-1 0,0 0 0,0 1 0,0-1 0,0 0 0,-2-2-123,-21-9 239,0-2 0,1-1 0,1-1 0,-21-18-239,-3-6 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4:2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1909 3809,'2'0'264,"0"0"1,0 0 0,0 0-1,0 1 1,0-1 0,0 0-1,0 1 1,0 0 0,0-1-1,0 1 1,0 0 0,0 0-1,0 0 1,0 0-265,29 21-307,-9-6 468,-8-9 44,-1-1 0,2 0 0,-1-1-1,1 0 1,0-1 0,2-1-205,95 14 1044,-92-15-1035,122 14 23,1-7 0,57-6-32,-155-5 1,0-2 0,0-2 0,-1-2 0,0-2 0,-1-2-1,0-1 1,0-3 0,-2-1 0,17-11-1,-39 17 5,-1-2 0,0 1-1,-1-2 1,0-1 0,-1 0 0,-1 0-1,0-2 1,-2 0 0,0-1-1,0 0 1,-2 0 0,0-2 0,-1 1-1,-1-3-4,12-31 0,-2-1 0,-2 0 0,-3-2-1,6-46 1,0-44 77,-5-39-77,5-41 17,-10 156-13,2 0 1,7-11-5,-12 58 5,1-1-1,1 1 1,2 1-1,0 0 1,1 0-1,1 1 0,7-8-4,27-31 17,41-40-17,-75 86-1,4-3 2,1 1-1,1 0 1,0 1 0,0 1 0,2 1 0,0 1 0,16-7-1,15-4 42,1 3 0,40-10-42,-66 23 25,0 1 0,0 1 0,1 1 0,-1 2 0,1 1 0,-1 1-1,1 1 1,-1 2 0,1 0 0,-1 2 0,0 1 0,0 1-1,-1 2 1,0 0 0,0 2 0,-1 0 0,-1 2 0,0 1 0,17 13-25,-25-14 30,-1 0 1,0 0-1,-1 2 1,-1-1 0,0 3-31,58 82-34,-29-39-16,66 96-348,-82-114-1771,-2 1 0,16 40 2169,-25-47-904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04:2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1088,'62'4'740,"-60"-4"-703,-1 0-1,0 1 0,0-1 0,1 1 0,-1-1 0,0 1 0,0 0 0,0-1 1,0 1-1,0 0 0,0 0 0,0 0 0,0 0 0,0 0 0,0 0 0,-1 0 1,1 0-1,0 0 0,-1 0 0,1 0 0,0 1 0,-1-1 0,0 0 0,1 0 1,-1 1-1,0-1 0,1 0 0,-1 1 0,0-1 0,0 0 0,0 1 0,0-1 1,0 0-1,-1 1 0,1-1-36,0 5 82,2 40 105,4 39 248,14 5 943,-13-63-438,-1 0 0,-1 0-1,-1 0 1,-1 15-940,-3-40 40,1 0-1,-1-1 1,0 1 0,0-1-1,0 1 1,-1-1 0,1 1 0,0-1-1,-1 1 1,1-1 0,0 1-1,-1-1 1,0 1 0,1-1-1,-1 0 1,0 1 0,0-1 0,0 0-1,0 0 1,0 0 0,0 1-1,0-1 1,0 0-40,-2 0 7,1 0 0,0-1 0,-1 1 0,1-1 0,-1 1 0,1-1 0,0 0 0,-1 0 0,1 0 0,-1 0 0,1-1 0,-1 1 0,1-1 0,-1 1-7,-38-10-207,1-2 0,0-1 1,1-2-1,-33-19 207,17 7-308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4:3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1287 60 2865,'35'4'1127,"-10"0"-201,0-2-1,4 0-925,-22-2 75,1-1 1,-1 1-1,0-1 1,0 0 0,0-1-1,0 0 1,0 0-1,0 0 1,4-3-76,-5 1-55,-9 2-40,-12 2 9,-46 6 656,-1-4 0,-33-2-570,55-2 321,-504-7 621,249 12-868,225-5-269,0-4-1,1-3 1,-14-6 195,8-3-232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4:3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1608 75 1488,'3'-3'117,"-2"2"-54,0-1 1,0 1-1,0 0 0,-1 0 0,1 0 0,0 0 0,-1-1 0,1 1 0,-1 0 1,1-1-1,-1 1 0,1-1-63,-1 2 17,-1 0 0,1 0-1,0-1 1,0 1 0,0 0 0,0 0 0,0-1 0,0 1 0,0 0 0,-1 0 0,1-1-1,0 1 1,0 0 0,0 0 0,0 0 0,-1-1 0,1 1 0,0 0 0,0 0-1,-1 0 1,1 0 0,0 0 0,0-1 0,-1 1-17,-12-3 414,-311-27 1776,193 24-1559,-67 7-631,-320 8 88,502-9-85,-324-14 11,265 7-25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15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1600,'25'94'443,"-22"-76"-362,-1-1 0,0 1 1,-1 15-82,-2-25 193,1 0 0,0 0 0,1-1 0,0 1 1,0 0-1,1-1 0,0 1 0,0-1 0,0 1 0,1-1 1,4 6-194,-7-12 53,1 0 0,0 0 1,0 0-1,-1 0 1,1 0-1,0 0 0,0-1 1,0 1-1,0 0 1,0 0-1,0-1 0,0 1 1,0-1-1,0 1 1,1-1-1,-1 0 0,0 1 1,0-1-1,0 0 1,1 0-1,-1 0 0,0 0 1,0 0-1,0 0 1,1 0-1,-1 0 0,0 0 1,0 0-1,0-1 1,0 1-1,1-1 0,-1 1 1,0-1-1,0 1 1,0-1-1,0 1 0,0-1 1,0 0-1,0 0 1,0 0-55,8-6 134,0 0-1,0 0 1,-1-1-1,3-4-132,0 1 103,-1 2-58,-6 7-48,-1-1 1,1 0-1,-1 0 0,0 0 1,0 0-1,0 0 1,-1-1-1,1 1 0,-1-1 1,1-1 2,-3 4-119,0 1 74,0 2 40,0-1 1,0 1-1,1 0 0,-1-1 1,0 1-1,1-1 0,-1 1 1,1-1-1,-1 1 1,1-1-1,0 1 0,0-1 1,-1 0-1,1 1 0,0-1 5,2 3 16,0-1 0,0 0 0,0 1-1,0-1 1,1-1 0,-1 1 0,1 0-1,0-1 1,-1 0 0,1 0 0,0 0-1,3 1-15,-4-2 5,-1-1 0,0 1 0,0 0 0,0-1 0,1 0 0,-1 0 0,0 1 0,0-1 0,1 0 0,-1-1 0,0 1 0,0 0 0,1-1 0,-1 1 0,0-1 0,0 0 0,0 0 0,0 0 0,0 0 0,0 0 0,0 0 0,0 0 0,0-1 0,0 1 0,-1-1 0,1 1 0,0-1 0,0-1-5,0 1-8,-1 0 1,1 0-1,-1-1 1,0 1-1,0 0 1,0-1-1,0 1 1,0-1-1,0 1 1,-1-1-1,1 1 1,-1-1-1,0 1 1,0-1-1,0 0 1,0 1-1,0-1 1,0 1 0,-1-1-1,1 0 1,-1 1-1,0-1 1,0 1-1,0-1 1,0 1-1,0 0 1,0 0-1,-1-1 8,1 1 15,0 1-1,0-1 0,0 1 1,-1 0-1,1-1 0,-1 1 1,1 0-1,-1 0 0,1 0 1,-1 0-1,0 0 0,1 0 1,-1 0-1,0 1 1,0-1-1,0 1 0,1-1 1,-1 1-1,0-1 0,0 1 1,0 0-1,0 0 0,0 0 1,0 0-1,0 1 0,1-1 1,-1 0-1,0 1 0,0-1 1,0 1-1,0 0 1,1 0-1,-1-1 0,0 1 1,1 0-1,-1 0 0,1 1 1,-1-1-15,0 1 82,1-1 1,-1 1 0,1-1-1,0 1 1,-1-1 0,1 1 0,0 0-1,0 0 1,0-1 0,0 1-1,1 0 1,-1 0 0,1 0 0,-1 0-1,1 0 1,-1 0 0,1 0-1,0 0 1,0 0 0,0 0 0,0 0-1,0 0 1,1 1 0,-1-1-1,1 0 1,-1-1 0,1 1 0,0 1-83,2 8 277,2 0 0,-1 0 0,1 0 0,3 2-277,-8-12 8,11 19 173,1 0 0,0-1 0,2 0 0,0-1 0,1 0-181,-8-12-320,-1 1 0,1-1 0,1 0 1,-1 0-1,1-1 0,0 0 0,0 0 1,0-1-1,1 0 0,0 0 0,0-1 0,0 0 1,4 0 319,9 1-1177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4:3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1339 2176,'0'1'-4,"-4"8"2111,4-9-2051,0 0 0,0 0 0,0 0 0,0 1-1,0-1 1,0 0 0,0 0 0,0 0 0,0 0 0,0 1 0,0-1 0,0 0-1,0 0 1,0 0 0,0 0 0,0 1 0,0-1 0,0 0 0,0 0 0,1 0-1,-1 0 1,0 0 0,0 0 0,0 1 0,0-1 0,0 0 0,0 0 0,1 0-1,-1 0 1,0 0 0,0 0 0,0 0 0,0 0 0,1 0 0,-1 0 0,0 0-1,0 0 1,0 0 0,0 0 0,0 0 0,1 0 0,-1 0 0,0 0 0,0 0-1,0 0 1,0 0 0,1 0 0,-1 0 0,0 0 0,0 0 0,0 0 0,0 0-1,1 0 1,-1 0 0,0 0-56,10-3 613,0 0 1,0-1-1,0 0 0,0 0 0,2-2-613,47-30 769,-29 18-514,52-31-139,2 3-1,4 4-115,271-95-1013,-342 131 878,1-2 0,-1 0 0,0 0 0,3-4 135,-14 8 1,1 0 1,-1-1 0,0 0-1,0 0 1,0 0 0,-1-1-1,0 0 1,0 0 0,0-1-1,-1 1 1,1-3-2,-4 7 3,0 1-1,0-1 1,-1 1-1,1-1 1,0 0-1,-1 1 1,0-1-1,1 0 1,-1 0-1,0 1 1,0-1-1,0 0 1,0 0-1,0 1 0,0-1 1,0 0-1,-1 0 1,1 1-1,-1-1 1,1 0-3,-2-1 6,0 1-1,1-1 1,-1 1 0,0 0-1,0-1 1,0 1 0,-1 0-1,1 0 1,0 0 0,-1 1-1,0-1-5,-22-15 79,-1 2-1,-9-3-78,1 1 181,0-3-181,-13-11 404,1-1 1,-11-14-405,-56-44 412,-3 5-1,-4 6 0,-4 4 1,-41-13-412,60 35 14,-9 3-14,46 22 14,-8-3 102,-14-2-116,71 29-19,-1 0-1,1 1 1,0 0 0,-1 2-1,-5 0 20,17 1-81,-2-1-324,0-3 172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4:3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3553,'45'52'1536,"-34"-34"-616,-1 6-544,1 9-112,1 7-40,3 16 153,-6 5 15,5 19 56,-3 5 0,-1 11-264,4 7-64,-2-2-120,2 0-32,1-2-1040,0-5 792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1.9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3901 3105 848,'2'-1'108,"-1"1"0,1-1 0,0 0 0,-1 1-1,1-1 1,-1 0 0,1 0 0,-1 0 0,1 0-1,-1 0 1,0 0 0,0 0 0,1-1 0,-1 1 0,0 0-1,0-1 1,0 1 0,-1-1 0,1 1 0,0-1 0,0 1-1,-1-1 1,1 0 0,-1 1 0,1-2-108,2-7 91,-1-1-1,0 1 1,0-10-91,-1 8 252,9-88 270,-3-52-522,0-10 398,18-609 2054,-25 714-2469,10-407 492,7 232 148,0 6-237,-7 75-282,19-91-104,-13 126 30,-11 75-12,-1 0 1,-3-1 0,-1-3-19,0 40-2,0 0 0,-1 0 0,0 0 0,0 0 0,0 0 0,0 0 0,-1 1 0,0-1 0,0 0 0,0 1 1,-1-1-1,0 1 0,1 0 0,-2-1 2,1 2-2,0 0 0,0 1-1,0-1 1,0 1 0,-1-1 0,1 1 0,-1 0 0,0 1 0,0-1 0,1 1 0,-1-1-1,0 1 1,0 0 0,0 0 0,0 1 0,-1-1 0,-1 1 2,-82-1-48,-82 8 48,98-2 20,-97 4 160,-136-12-180,-159-14 304,149 8 108,-123-16-303,-324-7 17,605 38-37,0 7 1,-152 33-90,258-35 46,0 2 0,1 3 1,0 2-1,-4 4-46,42-16 39,-1 0 1,1 1-1,0 0 0,1 1 1,0 0-1,0 1 1,1 0-1,0 1 0,0 0 1,1 0-1,1 1 0,0 0 1,-6 11-40,2 1 243,1 1 1,1 0-1,1 1 0,1 0 1,1 0-1,-2 23-243,-39 238 230,12 3-1,14 0 0,11 40-229,6-25 44,1 176 35,10-304 123,7 0 0,12 24-202,-17-148 212,2-1 0,2 0 0,2-1 0,3 0 0,1-1 0,3-1-1,2-1 1,7 7-212,-25-45 21,1-1 1,0 1-1,0-1 0,1-1 0,0 1 1,0-1-1,1 0 0,0-1 0,0 0 0,1 0 1,0 0-1,0-1 0,0-1 0,0 0 0,1 0 1,0 0-1,0-2 0,0 1 0,0-1 0,0 0 1,0-1-1,0 0 0,1-1 0,-1 0 0,0-1 1,1 0-1,-1-1 0,0 0 0,0 0 0,2-2-21,160-53 230,-64 20-33,26-2-197,0 12 358,2 6 0,49 2-358,19-2 388,70-16-19,13-3-95,68 9-274,286 33-89,-421 4-325,-45-7-1513,-97 1 1231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1.9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3275 1688,'13'12'878,"-13"-12"-848,0 0 1,1 0 0,-1 0 0,0 0-1,0 1 1,0-1 0,1 0 0,-1 0-1,0 0 1,0 0 0,1 0 0,-1 0 0,0-1-1,0 1 1,0 0 0,1 0 0,-1 0-1,0 0 1,0 0 0,0 0 0,1 0-1,-1 0 1,0 0 0,0-1 0,0 1 0,1 0-1,-1 0 1,0 0 0,0 0 0,0-1-1,0 1 1,0 0 0,0 0 0,1 0 0,-1-1-1,0 1 1,0 0-31,1-4 244,0-1 0,0 1 0,-1 0 0,1-1 0,-1 1 0,0-3-244,20-237 3459,-2 23-2503,-6 64-747,11-25-209,32-154 45,-52 321-41,26-203 12,-3-109-16,-18 212 1,-6 82 1,35-762 12,-27 293-30,-10 489 19,3-36-1,-2 47 1,-1-1-1,0 1 1,1-1 0,-1 1-1,1 0 1,0-1-1,0 1 1,0 0 0,0 0-1,0 0 1,1 0-1,-1 0 1,0 0 0,1 0-1,0 0 1,1-1-3,-2 2 1,1 0 0,0 1-1,-1-1 1,1 0 0,0 1 0,0 0 0,-1-1 0,1 1 0,0 0 0,0 0-1,0 0 1,0 0 0,-1 0 0,1 0 0,0 0 0,0 1 0,0-1 0,1 1-1,35 16-5,-20-9 20,109 46 140,-14-6 19,79 22-174,-126-53 35,2-2 0,67 6-35,142 1 41,-127-12-20,713 21 29,-614-26-42,335 0 9,-76-2-42,-325 8 25,169 33 0,-220-25 0,-109-16-3,7 0 10,1 2 0,-1 1 0,0 1 0,0 2 0,6 3-7,-33-10-5,1 0 0,-1 0 0,0 1-1,0-1 1,0 1 0,0-1 0,0 1 0,0 0 0,-1 0-1,1 0 1,-1 1 0,0-1 0,0 0 0,0 1-1,-1 0 1,1-1 0,-1 1 0,0 0 0,0 0-1,0 0 1,0 0 0,-1 0 0,1 2 5,0 12-23,-1 1 0,0 0 1,-1 0-1,-2 8 23,1-16 2,-44 267-35,22-152 2,-2 60 31,11 111 143,13 12-143,1-46 48,0 91-26,-1 104-3,-1-392-43,-11 67 24,9-107-5,0 1 0,-2-1-1,-1 0 1,-1 0 0,-1-1-1,-5 7 6,11-25-4,0 0 1,0-1-1,-1 0 0,0 1 0,0-2 1,-1 1-1,1 0 0,-1-1 0,0 0 1,-1-1-1,-4 4 4,1-3-2,-1 0 1,1 0 0,-1-1-1,0 0 1,-1-1-1,1 0 1,-6 0 1,-21 1 1,-1-1 1,1-3-1,0-1 1,-16-3-2,22 1-3,-17 0 5,-103-7-5,-123-25 3,44-3 1,0 10 1,-165 4-2,271 21 5,-860-2 22,901 8-23,-113 5 69,-126 22-73,129-3 86,0-9 0,-153-8-86,160-8-151,95 4 43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 1552 640,'13'6'468,"-13"-6"-447,1 0 1,-1 0-1,0 0 1,1 0-1,-1 0 0,0 0 1,0 0-1,1 0 0,-1-1 1,0 1-1,0 0 1,1 0-1,-1 0 0,0 0 1,0 0-1,0-1 0,1 1 1,-1 0-1,0 0 0,0 0 1,0-1-1,0 1 1,1 0-1,-1 0 0,0-1 1,0 1-1,0 0 0,0 0 1,0-1-22,0-29 1323,-2 10-763,-3-144 1759,-2 4-1735,7 1 1,8-11-585,4 44 248,-6-1 0,-6 0 0,-5-6-248,4 115 7,-1-3-52,0 0 0,-1 0 1,-4-9 44,5 23-20,0 0 0,0 1 0,-1-1 0,0 1-1,-1-1 1,1 1 0,-1 0 0,0 0 0,-1 1 0,1-1 0,-1 1 0,-1-1 20,-2-1 1,1 0-3,0 1 0,-1 0 0,1 0 0,-8-3 2,12 7 1,-1 0-1,0 1 0,0-1 1,0 1-1,0 0 1,0 0-1,0 1 1,-1-1-1,1 1 1,0 0-1,0 0 1,-4 0-1,-38 6 31,30-4-21,0 1 0,0-2 1,-1-1-1,1 0 0,-1-1 0,1 0 0,-6-2-10,-110-34 22,80 21-20,0 3-1,-2 1 1,-17 1-2,-30 3 28,0 5 0,-9 4-28,-47 13 53,74-6 69,-10-3-122,-81 5 128,121-6-144,52-4 21,0 0 0,0 1 0,0-1 0,0 1 0,0-1 1,0 1-1,0-1 0,0 1 0,0 0 0,0 0 0,0-1 0,0 1 1,1 0-1,-1 0 0,0 0 0,1 0 0,-1 0 0,0 0 1,1 0-1,-1 0 0,1 0 0,0 0 0,-1 0 0,1 0 0,0 0 1,-1 0-1,1 0 0,0 0 0,0 1-5,-4 42 169,4-28-134,-38 259 242,16-135-213,7 1 1,4 32-65,12-46 104,5 0 0,6 0 1,9 23-105,-12-112 68,1-1 1,8 18-69,-7-23 24,-1 1-1,-2 0 1,1 11-24,-7-33 10,0 0 1,1-1-1,0 1 0,3 3-10,-6-13 3,1-1 0,-1 0-1,1 1 1,-1-1-1,1 0 1,-1 1-1,1-1 1,-1 0 0,1 1-1,-1-1 1,1 0-1,-1 0 1,1 0 0,0 0-1,-1 1 1,1-1-1,0 0 1,-1 0 0,1 0-1,-1 0 1,1 0-1,0-1 1,-1 1 0,1 0-1,-1 0 1,1 0-1,0 0 1,-1-1 0,1 1-1,-1 0 1,1-1-3,21-8 246,-19 7-177,88-41 2533,88-28-2602,-138 57 117,0 3 0,1 1 0,-1 3 0,2 1-1,38-1-116,-21 6 134,37-1 258,63-10-392,-128 8-25,139-16-3,-129 17-402,0 2 0,1 2 0,0 2 430,8 4-398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374 495 416,'5'2'125,"0"1"-1,0 0 1,0-1-1,0 0 1,0 0-1,0 0 1,1-1 0,-1 0-1,1 0 1,-1 0-1,1-1 1,-1 0-1,1 0 1,0 0-1,-1 0 1,1-1 0,-1 0-1,1 0 1,-1-1-1,1 0-124,7-2 137,-1-1-1,1-1 1,-1 0-1,0 0 1,-1-1-1,1-1 1,-1 0-1,-1-1 0,4-3-136,-9 6 75,0 0-1,0 0 0,0 0 1,-1-1-1,0 1 0,0-1 1,-1 0-1,0 0 0,0 0 0,-1-1 1,0 1-1,0-1 0,-1 1 1,0-1-1,0 0 0,0 0 0,-1 0-74,0-4 19,-1 0-1,0 0 0,-1 0 0,0 1 0,0-1 1,-2 0-1,1 1 0,-1 0 0,-1 0 0,0 0 1,-1 0-1,0 1 0,0 0 0,-1 0 0,0 0 1,-1 1-1,-1-1-18,-3 0-10,1-1 0,-1 2 0,-1-1 0,0 2 0,0 0 0,-1 0 0,0 1 0,0 1 0,-1 0 0,1 1 0,-1 1 0,0 0 1,-1 1 9,-16-3 0,-1 2 0,1 1 0,-1 2 0,0 1 0,1 1 0,-1 2 0,-28 7 0,56-9 14,0 0 0,-1 0 0,1 1 1,0 0-1,0 0 0,1 0 0,-1 1 0,0-1 1,1 1-1,-1 0 0,1 1 0,0-1 1,0 1-1,0 0 0,1 0 0,0 0 1,-1 0-1,1 0-14,1 2 29,-1-1 0,1 1 0,0-1 0,0 1 0,0 0 0,1 0 0,0-1 0,0 1 0,1 0 0,0 0 0,0 0 0,0 0 0,0 0 0,1 0 0,0 0 0,1 1-29,3 14 51,1-1 0,1 0 1,1 0-1,1 0 0,10 16-51,-2-7 26,1 0 0,2-2-1,10 11-25,-21-28-110,1 1 0,1-2 0,-1 1-1,2-2 1,-1 1 0,1-1 0,0-1 0,6 2 110,-16-7-1861,-6-3-593,2 0 2306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1920,'7'22'897,"0"2"-441,1 1-200,-4 1-216,1 2-72,-2 3-840,1 0 640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1496,'26'-22'950,"-24"21"-837,1 1 1,-1-1-1,0 0 1,0 1-1,1 0 1,-1 0-1,0 0 1,0 0-1,1 0 0,-1 0 1,0 0-1,0 1 1,1-1-1,-1 1 1,0-1-1,0 1 1,0 0-1,0 0 1,1 1-114,2-1 148,2 3-75,0 0-1,1 0 0,-2 0 1,1 1-1,0 0 1,-1 0-1,0 0 0,0 1 1,-1 0-1,1 0 0,-1 1 1,-1 0-1,1-1 1,2 8-73,6 10 41,-1 1 1,-2 0 0,6 21-42,-7-17-223,-2 0 0,-1 1 0,-1 0 0,-2 0-1,-1 0 1,-2 30 223,-1-34-501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0 600,'0'0'224,"-3"13"-152,-40 28 16,20-15 232,0 0 80,1 1 160,0-1 201,3 1-1,-2 1-8,4 3-88,-1 2-184,6 6-224,3 0-72,2-4-120,2 1-40,2-6-72,0-1-80,3-1 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4 3681,'6'-2'1288,"-3"1"-1072,-2 2-40,-1 5-16,-1 3-16,-4 13-80,1 2-16,-2 10-24,2 2-24,0 0-24,1 1-32,0-6-832,1-3 648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1:16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1739 802 1056,'9'16'513,"-6"-16"-68,-4-10-41,-11-64 2398,3-2 1,2-16-2803,1 13 614,-11-47-614,12 98-3,-1 1 0,-2-1 0,-1 2-1,-1-1 1,-1 1 0,-5-7 3,9 19-8,-1 1 0,-1 0-1,0 1 1,0 0 0,-4-3 8,8 11-5,1 0 0,-1 0 0,0 0 0,0 0 0,0 1 0,0-1 0,-1 2-1,1-1 1,-1 0 0,0 1 0,0 0 0,0 0 0,0 1 0,-1 0 5,-28-5-7,-1 2 0,1 2 0,-1 1 0,1 2 0,-1 1 0,-15 4 7,14-1 5,0-1 0,0-2-1,0-1 1,-2-2-5,-149-16-2,-1 0 19,76 9 6,73 3-9,1 2 1,-1 2 0,0 2-1,0 1 1,-3 3-15,-41 13 81,0 3-1,-8 8-80,84-26 18,-21 8 93,29-11-109,-1 1-1,1-1 1,-1 1 0,1-1-1,-1 1 1,1-1 0,0 1-1,-1-1 1,1 1-1,0 0 1,-1-1 0,1 1-1,0-1 1,-1 1 0,1 0-1,0-1 1,0 1 0,0 0-1,0-1 1,0 1-1,0 0 1,0 0 0,0-1-1,0 1 1,0 0 0,0-1-1,0 1 1,0 0 0,1-1-1,-1 1 1,0-1-1,0 1 1,1 0 0,-1-1-1,1 1 1,-1-1 0,1 1-2,2 5 7,0 1 0,-1-1 0,0 1 0,0-1 0,0 1 0,0 0 0,-1 0 0,-1 0 0,1 0 0,-1 0 0,0 4-7,-2 16-51,-1 0 1,-4 12 50,0 3-11,0 21 43,2 1 0,3 24-32,3-50 59,2 0 0,1 0-1,2 0 1,7 22-59,-12-54 7,1-1 0,-1 0 1,1 0-1,0 1 1,0-1-1,1-1 0,-1 1 1,1 0-1,0-1 1,0 1-1,1-1 0,-1 0 1,1 0-1,0 0 0,0 0 1,0-1-1,1 0 1,-1 0-1,1 0 0,0 0 1,0-1-1,0 0 1,0 0-1,0 0 0,0 0 1,2-1-8,94 36 1,-97-36 2,1 0 0,0-1 0,-1 1-1,1-1 1,0 0 0,0 0 0,-1-1 0,1 1 0,0-1 0,-1 0-1,1 0 1,-1-1 0,1 1 0,-1-1 0,0 0 0,1 0 0,0-2-3,4 0 24,0 1 1,0-1 0,0 1 0,4 0-25,32-3 138,-1 3 1,2 1-1,9 2-138,-31 0 36,29 2 215,1 2 0,-1 2 1,48 12-252,-3 7 1202,56 23-1202,-95-29 258,31 6-258,-65-20-263,0-1-1,1-1 0,-1-1 1,1-1-1,2-1 264,29-3-503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71 848,'16'-40'636,"-16"39"-517,1 0-1,-1 0 1,1-1-1,-1 1 0,1 0 1,-1 0-1,1-1 1,-1 1-1,0 0 0,0-1 1,0 1-1,0 0 1,0 0-1,0-1 0,0 1 1,0 0-1,-1-1 1,1 1-1,-1-1-118,0 3 585,8 3-491,-7-4-425,1 0 146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1072,'14'6'1427,"-11"-4"-1259,-3-8-6,0-5 442,0 11-335,11 23 1019,-8-17-1185,-1-3-72,-1 0 0,1-1 0,-1 1 0,1-1 0,0 0 0,0 0 0,0 1 0,0-1 0,1 0-31,-1-1-64,-1-2 13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40 328,'24'-40'160,"-24"40"-156,0 0-1,0 0 1,0 0 0,0 1-1,0-1 1,0 0 0,0 0-1,0 0 1,0 0 0,0 0-1,0 0 1,0 0 0,0 0-1,0 0 1,0 0 0,0 0-1,0 0 1,0 0 0,0 0-1,0 0 1,0 0 0,0 1-1,0-1 1,0 0 0,0 0-1,0 0 1,0 0 0,0 0-1,0 0 1,0 0 0,0 0-1,0 0 1,0 0 0,1 0-1,-1 0 1,0 0 0,0 0-1,0 0 1,0 0 0,0 0-1,0 0 1,0 0 0,0 0-1,0 0 1,0 0 0,0 0-1,0 0 1,0 0 0,0 0-1,0 0 1,0 0 0,1 0-4,-3 11 171,-2 13 343,4-21-332,-1 1 0,0-1-1,0 0 1,0 0 0,0 0-1,0 0 1,-1-1-1,1 1 1,-1 0 0,0 0-1,0-1 1,-1 2-182,2-4 69,0 1 0,0 0 0,0-1 0,0 1-1,0-1 1,0 1 0,-1-1 0,1 0 0,0 0 0,0 1 0,0-1 0,0 0 0,-1 0-1,1 0 1,0 0 0,0 0 0,0 0 0,-1-1 0,1 1 0,0 0 0,0 0 0,0-1-1,0 1 1,0-1 0,-1 1 0,1-1 0,0 0 0,0 1 0,0-1 0,1 0-1,-1 0 1,0 0 0,-1 0-69,-57-43-188,42 34 24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 1553 640,'13'6'468,"-13"-7"-447,1 1 1,-1 0-1,0 0 1,1 0-1,-1 0 0,0 0 1,0 0-1,1 0 0,-1 0 1,0 0-1,0 0 1,1-1-1,-1 1 0,0 0 1,0 0-1,0 0 0,1 0 1,-1-1-1,0 1 0,0 0 1,0 0-1,0-1 1,1 1-1,-1 0 0,0 0 1,0-1-1,0 1 0,0 0 1,0-1-22,0-28 1323,-2 9-763,-3-145 1759,-2 6-1735,7-1 1,8-10-585,4 44 248,-6-1 0,-6 1 0,-5-8-248,4 117 7,-1-5-52,0 1 0,-1 0 1,-4-9 44,5 24-20,0-1 0,0 0 0,-1 0 0,0 1-1,-1 0 1,1 0 0,-1 0 0,0 0 0,-1 0 0,1 1 0,-1 0 0,-1-1 20,-2-2 1,1 2-3,0-1 0,-1 1 0,1 1 0,-8-5 2,12 8 1,-1 1-1,0-1 0,0 1 1,0 0-1,0 0 1,0 0-1,0 0 1,-1 1-1,1-1 1,0 1-1,0 0 1,-4 1-1,-38 4 31,30-2-21,0-1 0,0-1 1,-1 0-1,1-1 0,-1-1 0,1-1 0,-6-1-10,-110-33 22,80 20-20,0 2-1,-2 3 1,-17-1-2,-30 5 28,0 3 0,-9 6-28,-47 11 53,74-5 69,-10-2-122,-81 3 128,121-5-144,52-4 21,0 1 0,0-1 0,0 1 0,0-1 0,0 1 1,0-1-1,0 1 0,0 0 0,0-1 0,0 1 0,0 0 0,0 0 1,1-1-1,-1 1 0,0 0 0,1 0 0,-1 0 0,0 0 1,1 0-1,-1 0 0,1 0 0,0 0 0,-1 0 0,1 0 0,0 0 1,-1 1-1,1-1 0,0 0 0,0 0-5,-4 43 169,4-27-134,-38 258 242,16-135-213,7 1 1,4 31-65,12-44 104,5-1 0,6-1 1,9 24-105,-12-112 68,1-1 1,8 18-69,-7-23 24,-1 1-1,-2 0 1,1 11-24,-7-33 10,0 0 1,1 0-1,0-1 0,3 5-10,-6-15 3,1 0 0,-1 1-1,1-1 1,-1 1-1,1-1 1,-1 0-1,1 0 1,-1 1 0,1-1-1,-1 0 1,1 0-1,-1 1 1,1-1 0,0 0-1,-1 0 1,1 0-1,0 0 1,-1 0 0,1 0-1,-1 0 1,1 0-1,0 0 1,-1 0 0,1 0-1,-1-1 1,1 1-1,0 0 1,-1 0 0,1-1-1,-1 1 1,1 0-3,21-10 246,-19 9-177,88-43 2533,88-27-2602,-138 58 117,0 1 0,1 3 0,-1 1 0,2 2-1,38 0-116,-21 5 134,37-1 258,63-11-392,-128 9-25,139-16-3,-129 17-402,0 2 0,1 2 0,0 2 430,8 5-398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374 495 416,'5'2'125,"0"1"-1,0 0 1,0-1-1,0 0 1,0 0-1,0 0 1,1-1 0,-1 0-1,1 0 1,-1 0-1,1-1 1,-1 0-1,1 0 1,0 0-1,-1 0 1,1-1 0,-1 0-1,1 0 1,-1-1-1,1 0-124,7-2 137,-1-1-1,1-1 1,-1 0-1,0 0 1,-1-1-1,1-1 1,-1 0-1,-1-1 0,4-3-136,-9 6 75,0 0-1,0 0 0,0 0 1,-1-1-1,0 1 0,0-1 1,-1 0-1,0 0 0,0 0 0,-1-1 1,0 1-1,0-1 0,-1 1 1,0-1-1,0 0 0,0 0 0,-1 0-74,0-4 19,-1 0-1,0 0 0,-1 0 0,0 1 0,0-1 1,-2 0-1,1 1 0,-1 0 0,-1 0 0,0 0 1,-1 0-1,0 1 0,0 0 0,-1 0 0,0 0 1,-1 1-1,-1-1-18,-3 0-10,1-1 0,-1 2 0,-1-1 0,0 2 0,0 0 0,-1 0 0,0 1 0,0 1 0,-1 0 0,1 1 0,-1 1 0,0 0 1,-1 1 9,-16-3 0,-1 2 0,1 1 0,-1 2 0,0 1 0,1 1 0,-1 2 0,-28 7 0,56-9 14,0 0 0,-1 0 0,1 1 1,0 0-1,0 0 0,1 0 0,-1 1 0,0-1 1,1 1-1,-1 0 0,1 1 0,0-1 1,0 1-1,0 0 0,1 0 0,0 0 1,-1 0-1,1 0-14,1 2 29,-1-1 0,1 1 0,0-1 0,0 1 0,0 0 0,1 0 0,0-1 0,0 1 0,1 0 0,0 0 0,0 0 0,0 0 0,0 0 0,1 0 0,0 0 0,1 1-29,3 14 51,1-1 0,1 0 1,1 0-1,1 0 0,10 16-51,-2-7 26,1 0 0,2-2-1,10 11-25,-21-28-110,1 1 0,1-2 0,-1 1-1,2-2 1,-1 1 0,1-1 0,0-1 0,6 2 110,-16-7-1861,-6-3-593,2 0 2306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1920,'7'22'897,"0"2"-441,1 1-200,-4 1-216,1 2-72,-2 3-840,1 0 640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1496,'26'-22'950,"-24"21"-837,1 1 1,-1-1-1,0 0 1,0 1-1,1 0 1,-1 0-1,0 0 1,0 0-1,1 0 0,-1 0 1,0 0-1,0 1 1,1-1-1,-1 1 1,0-1-1,0 1 1,0 0-1,0 0 1,1 1-114,2-1 148,2 3-75,0 0-1,1 0 0,-2 0 1,1 1-1,0 0 1,-1 0-1,0 0 0,0 1 1,-1 0-1,1 0 0,-1 1 1,-1 0-1,1-1 1,2 8-73,6 10 41,-1 1 1,-2 0 0,6 21-42,-7-17-223,-2 0 0,-1 1 0,-1 0 0,-2 0-1,-1 0 1,-2 30 223,-1-34-501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0 600,'0'0'224,"-3"13"-152,-40 28 16,20-15 232,0 0 80,1 1 160,0-1 201,3 1-1,-2 1-8,4 3-88,-1 2-184,6 6-224,3 0-72,2-4-120,2 1-40,2-6-72,0-1-80,3-1 80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4 3681,'6'-2'1288,"-3"1"-1072,-2 2-40,-1 5-16,-1 3-16,-4 13-80,1 2-16,-2 10-24,2 2-24,0 0-24,1 1-32,0-6-832,1-3 648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71 848,'16'-40'636,"-16"39"-517,1 0-1,-1 0 1,1-1-1,-1 1 0,1 0 1,-1 0-1,1-1 1,-1 1-1,0 0 0,0-1 1,0 1-1,0 0 1,0 0-1,0-1 0,0 1 1,0 0-1,-1-1 1,1 1-1,-1-1-118,0 3 585,8 3-491,-7-4-425,1 0 146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06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 1553 640,'13'5'468,"-13"-5"-447,1 0 1,-1 0-1,0 0 1,1 0-1,-1 0 0,0 0 1,0 0-1,1 0 0,-1 0 1,0 0-1,0-1 1,1 1-1,-1 0 0,0 0 1,0 0-1,0 0 0,1-1 1,-1 1-1,0 0 0,0 0 1,0 0-1,0-1 1,1 1-1,-1 0 0,0 0 1,0-1-1,0 1 0,0 0 1,0-1-22,0-28 1323,-2 8-763,-3-143 1759,-2 5-1735,7-1 1,8-10-585,4 44 248,-6-1 0,-6 1 0,-5-8-248,4 116 7,-1-3-52,0 0 0,-1 0 1,-4-9 44,5 23-20,0 1 0,0-1 0,-1 0 0,0 1-1,-1 0 1,1-1 0,-1 1 0,0 1 0,-1-1 0,1 1 0,-1-1 0,-1 0 20,-2-1 1,1 1-3,0-1 0,-1 1 0,1 0 0,-8-3 2,12 7 1,-1 0-1,0 1 0,0 0 1,0-1-1,0 1 1,0 1-1,0-1 1,-1 0-1,1 1 1,0 0-1,0 0 1,-4 1-1,-38 4 31,30-2-21,0-1 0,0-1 1,-1 0-1,1-1 0,-1-1 0,1-1 0,-6-1-10,-110-33 22,80 20-20,0 2-1,-2 3 1,-17-1-2,-30 4 28,0 5 0,-9 5-28,-47 11 53,74-5 69,-10-3-122,-81 5 128,121-6-144,52-4 21,0 1 0,0-1 0,0 0 0,0 1 0,0 0 1,0-1-1,0 1 0,0-1 0,0 1 0,0 0 0,0 0 0,0-1 1,1 1-1,-1 0 0,0 0 0,1 0 0,-1 0 0,0 0 1,1 0-1,-1 0 0,1 0 0,0 0 0,-1 0 0,1 0 0,0 0 1,-1 0-1,1 1 0,0-1 0,0 0-5,-4 43 169,4-27-134,-38 257 242,16-133-213,7-1 1,4 33-65,12-46 104,5 1 0,6-2 1,9 24-105,-12-112 68,1-1 1,8 18-69,-7-23 24,-1 1-1,-2 0 1,1 11-24,-7-33 10,0 0 1,1 0-1,0-1 0,3 4-10,-6-13 3,1-1 0,-1 1-1,1-1 1,-1 0-1,1 1 1,-1-1-1,1 0 1,-1 1 0,1-1-1,-1 0 1,1 0-1,-1 0 1,1 1 0,0-1-1,-1 0 1,1 0-1,0 0 1,-1 0 0,1 0-1,-1 0 1,1 0-1,0 0 1,-1 0 0,1-1-1,-1 1 1,1 0-1,0 0 1,-1 0 0,1-1-1,-1 1 1,1-1-3,21-8 246,-19 8-177,88-43 2533,88-27-2602,-138 58 117,0 1 0,1 3 0,-1 1 0,2 2-1,38 0-116,-21 5 134,37-1 258,63-11-392,-128 9-25,139-16-3,-129 17-402,0 2 0,1 2 0,0 2 430,8 4-398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1072,'14'6'1427,"-11"-4"-1259,-3-8-6,0-5 442,0 11-335,11 23 1019,-8-17-1185,-1-3-72,-1 0 0,1-1 0,-1 1 0,1-1 0,0 0 0,0 0 0,0 1 0,0-1 0,1 0-31,-1-1-64,-1-2 13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40 328,'24'-40'160,"-24"40"-156,0 0-1,0 0 1,0 0 0,0 1-1,0-1 1,0 0 0,0 0-1,0 0 1,0 0 0,0 0-1,0 0 1,0 0 0,0 0-1,0 0 1,0 0 0,0 0-1,0 0 1,0 0 0,0 0-1,0 0 1,0 0 0,0 1-1,0-1 1,0 0 0,0 0-1,0 0 1,0 0 0,0 0-1,0 0 1,0 0 0,0 0-1,0 0 1,0 0 0,1 0-1,-1 0 1,0 0 0,0 0-1,0 0 1,0 0 0,0 0-1,0 0 1,0 0 0,0 0-1,0 0 1,0 0 0,0 0-1,0 0 1,0 0 0,0 0-1,0 0 1,0 0 0,1 0-4,-3 11 171,-2 13 343,4-21-332,-1 1 0,0-1-1,0 0 1,0 0 0,0 0-1,0 0 1,-1-1-1,1 1 1,-1 0 0,0 0-1,0-1 1,-1 2-182,2-4 69,0 1 0,0 0 0,0-1 0,0 1-1,0-1 1,0 1 0,-1-1 0,1 0 0,0 0 0,0 1 0,0-1 0,0 0 0,-1 0-1,1 0 1,0 0 0,0 0 0,0 0 0,-1-1 0,1 1 0,0 0 0,0 0 0,0-1-1,0 1 1,0-1 0,-1 1 0,1-1 0,0 0 0,0 1 0,0-1 0,1 0-1,-1 0 1,0 0 0,-1 0-69,-57-43-188,42 34 24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235 12 568,'2'3'-167,"7"10"1866,-6-10-230,-4-8 143,1 4-1596,-1-1 1,1 1-1,-1-1 0,0 1 0,0 0 0,0-1 1,0 1-1,0 0 0,0 0 0,0 0 1,0 0-1,0 0 0,0 0 0,-1 0 0,1 0 1,0 0-1,-1 0 0,1 1 0,-1-1 1,1 0-1,-1 1 0,1-1 0,-1 1 1,1 0-1,-1 0 0,1-1 0,-1 1 0,0 0 1,1 0-1,-1 1 0,1-1 0,-1 0 1,1 0-1,-1 1 0,0-1 0,1 1 0,0-1 1,-1 1-1,1 0 0,-1 0-16,0 0 84,-1 0 0,1 0 0,-1 0 0,1 1 0,0-1 0,-1 1 0,1 0 0,0-1 0,0 1 0,0 0 0,1 0 0,-1 0 0,0 1 0,1-1 0,-1 0 0,1 1 0,0-1 0,0 1 0,0-1 0,0 1 0,0-1 0,1 1 0,-1 0 0,1-1-84,0 1 227,0 1 1,1-1 0,-1 0-1,1 0 1,0 0 0,0 0-1,0 0 1,0-1 0,1 1-1,-1 0 1,1 0 0,1 2-228,-2-5 12,-1 1 1,1 0 0,-1-1-1,1 1 1,0 0-1,-1-1 1,1 1 0,0-1-1,-1 1 1,1-1 0,0 1-1,-1-1 1,1 1-1,0-1 1,0 0 0,0 1-1,-1-1 1,1 0-1,0 0 1,0 0 0,0 0-1,0 0 1,0 1-1,-1-1 1,1-1 0,0 1-1,0 0 1,0 0-1,0 0 1,0 0 0,-1-1-1,1 1 1,0 0-1,0-1 1,0 1 0,-1-1-1,1 1 1,0-1 0,-1 1-1,1-1 1,0 1-1,-1-1 1,1 0 0,-1 1-1,1-1 1,-1 0-1,1 0-12,0 0-5,-1 1-1,1-1 1,0 0-1,-1 1 1,1-1-1,-1 0 0,1 0 1,-1 1-1,1-1 1,-1 0-1,0 0 1,1 0-1,-1 0 1,0 1-1,0-1 0,0 0 1,0 0-1,0 0 1,0 0-1,0 0 1,0 0-1,0 0 0,0 0 1,0 1-1,0-1 1,-1-1 5,1 1-4,-1 0 0,0 0 0,0 0 0,0 1-1,0-1 1,0 0 0,0 0 0,0 0 0,0 1 0,0-1 0,0 1 0,0-1 0,0 1 0,-1-1 0,1 1 0,0 0 0,0-1 4,-3 0-12,0 0 0,0 1-1,1-1 1,-1 1 0,0 0 0,0 0 0,0 0 0,1 1 0,-1-1 0,0 1 0,0 0 0,-2 1 12,4-1-2,0 0 1,0 0 0,0 1-1,0-1 1,0 1 0,0-1-1,0 1 1,1 0 0,-1 0-1,1 0 1,-1 0 0,1 0-1,0 0 1,-1 0-1,1 0 1,0 1 0,1-1-1,-1 1 2,-1 1 10,2 1 0,-1 0 0,0 0-1,1 0 1,0 0 0,0 0-1,0 0 1,1 0 0,0 0-10,3 13 61,0 0 1,2-1-1,0 1 1,4 7-62,-9-24 1,11 21-22,-13-23 18,0 0 1,0 1-1,0-1 0,-1 1 1,1-1-1,0 1 0,0 0 1,-1-1-1,1 1 0,0 0 1,-1 0-1,1 0 0,0 0 1,-1 0-1,1 0 1,0 0-1,0 1 0,-1-1 1,1 0-1,0 1 0,-1-1 1,1 1 2,-28 10-31,26-9 28,0 0 1,0 0-1,0 1 1,0-1-1,1 0 1,-1 1 0,1 0-1,-1 0 1,1-1-1,0 1 1,0 0-1,0 1 1,1-1-1,-1 0 1,1 0-1,0 1 1,0-1 0,0 1-1,0-1 1,1 1-1,-1 2 3,1-2 7,-1 0-1,1 1 1,0-1-1,1 1 1,-1-1-1,1 1 1,0-1-1,0 0 1,0 1-1,1-1 0,-1 0 1,1 0-1,0 0 1,0 0-1,1 0 1,-1 0-1,2 1-6,-4-5-7,1 1-1,-1-1 1,0 1-1,0-1 0,1 0 1,-1 1-1,0-1 1,1 1-1,-1-1 0,0 0 1,1 1-1,-1-1 0,1 0 1,-1 0-1,0 1 1,1-1-1,-1 0 0,1 0 1,-1 0-1,1 1 1,-1-1-1,1 0 0,-1 0 1,1 0-1,-1 0 1,1 0-1,-1 0 0,1 0 1,-1 0-1,1 0 1,-1 0-1,1 0 0,-1-1 1,1 1-1,-1 0 1,1 0-1,-1 0 0,1-1 1,-1 1-1,0 0 1,1 0-1,-1-1 0,1 1 1,-1 0-1,0-1 0,1 1 1,-1 0-1,1-1 8,-1 0-2,0 0 0,0 1-1,1-1 1,-1 0 0,0 0 0,0 1-1,0-1 1,0 0 0,0 0 0,0 0-1,0 1 1,0-1 0,0 0-1,-1 0 1,1 0 0,0 1 0,0-1-1,-1 0 1,1 1 0,0-1 0,-1 0-1,1 0 1,-1 1 0,1-1-1,-1 1 1,1-1 0,-1 0 0,1 1-1,-1-1 1,1 1 0,-1 0 0,0-1-1,0 0 3,0 1-6,-1-1 0,1 0 0,0 0 0,-1 0 0,1 1 0,-1-1-1,0 0 1,1 1 0,-1 0 0,1-1 0,-1 1 0,0 0 0,1 0 0,-1 0-1,0 0 1,1 0 0,-1 0 0,0 0 0,1 1 0,-1-1 0,1 0 0,-1 1 6,-1 0 1,1 1 1,0-1 0,-1 0 0,1 1-1,0 0 1,0 0 0,0-1 0,0 1-1,0 0 1,1 1 0,-1-1 0,1 0-1,-1 0-1,-1 4 36,0 0-1,0-1 1,1 1-1,-1 0 0,1 0 1,1 1-1,-1-1 1,1 0-1,0 0 0,1 1 1,-1 3-36,2-5-33,0 1 0,0-1-1,0 0 1,1 1 0,-1-1 0,1 0 0,1 0 0,-1 0 0,1 0 0,0 0 0,0 0 0,0-1 0,1 0 0,-1 1 0,1-1-1,0-1 1,1 1 0,-1 0 0,0-1 0,1 0 0,0 0 0,0-1 0,0 1 0,0-1 0,4 2 33,3-1-351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1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31 3569,'7'3'357,"0"0"0,-1 0 1,1-1-1,0 0 0,0-1 1,0 1-1,0-1 0,1-1-357,-6 0 11,0 1-1,0-1 0,0-1 1,0 1-1,0 0 0,0 0 0,-1-1 1,1 1-1,0-1 0,0 0 1,0 1-1,0-1 0,-1 0 0,2-1-10,-2 1 15,0 1 0,-1-1 0,1 0 0,0 0 0,0 0 0,-1 0-1,1-1 1,0 1 0,-1 0 0,1 0 0,-1 0 0,0 0 0,1-1 0,-1 1-1,0 0 1,0 0 0,1-1 0,-1 1 0,0 0 0,0 0 0,-1-1 0,1 1-1,0-1-14,0 1 9,0 0-1,0 1 0,0-1 0,0 1 0,0-1 0,-1 1 0,1-1 0,0 0 0,0 1 0,0-1 0,-1 1 0,1-1 0,0 1 0,0-1 0,-1 1 0,1-1 0,0 1 0,-1-1 0,1 1 0,-1 0 0,1-1 0,-1 1-8,1 0 9,-1-1-1,1 1 0,-1 0 1,1 0-1,-1 0 0,1 0 1,0 1-1,-1-1 1,1 0-1,-1 0 0,1 0 1,0 0-1,-1 0 0,1 0 1,-1 1-1,1-1 1,0 0-1,-1 0 0,1 0 1,0 1-1,-1-1 0,1 0 1,0 1-9,-1 0 19,0 0 0,0 0 0,0 0 0,0 1 0,0-1 1,0 0-1,0 1 0,1-1 0,-1 0 0,1 1 0,-1-1 0,1 1 0,-1-1 0,1 1 1,0-1-1,0 1 0,0-1 0,0 1-19,1 1 125,0 1 0,0-1 0,1 0 0,-1 0 0,1 0 0,0 0 0,0 0 1,0 0-1,0 0 0,0 0 0,1-1 0,-1 1 0,1-1 0,0 0 0,0 0 0,0 0 0,0 0 0,0 0 0,0-1 0,0 1 0,1-1-125,-1 1 8,0-1 0,0 0 0,0 0 0,0 0-1,0 0 1,1 0 0,-1 0 0,0-1 0,0 0-1,1 1 1,-1-1 0,0-1 0,0 1 0,1 0-1,-1-1 1,0 1 0,0-1 0,0 0 0,0 0-1,0-1 1,0 1 0,3-2-8,-3 0-31,-1 1 0,1-1 1,-1 0-1,1 0 0,-1 0 0,0 0 0,1-3 31,-3 6-1,1-1-1,-1 0 0,0 1 1,1-1-1,-1 1 0,0-1 0,1 0 1,-1 1-1,0-1 0,0 0 0,1 0 1,-1 1-1,0-1 0,0 0 1,0 1-1,0-1 0,0 0 0,0 0 1,0 1-1,0-1 0,-1 0 0,1 1 1,0-1-1,0 0 0,0 1 1,-1-1-1,1 0 0,0 1 0,-1-1 1,1 0-1,-1 1 0,1-1 0,-1 1 1,1-1-1,-1 1 0,1-1 0,-1 1 1,1-1-1,-1 1 0,0 0 1,1-1-1,-1 1 2,1 0-1,0 0 0,0 0 1,0 0-1,0 0 0,0 0 0,0 0 1,-1 0-1,1 0 0,0 0 0,0 0 1,0 0-1,0 0 0,0 0 0,0 0 1,0 0-1,0 0 0,0 0 0,0 0 1,0 0-1,0 0 0,-1 0 0,1 0 1,0 0-1,0 0 0,0 0 0,0 0 1,0 0-1,0 0 0,0 0 0,0 0 0,0 0 1,0 0-1,0 0 0,0 0 0,0 0 1,0 0-1,0 1 0,0-1 0,0 0 1,-1 0-1,1 0 0,0 0 0,0 0 1,0 0-1,0 0 0,0 0 0,0 0 1,0 0-1,0 0 0,0 1 0,0-1 1,0 0-1,0 0 0,0 0 0,0 0 1,1 0-1,-1 0 0,0 0 0,0 0 1,0 0-1,0 0 0,0 0 0,0 0 1,0 0-1,0 1 0,0-1 1,4 9 20,6 8 149,-2-9 190,-1 1 1,1-2-1,0 1 1,8 5-360,-14-12 27,0 1 0,0 0 0,1 0 0,-1-1 0,1 0 0,-1 1 1,1-1-1,-1 0 0,1 0 0,0 0 0,0-1 0,-1 1 1,1-1-1,0 1 0,0-1 0,0 0 0,0 0 0,0 0 1,-1-1-1,1 1 0,0-1-27,-1 1-12,0-1-1,-1 0 1,1 0-1,-1 0 1,1 0 0,-1 0-1,1 0 1,-1-1 0,1 1-1,-1 0 1,0-1 0,0 1-1,0-1 1,0 0-1,0 1 1,0-1 0,0 0-1,-1 1 1,1-1 0,0 0-1,-1 0 1,0 0 0,1 1-1,-1-1 1,0 0-1,0 0 1,0 0 0,0 0-1,0 0 1,0 1 0,-1-1-1,1 0 1,-1 0-1,1 0 1,-1 0 0,0 1-1,1-1 1,-1 0 0,0 1-1,0-1 1,0 1 0,-1-1-1,1 1 1,0-1-1,0 1 1,-1 0 0,1 0-1,-1 0 1,1-1 0,-1 1-1,0 1 1,1-1 0,-1 0-1,0 0 1,-1 0 12,2 1 1,0-1 1,0 1-1,0 0 1,0-1-1,0 1 1,0 0-1,0 0 1,0 0-1,0 0 1,0 0-1,-1 0 1,1 0-1,0 0 1,0 0-1,0 1 1,0-1-1,0 0 1,0 1-1,0-1 1,0 1-1,0-1 1,0 1-1,0-1-1,1 1 7,0 0 0,-1 0-1,1 0 1,0-1-1,0 1 1,-1 0 0,1 0-1,0 0 1,0-1-1,0 1 1,0 0 0,0 0-1,0 0 1,0 0 0,1-1-1,-1 1 1,0 0-1,0 0 1,1 0 0,-1-1-1,0 1 1,1 0-7,2 5 65,0 0 0,0-1 0,1 1-1,0-1 1,0 0 0,4 4-65,-4-5 50,0-1-1,0 0 0,0 0 1,1 0-1,-1 0 0,1-1 1,-1 0-1,6 2-49,-9-4-5,0 1 0,1-1 0,-1 1 0,0-1 0,1 0 0,-1 1 0,1-1 0,-1 0 0,0 0-1,1 0 1,-1 0 0,1 0 0,-1-1 0,0 1 0,1 0 0,-1-1 0,0 1 0,1-1 0,-1 1 0,0-1 0,0 1 0,1-1 0,-1 0 0,0 0 0,0 0-1,0 0 1,0 0 0,0 0 0,0 0 0,0 0 0,0 0 0,0 0 0,-1 0 0,1-1 5,-1-3-59,-6 8 16,-7 8 9,11-9 39,1 0 0,-1 0 0,1 1 0,0-1 0,-1 1-1,1-1 1,0 1 0,1-1 0,-1 1 0,0 0 0,1-1 0,-1 1 0,1 0 0,0 0 0,0-1 0,0 1 0,0 0-5,1 3 13,0 0 1,0-1 0,1 0 0,0 1 0,0-1 0,0 0 0,0 0 0,3 3-14,1 3 13,1-1 0,1 0 0,-1 0 0,2-1-1,-1 0 1,1-1 0,7 5-13,-15-12-4,0-1-1,0 1 1,0 0-1,-1-1 1,1 1-1,0 0 0,0-1 1,-1 1-1,1 0 1,0 0-1,-1 0 1,1 0-1,-1 0 0,1 0 1,0 0 4,-9 6-80,-11 9 71,18-14 11,0 0 0,0 0 1,0 0-1,0 1 0,0-1 0,1 0 0,-1 1 1,1-1-1,0 1 0,0-1 0,0 1 0,0-1 1,0 0-1,0 1 0,0-1 0,1 1 0,0-1 1,-1 0-1,1 1 0,0-1 0,0 0 0,0 0 1,1 2-3,3 4 8,-1 0 1,1 0-1,0 0 1,1-1-1,4 5-8,19 11 19,-14-12-91,-14-11 65,-1 0 0,0 0 1,0 0-1,0 0 1,0 0-1,0 0 0,1 0 1,-1 0-1,0 0 0,0 0 1,0 0-1,0 0 0,0 1 1,0-1-1,1 0 1,-1 0-1,0 0 0,0 0 1,0 0-1,0 0 0,0 0 1,0 0-1,0 1 0,0-1 1,0 0-1,0 0 0,1 0 1,-1 0-1,0 0 1,0 0-1,0 1 0,0-1 1,0 0-1,0 0 0,0 0 1,0 0-1,0 0 0,0 1 1,0-1-1,0 0 1,0 0-1,0 0 0,0 0 1,0 0-1,-1 1 0,1-1 1,0 0-1,0 0 0,0 0 1,0 0-1,0 0 1,0 0-1,0 1 0,0-1 7,-1 0 4,0 0 0,0 0 0,0 1 0,0-1-1,0 1 1,0-1 0,1 1 0,-1-1 0,0 1-1,0-1 1,1 1 0,-1 0 0,0 0 0,1-1 0,-1 1-1,0 0 1,1 0 0,-1-1 0,1 1 0,-1 0-1,1 0 1,0 0 0,-1 0 0,1 0 0,0 0 0,0 0-1,0 0-3,0 2 6,0 0-1,0-1 1,0 1-1,0 0 0,1-1 1,0 1-1,-1 0 1,1-1-1,0 1 0,1 1-5,2 3 5,0 1-1,0-1 0,1 0 0,0 0 1,0 0-1,4 3-4,25 15-2506,-27-21 1738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9554 4268 1608,'4'-2'259,"-1"0"-1,1 1 1,0-2-1,-1 1 1,1 0-1,-1-1 1,0 1 0,0-1-1,0 0 1,0 0-1,0 0 1,-1 0-1,1-1 1,-1 1-1,0-1 1,2-3-259,3-6-5,-1-1 1,0 0 0,-1-1 0,-1 1 4,18-71-23,-4-1-1,-3 0 1,-3-17 23,11-265 66,-14 181-35,22-794 1424,-21 378-1188,-3 233 90,-8 128 81,-13-26-438,12 248 18,-3-43 32,-7-24-50,9 69-6,-1 0 0,-1 1-1,0 0 1,-1 0 0,-1 0 0,-1 1-1,-2-4 7,2 9-8,0 0-1,0 0 0,-1 1 1,0 0-1,-1 0 0,0 1 0,0 0 1,-1 1-1,0 0 0,0 1 0,-8-3 9,-5-1-15,0 0-1,-1 2 0,-1 1 0,1 1 1,-12-1 15,-471-77-32,313 52 40,59 8-8,-52 2 0,-472-19 0,176 33 0,-21-2 0,-459-5 24,565 5-4,39-2-2,-711 2 8,881 6-24,-153-2 4,-4 9-11,-1037 13 128,1054 6-54,207-10-48,9-5-2,-76 8 104,66-2-33,-8-6-90,16 0 1,83-4 5,0 1-1,0 2 0,0 2 1,-15 5-6,36-8 0,1 1 0,-1 0 0,1 1 1,0 0-1,0 1 0,1 0 0,0 0 1,0 2-1,-7 6 8,0 1 1,1 0 0,-11 17-9,17-19 27,0 1 0,1 1 1,1-1-1,0 1 1,1 1-1,1-1 1,-2 12-28,-7 29 119,-3 38-119,5-23-19,3-21 2,-16 77 11,-6 93 6,20-39 136,8 0 0,11 69-136,76 484 156,-51-495-136,16 62 121,56 179-141,-26-114 111,22 78-346,-72-335 259,-5-19 150,3 0 0,22 44-174,-42-121 323,1 0 0,0 0-1,1-1 1,0 0 0,1-1-1,1 0 1,0 0 0,3 3-323,-6-9 83,0 0 0,1 0-1,0 0 1,0-1 0,0 0 0,0-1 0,1 0 0,0 0 0,0-1 0,0 0 0,0-1 0,0 1 0,9-1-83,19 1 214,-1-3 0,1-1 0,0-2 0,-1-1 1,19-6-215,73-6 197,193-21 347,115-36-544,-367 61 70,473-95 174,-340 67-214,130-7-30,208 2-138,-476 40 114,651-17-3,-389 17 30,388 15-54,-523-4-28,76 5 2,269 1-230,140-12-213,182 43 520,-343-14 122,-349-28-55,1-7-1,13-9-66,108-26 31,-206 25-61,-2-3 1,40-18 29,-95 28-510,-1-2 0,0 0 0,16-12 510,-16 9-553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6585,'18'4'644,"0"-2"0,0 0-1,-1-1 1,1-1-1,0 0 1,0-2-1,17-3-643,-23 3 46,1-1-32,0 0 0,0 1 0,0 1 0,0 0 0,1 1 0,-1 0 0,1 1-14,-13-1 1,1 0 0,-1 1-1,0-1 1,0 0-1,0 0 1,0 1 0,0-1-1,0 0 1,0 1-1,0-1 1,0 1 0,0-1-1,0 1 1,0 0-1,0 0 1,0-1 0,0 1-1,-1 0 1,1 0-1,0 0 1,0 0 0,-1 0-1,1 0 1,0 1-1,-1-1-1,0 0 0,0 1 1,0-1-1,0 1 0,0-1 1,0 1-1,0-1 0,-1 1 1,1-1-1,0 1 0,-1-1 1,1 0-1,-1 1 1,0-1-1,1 0 0,-2 2 1,-3 5-9,-1 0 0,0 0-1,0-1 1,-1 0 0,-1 0 9,8-6 0,-23 19-106,-1 0 0,-14 8 106,18-14-33,0 1-1,2 0 1,-1 1-1,-8 12 34,25-26 97,1 0 0,-1-1 0,1 1 0,-1 0-1,1 0 1,0 0 0,0 0 0,0 0 0,0 1-1,0-1 1,0 0 0,1 0 0,-1 1 0,1-1-1,-1 0 1,1 1 0,0-1 0,0 1 0,0-1-1,0 2-96,1-1 109,0-1 0,0 0 0,0 0 0,0 0 0,0 0 0,1 0 0,-1 0 0,1 0 0,-1 0 0,1 0 0,0-1 0,0 1 0,-1-1 0,1 1 0,0-1 0,3 2-109,4 1 225,1 1 0,0-1 1,0-1-1,0 1 1,0-2-1,1 1 0,-1-2 1,3 1-226,11-1 101,-1-1 0,1-2 1,0 0-1,-1-1 0,10-3-101,58-7-2200,-75 13 1592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367 1 7242,'-28'0'3080,"-8"0"-1768,-4 0-439,-7 0-249,-1 1-288,1 1-128,1 1-520,7 2-2529,3 0 2049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50 223 2689,'6'2'370,"0"-1"1,0 0 0,0-1 0,0 1 0,0-1 0,0 0 0,0-1-1,0 1 1,1-1 0,-1-1 0,0 1 0,-1-1 0,2 0-371,-2 0 13,1-1 1,-1 0-1,0 0 0,0 0 1,-1-1-1,1 1 0,-1-1 1,1 0-1,-1 0 1,-1-1-1,1 1 0,0-1 1,-1 0-1,0 0 1,0 0-1,-1 0 0,1-1 1,-1 1-1,0-1 1,1-4-14,-2 6-1,0 0 0,-1 0 0,1 0 0,-1 0 0,0 0 0,1 0 0,-2 0 0,1 0 0,0 0 0,-1 1 1,0-1-1,0 0 0,0 0 0,0 0 0,-1 1 0,1-1 0,-1 1 0,0-1 0,-1 0 1,1 2 0,0-1 0,0 1 1,0 0-1,0 0 0,0 0 0,-1 1 0,1-1 0,-1 1 0,1-1 0,-1 1 0,0 0 0,1 0 1,-1 0-1,0 0 0,0 0 0,0 1 0,0-1 0,0 1 0,1 0 0,-1 0 0,0 0 1,0 0-1,0 0 0,0 1 0,0-1 0,-1 1 0,-4 1 3,-1 1 1,1-1-1,-1 1 0,1 1 0,0 0 1,1 0-1,-1 0 0,1 1 1,-1 0-1,1 1 0,-4 4-3,8-7 22,0 0 0,0 0 0,1 0 0,-1 0-1,1 1 1,0-1 0,0 1 0,0-1 0,0 1 0,0 0 0,1 0-1,0 0 1,0 0 0,0 0 0,0 0 0,0 0 0,1 0-1,0 0 1,0 0 0,0 0 0,0 1 0,1-1 0,0 0-1,0 0 1,0 0 0,0 0-22,0-2-31,0 0 1,0 1-1,0-1 0,1 0 1,-1 0-1,1 0 0,0 0 0,-1-1 1,1 1-1,0 0 0,0-1 1,0 1-1,0-1 0,0 1 1,0-1-1,1 0 0,-1 0 0,0 0 1,0 0-1,1-1 0,-1 1 1,1-1-1,-1 1 0,1-1 0,0 0 31,10 1-421,1 0 0,0-1 0,0-1 0,4-1 421,5 0-292,77-5-2868,-69 7 3024,-23 0 554,0 0-1,1 0 1,-1-1 0,0 0-1,-1 0 1,9-3-418,15-5 762,-10 3-617,0-1 0,0 0 0,0-2 0,12-7-145,-30 13 59,0 1 1,1-1-1,-1 0 0,0-1 1,0 1-1,-1 0 1,1-1-1,-1 1 1,0-1-1,1 0 0,-2 0 1,1 0-1,0 0 1,-1 0-1,0 0 1,0-1-1,0 1 0,0 0 1,-1-1-1,0-2-59,1 5 58,-1-1-1,0 1 1,0 0-1,-1-1 1,1 1-1,0-1 1,-1 1-1,1 0 1,-1 0-1,0-1 1,0 1 0,0 0-1,0 0 1,0 0-1,0 0 1,-1 0-1,1 0 1,-1 0-1,1 0 1,-1 1-1,0-1 1,1 0-1,-1 1 1,0-1-1,0 1 1,0 0-1,0 0 1,-1 0-1,1 0 1,0 0-1,0 0 1,-1 1-1,1-1 1,0 1-1,-1-1 1,1 1-1,-2 0-57,1 0 7,0 0 0,0 1 0,0-1 0,0 0 0,0 1-1,0 0 1,0 0 0,0 0 0,0 0 0,1 1 0,-1-1-1,0 1 1,1-1 0,-1 1 0,1 0 0,-1 0 0,1 0-1,0 0 1,0 0 0,0 1 0,0-1 0,0 1-1,1-1 1,-1 1 0,1 0 0,0 0 0,0-1 0,-1 1-1,2 0 1,-1 0 0,0 0-7,-1 6-70,0 0 0,0 0-1,1 0 1,0 0 0,0 0 0,1 0-1,0 0 1,1 0 0,0 0 0,1 1 70,3 3-898,4-8 373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 3041,'1'3'320,"1"-1"0,0 1 0,-1 0-1,1 0 1,-1 1 0,0-1 0,0 0 0,0 0 0,0 1 0,-1-1 0,1 0 0,-1 1 0,0-1 0,0 4-320,-1 7-49,0 1 1,-2 0-1,0 0 49,-4 33 57,3-24-111,3-21 54,1 0 0,-1 1-1,0-1 1,1 0 0,-1 1-1,1-1 1,0 1 0,0-1-1,1 0 1,-1 1 0,1 1 0,-1-5 5,1 0 1,-1 0 0,0 0 0,1 0-1,-1 1 1,0-1 0,1 0 0,-1 0-1,1 0 1,-1 0 0,0 0 0,1 0-1,-1 0 1,1 0 0,-1 0 0,0-1-1,1 1 1,-1 0 0,1 0 0,-1 0 0,0 0-1,1 0 1,-1-1 0,0 1 0,1 0-1,-1 0 1,0-1 0,1 1 0,-1 0-1,0 0 1,0-1 0,1 1 0,-1 0-1,0-1 1,0 1 0,0-1 0,1 1-1,-1 0 1,0-1 0,0 1-6,12-15 148,-4 4-74,43-59 86,-44 61-145,1 1 1,-1 0-1,2 0 1,-1 1 0,1 0-1,6-3-15,-15 9 9,1 1-1,-1 0 1,1-1-1,-1 1 1,1 0-1,0 0 1,-1-1-1,1 1 1,0 0-1,-1 0 1,1 0-1,0 0 1,0 0-1,-1 0 1,1 0-1,0 0 1,-1 0 0,1 0-1,0 0 1,-1 0-1,1 0 1,0 1-1,-1-1 1,1 0-1,0 1 1,-1-1-1,1 0 1,-1 1-1,1-1 1,-1 1-1,1-1 1,-1 0-1,1 1 1,-1-1-1,1 1 1,-1 0 0,0-1-1,1 1 1,-1-1-1,0 1 1,1 0-1,-1-1 1,0 1-1,0 0 1,1-1-9,8 39-11,-7-25 17,-2-14-6,2 7 133,-1 0 1,1 0-1,1 0 0,-1-1 1,1 1-1,2 2-133,-4-8 26,-1 0 0,1 0 1,0 0-1,0 0 0,0 0 0,0 0 0,0 0 0,0 0 0,0 0 0,0 0 0,0-1 0,0 1 0,0 0 0,0-1 1,1 1-1,-1-1 0,0 1 0,0-1 0,1 0 0,-1 1 0,0-1 0,1 0 0,-1 0 0,0 0 0,1 0 1,-1 0-1,0 0 0,1 0 0,-1-1 0,0 1 0,1 0 0,-1-1 0,0 1 0,0-1 0,1 1 0,-1-1 1,0 0-27,14-8 222,0 0 0,-1-1 0,12-11-222,-17 13 14,-1 0-1,1 1 1,0 1 0,1 0-1,0 0 1,0 0-1,0 1 1,0 1 0,1 0-1,11-3-13,-20 7 1,0 0 1,0 0-1,0 0 0,0 0 0,0 0 0,0 0 0,0 1 0,0-1 0,0 1 0,0-1 1,0 1-1,0 0 0,0 0 0,0 0 0,-1 0 0,1 0 0,0 0 0,-1 0 0,1 1 1,-1-1-1,1 1 0,-1-1 0,0 1 0,1-1 0,0 2-1,3 6-134,0 0-1,0 0 1,-1 1 0,3 7 134,1 2-431,3 3 163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161 24 3553,'16'-14'1960,"-6"8"-375,-4 2-345,-10 13-616,-8 6-280,-13 18-384,-5 10-24,-9 14-496,-1 6-688,-2 0 799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09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374 495 416,'5'2'125,"0"1"-1,0 0 1,0-1-1,0 0 1,0 0-1,0 0 1,1-1 0,-1 0-1,1 0 1,-1 0-1,1-1 1,-1 0-1,1 0 1,0 0-1,-1 0 1,1-1 0,-1 0-1,1 0 1,-1-1-1,1 0-124,7-2 137,-1-1-1,1-1 1,-1 0-1,0 0 1,-1-1-1,1-1 1,-1 0-1,-1-1 0,4-3-136,-9 6 75,0 0-1,0 0 0,0 0 1,-1-1-1,0 1 0,0-1 1,-1 0-1,0 0 0,0 0 0,-1-1 1,0 1-1,0-1 0,-1 1 1,0-1-1,0 0 0,0 0 0,-1 0-74,0-4 19,-1 0-1,0 0 0,-1 0 0,0 1 0,0-1 1,-2 0-1,1 1 0,-1 0 0,-1 0 0,0 0 1,-1 0-1,0 1 0,0 0 0,-1 0 0,0 0 1,-1 1-1,-1-1-18,-3 0-10,1-1 0,-1 2 0,-1-1 0,0 2 0,0 0 0,-1 0 0,0 1 0,0 1 0,-1 0 0,1 1 0,-1 1 0,0 0 1,-1 1 9,-16-3 0,-1 2 0,1 1 0,-1 2 0,0 1 0,1 1 0,-1 2 0,-28 7 0,56-9 14,0 0 0,-1 0 0,1 1 1,0 0-1,0 0 0,1 0 0,-1 1 0,0-1 1,1 1-1,-1 0 0,1 1 0,0-1 1,0 1-1,0 0 0,1 0 0,0 0 1,-1 0-1,1 0-14,1 2 29,-1-1 0,1 1 0,0-1 0,0 1 0,0 0 0,1 0 0,0-1 0,0 1 0,1 0 0,0 0 0,0 0 0,0 0 0,0 0 0,1 0 0,0 0 0,1 1-29,3 14 51,1-1 0,1 0 1,1 0-1,1 0 0,10 16-51,-2-7 26,1 0 0,2-2-1,10 11-25,-21-28-110,1 1 0,1-2 0,-1 1-1,2-2 1,-1 1 0,1-1 0,0-1 0,6 2 110,-16-7-1861,-6-3-593,2 0 2306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12 2336,'34'-11'1337,"-31"11"-257,0 1-232,-2 1-480,-1 0-184,-3 3-200,-1 0-32,-3 3 8,-2 1 0,-3 4-48,-2 1-144,-2 4-1224,-3-1 1032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373 123 448,'1'-2'151,"0"0"0,-1-1 0,1 1 0,0-1 0,-1 0 0,0 1 0,1-1 0,-1 1 0,0-1 0,0 1 0,-1-1 0,1 0 0,0 1 0,-1-1-1,0 1 1,1-1 0,-1 1 0,0-1 0,0 1 0,0 0 0,-1-1 0,1 1 0,-1 0 0,1 0 0,-1 0 0,0 0 0,1 0 0,-3-1-151,-1-2 27,-1 0 1,0 0-1,0 0 0,0 1 1,0-1-1,-1 2 0,0-1 1,0 1-1,-1-1-27,-1 1 1,0 1 1,0 0-1,0 1 1,0 0-1,0 0 1,0 1-1,0 0 0,0 1 1,0 0-1,0 0 1,0 1-1,0 0 1,0 1-1,0 0 0,1 0 1,-7 4-2,5-2 40,0 0 1,0 1-1,0 1 1,1-1-1,0 2 1,1-1-1,0 1 1,0 0-1,0 1 1,1 0-1,0 0 1,1 0 0,-1 4-41,4-8 91,1 0 0,-1 0 0,1 0 1,1 0-1,-1 1 0,1-1 1,0 0-1,0 1 0,0-1 1,1 1-1,0-1 0,0 1 1,1-1-1,-1 1 0,1-1 0,0 1 1,1-1-1,-1 0 0,1 1 1,0-1-1,0 0 0,1 0 1,-1-1-1,1 1 0,0 0 1,1-1-1,-1 0 0,1 1 0,0-1 1,0-1-1,0 1 0,0-1 1,1 1-1,-1-1 0,1-1 1,0 1-1,0 0 0,0-1 1,0 0-1,0-1 0,1 1 0,-1-1 1,0 0-1,1 0 0,2 0-91,-2-1 32,9 2 16,0-1 0,0-1 1,7-1-49,-18 1-10,0-1 0,0 1 0,0-1 1,0 0-1,-1 0 0,1 0 0,0-1 1,-1 1-1,1-1 0,-1 0 0,1 0 0,-1 0 1,0 0-1,1-1 0,-2 1 0,3-3 10,-4 4-12,0 0-1,0 0 0,0 0 0,-1 0 1,1 0-1,0 0 0,-1 0 1,1-1-1,-1 1 0,1 0 0,-1 0 1,0 0-1,1-1 0,-1 1 0,0 0 1,0 0-1,0-1 0,0 1 0,0 0 1,0 0-1,0-1 0,-1 1 1,1 0-1,0 0 0,-1-2 13,0 1-66,-1 0 1,1 0-1,-1-1 0,1 1 1,-1 0-1,0 0 0,0 1 1,0-1-1,0 0 1,0 1-1,0-1 0,-2 0 66,-3-2-167,-1 0-1,0 1 0,0-1 1,0 2-1,0-1 1,-1 1-1,-4-1 168,-2 4 429,15-1-396,0 0 0,-1 0 0,1 1 0,0-1 0,0 0 0,0 0 0,0 0 0,0 0 0,0 0 0,0 1 0,0-1 0,0 0 0,0 0 0,0 0 0,0 0 0,0 0 0,0 1 0,0-1 0,0 0 0,0 0 0,0 0 0,0 0 0,0 0 0,0 1 0,0-1 0,0 0 0,0 0 0,0 0 0,0 0 0,0 0 0,0 0 0,0 1 0,1-1 0,-1 0 0,0 0 0,0 0 0,0 0 0,0 0 0,0 0 0,0 0 0,0 0 0,1 1 0,-1-1 0,0 0 0,0 0-33,2 1 106,-1 0 0,1 0 0,0 0 0,0 0 0,0 0 0,-1 0 0,1-1 0,0 1 0,0-1 0,0 1 0,0-1 0,0 0 0,0 0-106,39-6-1767,-33 4 1041,8-1-127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45 128 4665,'2'0'43,"0"0"-1,0 0 1,0 0 0,0-1-1,-1 1 1,1-1-1,0 1 1,0-1 0,-1 0-1,1 0 1,0 0 0,-1 0-1,1 0 1,-1 0 0,1 0-1,-1 0 1,1 0-1,-1-1 1,0 1 0,0-1-1,0 1 1,0-1 0,0 1-1,0-1 1,0 0 0,0 0-1,-1 1 1,1-1-1,0 0 1,-1 0 0,0 0-1,1 1 1,-1-1 0,0 0-1,0 0 1,0 0 0,0 0-1,-1 0 1,1 1-1,-1-3-42,1 0-5,-1 0-1,1 1 0,-1-1 0,0 0 0,0 1 0,-1-1 0,1 0 1,-1 1-1,0 0 0,0-1 0,0 1 0,0 0 0,-1 0 0,1 0 1,-1 0-1,1 1 0,-1-1 0,0 1 0,0 0 0,-2-2 6,4 4 21,0-1-1,0 0 0,0 1 0,0-1 0,0 1 0,0-1 1,0 1-1,-1 0 0,1-1 0,0 1 0,0 0 1,0 0-1,0 0 0,0 0 0,-1 0 0,1 0 0,0 0 1,0 0-1,0 0 0,0 1 0,-1-1 0,1 0 1,0 1-1,0-1 0,0 1 0,0-1 0,0 1 1,0-1-1,0 1 0,0 0 0,0 0 0,1-1 0,-1 1 1,0 0-1,0 0 0,1 0 0,-1 0 0,0 0 1,1 0-1,-1 0 0,1 0 0,-1 0 0,1 1-20,-1 0 18,1 1-1,-1-1 1,1 1-1,0-1 1,0 1-1,0-1 1,0 1-1,0-1 1,0 1-1,1-1 1,-1 1-1,1-1 1,0 1-1,0-1 1,0 0-1,0 1 1,0-1-1,0 0 1,2 2-18,1 1-409,1-1 1,0 0 0,0 0-1,0 0 1,0-1-1,0 1 1,1-1 0,0-1-1,-1 1 1,1-1 0,0 0-1,2 1 409,7 1 140,0-1 0,-1 0 0,1-1 0,11 0-140,-19-2 349,1 0 0,-1-1 0,1 0 0,-1 0 0,0-1 0,1 0 0,-1 0 0,0-1 0,4-1-349,-9 3 3,0 0 0,-1 0-1,1 0 1,0 1 0,0-2 0,0 1 0,-1 0 0,1 0 0,-1-1 0,1 1-1,-1 0 1,1-1 0,-1 0 0,0 1 0,0-1 0,0 0 0,0 0 0,0 1-1,0-1 1,0 0 0,0 0 0,-1 0 0,1 0 0,-1 0 0,0 0 0,1 0-1,-1 0 1,0 0 0,0 0 0,0 0 0,0 0 0,-1 0 0,1-1 0,-1 1-1,1 0 1,-1-1-3,-1 1 11,1 0 1,0 1-1,0-1 0,-1 0 0,1 1 0,0-1 0,-1 1 0,0 0 0,1-1 0,-1 1 0,0 0 0,0 0 0,0 0 1,1 0-1,-1 0 0,0 1 0,0-1 0,0 1 0,-1-1 0,1 1 0,0 0 0,0-1 0,0 1 0,0 0 0,0 0 0,0 1 1,0-1-1,0 0 0,0 1 0,0-1 0,-2 1-11,0 0 6,0 0-1,0 0 1,0 1 0,-1-1 0,1 1-1,1 0 1,-1 0 0,0 0-1,0 0 1,1 1 0,-1-1 0,1 1-1,0 0 1,0 0 0,0 1-6,-4 9-116,4 1 54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29 129 4537,'2'3'2064,"0"-3"-1111,-2-7-481,0-1-104,-2-5-224,-2-3 16,-1 0-16,-1-2-40,1 2-64,0 2-16,2 4-8,1 2 8,2 4 24,1 2 8,6 4-896,1 5-1417,1 8 1465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74 632,'-4'11'235,"-3"10"551,-2-1 0,-5 9-786,12-25 369,-1 0-1,1 1 0,-1-1 1,0 0-1,0 0 1,-1-1-1,1 1 0,-1-1 1,0 1-1,0-1 0,0 0 1,0-1-1,-3 2-368,7-3 115,-1-1 0,0 1 1,0-1-1,0 0 0,0 1 0,0-1 0,1 0 0,-1 1 0,0-1 0,0 0 0,0 0 0,0 0 1,0 0-1,0 0 0,0 0 0,0 0 0,0 0 0,0 0 0,0-1 0,0 1 0,0 0 1,0-1-1,1 1 0,-1 0 0,0-1 0,0 1 0,0-1-115,0 0 69,0-1 0,1 1 0,-1 0 0,0 0 0,1-1 0,-1 1 0,1 0 0,-1-1 0,1 1 0,0 0 0,0-1 0,0 1 0,0-1 0,0 1 0,0-1 0,0 0-69,0-5 36,1 0 0,0 0 1,1 0-1,0 0 0,0 0 0,2-4-36,5-6-87,0 1 0,1 1 1,1-1-1,0 2 0,1-1 0,1 2 0,4-4 87,-11 12-279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1 390 5449,'5'-2'259,"1"0"1,-1 0-1,0 0 0,0-1 1,0 1-1,0-1 0,-1-1 1,1 1-1,-1-1 0,0 1 1,0-1-1,0 0 0,0-1 1,0 1-1,-1-1 0,0 1 1,0-1-1,-1 0 0,2-2-259,5-13 148,-1 1 0,-1-1 0,0 0 0,1-12-148,-4 13 34,0 0-1,-1-1 1,-1 0 0,-1 1 0,-1-1 0,0 0 0,-2 0-1,-2-11-33,4 30-7,0 0-1,0 0 0,0 0 1,0 0-1,0 0 0,-1 0 0,1 0 1,0 0-1,-1 0 0,1 0 1,-1 0-1,1 0 0,-1 1 1,1-1-1,-1 0 0,0 0 0,0 0 8,1 1-11,-1 0-1,1 0 0,-1 0 0,1 0 0,0 0 0,-1 0 1,1 0-1,0 1 0,-1-1 0,1 0 0,0 0 1,-1 0-1,1 1 0,0-1 0,-1 0 0,1 0 0,0 1 1,0-1-1,-1 0 0,1 1 0,0-1 0,0 0 0,-1 1 1,1-1-1,0 0 0,0 1 0,0-1 0,0 1 12,-13 35-450,5-2 441,2 1 0,2-1-1,0 10 10,3-23-189,1 0-1,1 0 1,0 0 0,2 0-1,1 0 1,1 2 189,-4-20-11,0 0 1,0 0 0,0 1-1,0-1 1,1 0-1,-1-1 1,1 1-1,0 0 1,0 0-1,0-1 1,0 1-1,1-1 1,-1 0-1,1 0 1,-1 0-1,1 0 1,0 0-1,0 0 1,2 1 10,-3-3 40,1 1 0,-1 0 0,1-1 0,-1 1 0,0-1 0,1 0 0,-1 0 0,1 0 0,-1 0 0,1 0 0,-1-1 0,0 1 0,1-1 0,-1 1-1,1-1 1,-1 0 0,0 0 0,0 0 0,0 0 0,1 0 0,-1-1 0,0 1 0,0 0 0,-1-1 0,1 0 0,0 1 0,0-2-40,2-2-66,0 1-1,0-1 1,-1 0-1,0-1 1,0 1-1,0 0 1,0-1-1,-1 0 1,0 0-1,0 1 1,-1-1-1,0 0 1,0 0-1,0-3 67,-1 8 10,0 0-1,0 1 0,1-1 1,-2 0-1,1 0 0,0 1 1,0-1-1,0 0 0,0 0 1,0 1-1,-1-1 0,1 0 1,0 1-1,0-1 0,-1 0 1,1 1-1,-1-1 0,1 1 1,-1-1-1,1 1 0,-1-1 1,1 1-1,-1-1 0,1 1 1,-1-1-1,1 1 0,-1-1 1,0 1-1,1 0 0,-1-1 1,0 1-1,1 0 0,-1 0 1,0 0-1,1-1 0,-1 1 1,0 0-1,0 0 0,1 0 1,-1 0-1,0 0 0,0 0 1,1 1-1,-1-1 0,0 0 1,1 0-1,-1 0 0,0 1 1,1-1-1,-1 0 0,0 1 1,1-1-1,-1 0 0,0 1 1,1-1-1,-1 1 0,1-1 1,-1 1-1,1-1 0,-1 1 1,1-1-1,0 1 0,-1 0 1,1-1-1,0 1 0,-1 0 1,1-1-1,0 1 0,0 0-9,-3 5 74,2 1 0,-1-1 0,1 1 1,0 0-1,0-1 0,1 1 0,-1 0 0,2 0 0,-1-1 0,1 1 0,0 0 0,0-1 0,2 5-74,-1-4-73,0 1 0,1-1 1,-1 0-1,2 1 0,-1-1 1,1 0-1,0-1 0,0 1 0,1-1 1,0 0-1,3 4 73,10 2-2059,2-9 905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1 2385,'1'0'210,"-1"0"0,1 0 0,0 0 0,0-1 0,0 1 0,0 0 0,0 0 0,0 1 0,0-1 0,0 0 0,-1 0 0,1 0 0,0 0 0,0 1 0,0-1 0,0 0 0,0 1 0,-1-1 0,1 1 0,1 0-210,-2 0 37,0 0 1,0 0-1,0 0 0,0 0 0,0 0 0,0 0 1,0 0-1,-1 0 0,1 0 0,0 0 1,-1 0-1,1 0 0,0 0 0,-1 0 0,1 0-37,-5 12-131,5-11 126,-7 18 40,2 1-1,0 0 1,2 0 0,-1 3-35,4-24 7,0 1 1,0 0 0,0-1-1,0 1 1,0 0 0,0-1-1,0 1 1,0 0-1,0 0 1,0-1 0,0 1-1,0 0 1,1-1 0,-1 1-1,0 0 1,0-1 0,1 1-1,-1-1 1,1 1 0,-1 0-1,0-1 1,1 1 0,-1-1-1,1 1 1,-1-1 0,1 1-1,-1-1 1,1 0 0,-1 1-1,1-1 1,0 0 0,-1 1-1,1-1 1,0 0 0,-1 1-8,1-2 14,0 1 0,1 0 0,-1 0 0,0 0 1,0 0-1,0-1 0,0 1 0,0 0 0,0-1 1,0 1-1,0-1 0,0 1 0,-1-1 0,1 1 0,0-1 1,0 0-1,0 0 0,0 1 0,-1-1 0,1 0 0,0 0 1,0-1-15,55-83 196,-54 85-226,0 7-7,-1 13 8,-1-12 87,0-7-28,0 0-1,0-1 0,0 1 1,0 0-1,0-1 1,0 1-1,0 0 0,0 0 1,0-1-1,1 1 0,-1 0 1,0-1-1,0 1 0,1-1 1,-1 1-1,0 0 0,1-1 1,-1 1-1,1-1 1,-1 1-1,1-1 0,-1 1 1,1-1-1,-1 1 0,1-1 1,-1 1-1,1-1 0,0 0 1,-1 1-1,1-1 1,0 0-30,0 0 17,0 0 0,1 0 0,-1-1 0,0 1 0,0-1 0,1 1 0,-1-1 0,0 0 0,0 1 1,0-1-1,0 0 0,0 0 0,0 0 0,0 1 0,0-1 0,0 0-17,7-9-224,0 0 1,0 0-1,2-5 224,-9 13-121,7-10-226,-5 6 180,0 1-1,0 0 1,1 0 0,-1 1-1,1-1 1,0 1-1,4-3 168,-8 7-4,1 0-1,-1 0 0,0 0 0,1 0 0,-1 0 0,0 0 0,0 0 0,1 1 0,-1-1 0,0 0 0,1 0 0,-1 0 0,0 0 0,0 1 0,1-1 0,-1 0 0,0 0 1,0 1-1,0-1 0,1 0 0,-1 0 0,0 1 0,0-1 0,0 0 0,0 1 0,1-1 0,-1 0 0,0 1 0,0-1 0,0 0 0,0 1 0,0-1 0,0 0 0,0 1 1,0-1-1,0 0 0,0 1 0,0-1 0,0 0 0,0 0 0,0 1 5,2 22-669,-2-17 175,1-2 313,0 0 1,0-1 0,0 1-1,0-1 1,0 1-1,1-1 1,0 1-1,-1-1 1,1 0 0,2 3 180,-1-3 137,0 1 1,1-1 0,-1 0-1,1 1 1,-1-2 0,1 1-1,0 0 1,0-1 0,0 1-1,0-1 1,0-1 0,1 1-1,0 0-137,-2-1 67,0 0-1,0 0 0,0-1 1,0 1-1,0-1 0,0 0 1,0 0-1,0 0 0,0 0 1,0 0-1,0 0 0,0-1 1,0 0-1,0 1 0,0-1 1,0 0-1,-1-1 0,1 1 1,0 0-1,-1-1 0,1 1 0,-1-1 1,1 0-1,-1 0 0,0 0 1,1 0-1,-1-1 0,0 1 1,-1 0-1,1-1 0,0 1 1,-1-1-1,1 0 0,0-1-66,-2 3-5,1 0 0,-1 1 0,0-1 0,1 0-1,-1 0 1,1 1 0,-1-1 0,0 0 0,0 0-1,0 0 1,1 0 0,-1 1 0,0-1 0,0 0-1,0 0 1,0 0 0,0 0 0,-1 1 0,1-1-1,0 0 1,0 0 0,0 0 0,-1 1 0,1-1-1,0 0 1,-1 0 0,1 1 0,-1-1 0,1 0-1,-1 1 1,1-1 0,-1 0 0,1 1 0,-1-1-1,0 1 1,1-1 0,-1 1 0,0-1 0,0 1-1,1 0 1,-1-1 0,0 1 0,0 0 0,1-1-1,-1 1 1,0 0 0,0 0 0,0 0 5,-2 0-10,1-1 0,0 1 0,0 0 0,-1 0 0,1 1 0,0-1 0,0 0 0,-1 1 0,1 0 0,0-1 0,0 1 0,0 0 0,0 0 0,0 0 0,0 0 0,0 0 0,0 1 0,0-1 10,0 2 2,0 0 0,0 0 0,0 0 0,1 0 1,-1 0-1,1 0 0,-1 0 0,1 0 0,0 1 0,1-1 1,-1 0-1,0 1 0,1-1 0,0 1 0,0-1 0,0 1 0,0-1 1,1 0-1,-1 1 0,1-1 0,0 0 0,0 1 0,1 1-2,0 2 12,0-1 0,0 0 0,1 1-1,0-1 1,1 0 0,-1-1 0,1 1-1,0-1 1,0 1 0,1-1 0,3 3-12,-6-7-28,-1 0 1,1 0 0,0 0 0,-1-1-1,1 1 1,0-1 0,-1 1-1,1-1 1,0 1 0,0-1 0,0 0-1,-1 0 1,1 0 0,0 0 0,0 0-1,-1-1 1,1 1 0,0 0-1,0-1 1,-1 1 0,1-1 0,0 0-1,0 0 28,43-23-140,-26 13 166,-12 7-36,0 0-1,-1 0 0,0 0 1,0-1-1,0 0 1,-1 0-1,0-1 0,0 1 1,0-1 10,-2 2 29,-1 1 1,0 0-1,0 0 1,0-1-1,0 1 1,-1-1-1,1 1 1,-1-1-1,0 0 1,0 0 0,-1 0-1,1 1 1,-1-1-1,1 0 1,-1 0-1,-1 0 1,1 0-1,-1-3-29,1 6 9,0 0 1,-1 0-1,1 0 0,-1 0 1,1 0-1,-1 1 0,1-1 0,-1 0 1,1 0-1,-1 0 0,0 0 1,1 1-1,-1-1 0,0 0 0,0 1 1,1-1-1,-1 1 0,0-1 0,0 1 1,0-1-1,0 1 0,0-1 1,0 1-1,0 0 0,0 0 0,0-1 1,0 1-1,0 0 0,0 0 1,0 0-1,0 0 0,0 0 0,0 0 1,0 0-1,0 1 0,0-1 0,0 0 1,0 1-10,-2-1 2,1 1 1,0-1-1,-1 1 1,1 0-1,0 0 1,-1 0 0,1 0-1,0 1 1,0-1-1,0 0 1,0 1-1,0 0 1,0-1-1,0 1 1,0 0-3,0 2 23,0 0 0,1 1 0,-1-1 0,1 0 0,-1 1 0,1-1 0,1 0 0,-1 1 0,1-1-1,-1 1 1,1-1 0,0 1 0,1-1 0,-1 1 0,1-1 0,0 1 0,0-1 0,1 0 0,-1 1 0,1-1 0,0 0 0,0 0 0,0 0 0,0 0 0,1 0 0,1 1-23,0 1 31,0-1 0,0 0 0,1 0 0,-1 0 1,1-1-1,0 0 0,0 1 0,1-2 0,-1 1 0,1-1 0,-1 0 1,1 0-1,0 0 0,1-1 0,-1 0 0,0 0 0,0-1 1,3 1-32,-6-2-22,0 0 1,0 0-1,0-1 1,-1 1-1,1-1 1,0 1 0,0-1-1,-1 0 1,1 0-1,0 0 1,-1 0 0,1-1-1,-1 1 1,2-2 21,29-27-2133,-22 17 1390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0 5433,'1'11'2201,"-3"6"-1513,-2 3-112,-4 6-384,-1 4-88,3 4-72,-2 0-32,5 0-136,2-2-192,2-5-760,4-4-1001,3-6 1321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197 78 40,'-27'-12'24,"-4"1"8,0 0 40,5 3 160,1-2 8,4 1 0,2 1-40,3-1-184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93 1 4945,'16'38'1503,"-16"-38"-1483,0 1 1,1 0-1,-1-1 0,0 1 0,0 0 0,0-1 1,-1 1-1,1 0 0,0-1 0,0 1 1,0-1-1,0 1 0,-1 0 0,1-1 1,0 1-1,0-1 0,-1 1 0,1-1 1,0 1-1,-1-1 0,1 1 0,-1-1 1,1 1-1,-1-1 0,1 1 0,-1-1 1,1 0-1,-1 1-20,-17 7-49,14-6 86,-71 29 74,75-31-100,0 0 1,0 1 0,-1-1 0,1 0-1,0 0 1,0 0 0,-1 0 0,1 0 0,0 0-1,0 1 1,-1-1 0,1 0 0,0 0-1,0 0 1,0 1 0,-1-1 0,1 0 0,0 0-1,0 1 1,0-1 0,0 0 0,0 1-1,-1-1 1,1 0 0,0 0 0,0 1 0,0-1-1,0 0 1,0 1 0,0-1 0,0 0 0,0 0-1,0 1-11,7 9 207,21 9-122,-21-15-95,-5-3 6,-1 0 0,1 0 0,-1 0-1,0 0 1,0 0 0,1 0 0,-1 0-1,0 0 1,0 1 0,0-1 0,0 0-1,-1 1 1,1-1 0,0 1 0,0-1-1,-1 1 1,1-1 0,-1 1 0,1-1-1,-1 1 1,0 0 0,0-1 0,0 1 0,0-1-1,0 1 1,0 0 0,0-1 0,0 1-1,0-1 1,-1 3 4,-1-2-18,1 1 1,0-1-1,-1 0 0,0 1 1,1-1-1,-1 0 0,0 0 0,0 0 1,0 0-1,-1 0 0,1-1 1,0 1-1,-1-1 0,1 1 1,-1-1-1,1 0 0,-3 1 18,-17 4-66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10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1920,'6'21'897,"2"3"-441,-1 1-200,-3 2-216,1 1-72,-2 3-840,1 0 640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409 317 1104,'-8'0'1797,"-15"-7"-761,-25-12 437,-138-68 769,167 78-1793,0 0 0,0 1 0,-1 1 0,0 1 0,0 1 0,-7 0-449,50 11 846,23 1-760,-39-7-37,0 1 0,0-1 0,0-1 0,1 1-1,-1-1 1,0 0 0,0-1 0,0 0 0,-1 0 0,1 0-1,0-1 1,-1 0 0,0 0 0,1-1 0,-1 0-49,3-1 7,0 0 0,0 1 0,1 0 1,-1 0-1,1 1 0,0 0 1,2 0-8,-2 1 8,0-1 1,1 0 0,-1-1 0,0 0 0,-1-1 0,7-3-9,-4 1 59,0 0 1,1 1 0,2-1-60,-7 5 17,-1-1 1,0 0 0,1-1 0,-1 0 0,-1 0-1,1 0 1,-1-1 0,1 0 0,-1 0 0,-1-1-1,3-3-17,-24 81-390,-17 79 428,29-142-159,0 0 0,-1-1-1,0 1 1,-1-1 0,1 0-1,-7 6 122,9-11-271,2-2-976,-1-1 518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229 70 576,'0'2'37,"1"-1"0,0 1-1,-1 0 1,1-1 0,-1 1-1,0 0 1,0 0 0,1-1-1,-1 1 1,0 0 0,-1 0-1,1-1 1,0 1 0,0 0 0,-1 0-1,1-1 1,-1 1 0,0 0-37,-17 36 209,14-33-124,1 0 0,0 1 0,0 0 0,1-1 1,0 1-1,0 0 0,0 0-85,6-16 417,0-1 1,1 1 0,0 0-1,2-4-417,3-4 292,-1-1-1,-1 1 1,0-2-1,0-3-291,-8 22-1,1-1 0,-1 1 0,0 0-1,1 0 1,-1 0 0,0 0 0,0 0 0,0 0-1,0-1 1,0 1 0,0 0 0,0 0-1,0 0 1,0 0 0,-1 0 0,1-1 0,0 1-1,-1 0 1,1 0 0,-1 0 0,1 0-1,-1 0 2,0 0-3,0 1 0,1 0 0,-1 0 0,0 0 0,0-1 0,0 1 0,1 0 0,-1 0 0,0 0 0,0 0 0,1 0 0,-1 1 0,0-1 0,0 0 0,0 0 0,1 0 0,-1 1 0,0-1 0,1 0 0,-1 1-1,0-1 1,0 1 0,1-1 3,-8 5-11,1 0-1,0 0 0,1 1 0,-1 0 0,0 0 12,-27 35-9,31-37 39,1 0 0,-1 0 0,1 1 0,0-1 0,0 0 0,0 1 0,1-1 0,0 1-1,-1 4-29,2-9 6,-1 0-1,1 0 0,0 1 1,0-1-1,0 0 0,0 0 1,0 0-1,0 0 0,0 1 1,0-1-1,0 0 0,0 0 1,0 0-1,0 0 0,0 1 1,0-1-1,0 0 0,0 0 1,0 0-1,0 0 0,0 1 1,0-1-1,0 0 0,0 0 0,0 0 1,0 0-1,0 1 0,0-1 1,0 0-1,0 0 0,1 0 1,-1 0-1,0 0 0,0 1 1,0-1-1,0 0 0,0 0 1,1 0-1,-1 0 0,0 0 1,0 0-1,0 0 0,0 0 1,0 0-1,1 0 0,-1 0 1,0 0-1,0 1 0,0-1 1,0 0-1,1 0-5,8-8 436,7-13 147,0-1-589,-11 16 2,0 0-1,0 0 0,-1 0 1,0-1-1,-1 1 0,1-1 1,-1 0-1,-1 0 0,1 0 1,-1 0-1,0-1 5,-2 8-2,0-1 0,0 1 0,0 0-1,0 0 1,0 0 0,0-1 0,0 1 0,0 0 0,0 0 0,0 0 0,0-1-1,0 1 1,0 0 0,0 0 0,0 0 0,0 0 0,0-1 0,0 1-1,0 0 1,-1 0 0,1 0 0,0 0 0,0-1 0,0 1 0,0 0-1,0 0 1,0 0 0,-1 0 0,1 0 0,0 0 0,0-1 0,0 1 0,0 0-1,-1 0 1,1 0 0,0 0 0,0 0 0,0 0 0,-1 0 0,1 0-1,0 0 3,-10 4-51,-8 11 2,3 0 31,-16 15 38,1 2 1,-17 23-21,42-45 97,5-7-31,16-11-4,21-19-42,-24 16-26,-1-1 0,-1 1-1,11-14 7,-70 58-129,22-16 141,14-8-8,0-1 1,-1 0 0,0-1 0,-8 3-5,20-10 1,1 1 1,0-1-1,-1 0 1,1 0-1,0 0 1,-1 0-1,1 0 1,-1 0 0,1 1-1,0-1 1,-1 0-1,1 0 1,-1 0-1,1 0 1,0 0-1,-1 0 1,1 0-1,-1-1 1,1 1-1,0 0 1,-1 0 0,1 0-1,0 0 1,-1 0-1,1-1 1,0 1-1,-1 0 1,1 0-1,0-1 1,-1 1-1,1 0-1,-1-13-4,14-22-75,-10 28 52,-3 6 26,1 1 0,-1 0 0,0 0 1,0-1-1,1 1 0,-1 0 0,0-1 0,0 1 0,0 0 0,0-1 1,0 1-1,1 0 0,-1-1 0,0 1 0,0 0 0,0-1 0,0 1 1,0-1-1,0 1 0,0 0 0,0-1 0,0 1 0,0 0 1,0-1-1,0 1 0,-1 0 0,1-1 0,0 1 0,0 0 0,0-1 1,0 1-1,-1 0 0,1-1 0,0 1 0,0 0 0,0 0 0,-1-1 1,1 1-1,0 0 0,-1 0 0,1-1 0,0 1 0,-1 0 0,1 0 1,0 0 0,-17 5-34,3 0 49,49-23 247,-28 13-330,-28 15 71,0 3 24,18-7 181,15-6 225,30-14-129,-35 11-306,0 1-1,0-1 1,0 1-1,1 1 1,-1-1-1,0 1 1,6 0 2,-13 1 0,1 0-1,-1 0 1,1 0 0,-1 0-1,1 0 1,-1 0 0,1 1-1,-1-1 1,1 0 0,-1 0-1,1 1 1,-1-1 0,1 0-1,-1 0 1,1 1 0,-1-1-1,1 0 1,-1 1 0,0-1-1,1 1 1,-1-1 0,0 0-1,1 1 1,-1-1 0,0 1-1,1-1 1,-1 1 0,0-1-1,0 1 1,0-1 0,0 1-1,1 0 1,-1-1 0,0 1 0,0-1-1,0 1 1,0-1 0,0 1-1,0-1 1,-1 1 0,1-1-1,0 1 1,0 0 0,0-1-1,0 1 1,-1-1 0,1 1-1,0-1 1,-1 1 0,-13 30-51,11-25 53,2-4 1,0-1 1,1 0 0,-1 0-1,1 0 1,-1 1 0,1-1-1,-1 0 1,1 0 0,0 1-1,0-1 1,0 0 0,0 1-1,0-1 1,0 0 0,0 1 0,0-1-1,0 0 1,1 1 0,-1 0-4,1-2 4,-1 1 1,1 0-1,-1 0 1,1-1 0,0 1-1,-1-1 1,1 1-1,0 0 1,-1-1 0,1 1-1,0-1 1,0 0-1,-1 1 1,1-1 0,0 1-1,0-1 1,0 0-1,0 0 1,0 0 0,-1 1-1,2-1-4,1 0 3,1 0-1,-1 0 1,1 0-1,-1-1 0,0 1 1,1-1-1,-1 0 1,0 0-1,1 0 1,-1 0-1,0 0 1,0-1-1,2-1-2,19-17-50,-18 15-14,-17 14-18,8-6 81,-30 31-53,32-32 65,-1-1 0,1 1 0,-1 0 0,1 0 0,0 0 0,0 0 0,0 0 0,0 0 0,0 0 0,0 0 0,1 0 0,-1 1 0,0-1 0,1 0 0,0 0 0,0 1 0,0 1-11,0-4 3,0 1 1,0-1-1,0 0 0,0 0 0,0 1 1,1-1-1,-1 0 0,0 1 0,0-1 0,1 0 1,-1 0-1,0 1 0,0-1 0,1 0 0,-1 0 1,0 0-1,0 0 0,1 1 0,-1-1 1,0 0-1,1 0 0,-1 0 0,0 0 0,1 0 1,-1 0-1,0 0 0,1 0 0,-1 0 1,0 0-1,1 0 0,-1 0 0,0 0 0,1 0 1,-1 0-1,0 0 0,1 0 0,-1 0 0,0 0 1,1 0-1,-1-1 0,0 1 0,1 0 1,-1 0-1,0 0 0,0-1 0,1 1 0,-1 0 1,0 0-1,0-1 0,1 1 0,-1 0 0,0-1 1,0 1-1,0 0 0,0-1-3,15-14-66,-13 12 45,1-1-1,-1 0 1,0 1 0,0-1 0,-1 0-1,1 0 1,0-2 21,-2 5-51,0 0 0,0 0 0,0 0 0,0 0 0,0 0 0,0 0 0,0 0 0,0 0 0,0 0 0,0 0 0,-1 0 0,1 0 0,0 0 0,-1 0 0,1 0 0,-1 0 0,1 0 0,-1 0 0,1 0 0,-1 1 0,1-1 0,-1 0 0,0 0 0,0 1 0,1-1 0,-1 0 0,0 1 0,0-1 0,0 1 1,0-1-1,0 1 0,0-1 51,-10-4-434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34 576,'3'-8'92,"-3"7"-69,1 0 0,-1-1 0,0 1 0,1 0 0,-1-1 0,0 1 0,0-1 0,0 1 0,0 0 0,0-1 0,0 1 0,0 0 0,0-1-23,0 1 29,0 1 1,-1 0 0,1-1-1,0 1 1,0 0-1,-1-1 1,1 1-1,0 0 1,0-1-1,-1 1 1,1 0 0,0 0-1,-1-1 1,1 1-1,0 0 1,-1 0-1,1 0 1,-1-1-1,1 1 1,0 0 0,-1 0-1,1 0 1,0 0-1,-1 0 1,1 0-1,-1 0 1,1 0-1,0 0 1,-1 0 0,1 0-1,-1 0-29,-1 2 1567,9 2-1351,0-4-301,-9-2 74,-3 3 64,2 11 54,11 16 81,0-17-148,-8-10-41,0-1 1,1 0-1,-1 0 0,0 0 1,1 0-1,-1 0 1,0 0-1,0 0 1,1 0-1,-1 0 1,0 0-1,0 0 1,1 0-1,-1 0 1,0 0-1,0 0 0,1 0 1,-1 0-1,0 0 1,0 0-1,1-1 1,-1 1-1,0 0 1,0 0-1,1 0 1,-1 0-1,0 0 1,0-1-1,0 1 0,1 0 1,-1 0-1,0 0 1,0-1-1,0 1 1,0 0-1,0 0 1,1-1-1,-1 1 1,0 0-1,0 0 1,0-1 0,0 1-5,0 0 0,0 0 0,0-1 0,0 1 1,0 0-1,1 0 0,-1-1 0,0 1 1,0 0-1,0 0 0,0-1 0,0 1 1,0 0-1,0 0 0,0-1 0,-1 1 1,1 0-1,0 0 0,0-1 0,0 1 0,0 0 1,0 0-1,0-1 0,0 1 0,-1 0 1,1 0-1,0 0 0,0-1 0,0 1 1,0 0-1,-1 0 0,1 0 0,0 0 0,0-1 1,0 1-1,-1 0 0,1 0 0,0 0 1,0 0-1,-1 0 0,1 0 0,0 0 1,0 0-1,-1 0 0,1 0 0,0 0 1,0 0-1,-1 0 0,1 0 0,0 0 0,0 0 1,-1 0-1,1 0 0,0 0 0,0 0 1,-1 0-1,1 0 0,0 0 0,0 0 1,-1 1-1,1-1 5,-1 0-35,0 0-1,-1 0 1,1 0 0,0 1 0,0-1 0,-1 0-1,1 1 1,0-1 0,0 1 0,0-1 0,0 1 0,0 0-1,-1 0 36,1 1-154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19 1176,'-25'-14'710,"25"14"-689,0 0 1,0 0 0,0-1 0,0 1-1,0 0 1,0 0 0,0 0-1,-1 0 1,1 0 0,0 0 0,0 0-1,0 0 1,0 0 0,0 0-1,0 0 1,0 0 0,0 0-1,-1 0 1,1 0 0,0 0 0,0 0-1,0 0 1,0 0 0,0 0-1,0 0 1,0 0 0,0 0 0,-1 0-1,1 0 1,0 0 0,0 0-1,0 0 1,0 0 0,0 0-1,0 0 1,0 0 0,0 0 0,0 0-1,-1 1 1,1-1 0,0 0-1,0 0 1,0 0 0,0 0 0,0 0-1,0 0 1,0 0 0,0 0-1,0 0 1,0 0 0,0 1-1,0-1-21,1 7 423,6 8 7,-7-15-423,0 0 0,0 1-1,0-1 1,1 0-1,-1 1 1,0-1-1,0 0 1,1 0-1,-1 1 1,0-1-1,0 0 1,1 0-1,-1 0 1,0 1-1,1-1 1,-1 0-1,0 0 1,1 0-1,-1 0 1,0 0-1,1 0 1,-1 1-1,1-1 1,-1 0-1,0 0 1,1 0-1,-1 0 1,0 0-1,1 0 1,-1-1-1,0 1 1,1 0-1,-1 0 1,1 0-1,-1 0 1,0 0-1,1 0 1,-1-1-7,7-13-75,-9 0-99,2 14 173,-1-1 0,1 1 0,0 0 0,0 0-1,-1-1 1,1 1 0,0 0 0,0 0 0,-1 0 0,1 0-1,0 0 1,-1-1 0,1 1 0,0 0 0,-1 0 0,1 0-1,0 0 1,-1 0 0,1 0 0,0 0 0,-1 0-1,1 0 1,0 0 0,-1 0 0,1 0 0,0 1 0,-1-1-1,1 0 1,0 0 0,0 0 0,-1 0 0,1 0 0,0 1-1,-1-1 1,1 0 0,0 0 0,0 0 0,-1 1 0,1-1-1,0 0 1,0 1 1,-4 1 0,3-2 4,0 1-1,0-1 1,1 1 0,-1 0-1,0-1 1,0 1 0,1 0 0,-1-1-1,0 1 1,0 0 0,1 0 0,-1-1-1,1 1 1,-1 1-4,1 0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1024,'23'-17'2439,"-24"18"-2428,0 0 0,1 0 0,-1 0-1,1 0 1,-1 0 0,1 0 0,-1 0-1,1 0 1,0 0 0,-1 0 0,1 0 0,0 0-1,0 0 1,0 0 0,0 0 0,0 0-1,0 1 1,0-1 0,0 0 0,0 0-1,1 0 1,-1 0 0,0 0 0,1 0-11,-1 0 44,0-1 0,0 1 0,1 0 0,-1-1 0,0 1 0,1 0 0,-1-1 0,0 1 0,1-1 1,-1 1-1,1-1 0,-1 1 0,1-1 0,-1 1 0,1-1 0,-1 0 0,1 1 0,0-1 0,-1 0 0,1 1 1,0-1-1,-1 0 0,1 0 0,0 0 0,-1 0 0,1 1 0,0-1 0,-1 0 0,1 0 0,0 0 0,-1 0 1,1 0-1,0-1 0,-1 1 0,1 0 0,0 0 0,-1 0 0,1-1 0,0 1-44,-1 0-31,0 0 0,0 0 0,0 0 0,0 0 0,1 0 0,-1 0 0,0 0 0,0 0 0,0 0 0,0 0 0,0 0 0,1-1 0,-1 1 0,0 0 0,0 0 0,0 0 0,0 0 0,0 0 0,0 0 0,0-1 0,1 1 0,-1 0 0,0 0 0,0 0 0,0 0 0,0 0 0,0-1 0,0 1 0,0 0 0,0 0 0,0 0 0,0 0 0,0-1 0,0 1 0,0 0 0,0 0 0,0 0 0,0 0 0,0-1 0,0 1 0,0 0 0,0 0 0,0 0 0,0 0 0,0 0 0,-1-1 0,1 1 0,0 0 0,0 0 0,0 0 0,0 0 0,0 0 0,0 0 0,0-1 0,-1 1 0,1 0 0,0 0 0,0 0 31,-4-1-530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17 608,'-8'-3'247,"9"1"86,-1 2-324,1 0 0,-1 0-1,0-1 1,0 1 0,0 0 0,1 0-1,-1 0 1,0-1 0,0 1 0,0 0-1,1 0 1,-1-1 0,0 1 0,0 0-1,0 0 1,0-1 0,0 1 0,0 0-1,0 0 1,0-1 0,1 1 0,-1 0 0,0 0-1,0-1 1,0 1 0,0 0 0,0-1-1,-1 1 1,1 0 0,0 0 0,0-1-1,0 1 1,0 0 0,0 0 0,0-1-1,0 1 1,0 0 0,-1 0 0,1-1-9,0 1 14,0 0 0,0 0 0,0 0 1,0 0-1,-1-1 0,1 1 0,0 0 0,0 0 1,0 0-1,0 0 0,0 0 0,-1 0 1,1 0-1,0 0 0,0 0 0,0 0 0,0 0 1,0 0-1,-1 0 0,1 0 0,0 0 1,0 0-1,0 0 0,0 0 0,-1 0 0,1 0 1,0 0-1,0 0 0,0 0 0,0 0 1,0 0-1,-1 0 0,1 0 0,0 0 0,0 0 1,0 0-1,0 0 0,0 1 0,-1-1 1,1 0-1,0 0 0,0 0 0,0 0 0,0 0 1,0 0-1,0 1 0,0-1 0,0 0 0,0 0 1,0 0-1,0 0 0,-1 0 0,1 1 1,0-1-1,0 0 0,0 0 0,0 0 0,0 0 1,0 1-1,0-1 0,0 0 0,0 0 1,1 0-1,-1 0-14,-1 1 53,1 0 0,0 0 1,0-1-1,0 1 0,0 0 0,-1 0 0,1 0 1,0-1-1,1 1 0,-1 0 0,0 0 1,0 0-1,0-1 0,0 1 0,1 0 1,-1 0-1,0-1 0,1 2-53,-1-2-9,0 0 0,0 1 0,0-1 0,0 0 0,0 1 0,0-1 1,1 0-1,-1 1 0,0-1 0,0 0 0,0 0 0,0 1 0,1-1 0,-1 0 0,0 0 0,0 1 0,1-1 0,-1 0 0,0 0 0,1 0 0,-1 1 0,0-1 1,0 0-1,1 0 0,-1 0 0,0 0 0,1 0 0,-1 0 0,0 0 0,1 1 0,-1-1 0,0 0 0,1 0 0,-1 0 0,0 0 0,1-1 0,-1 1 1,0 0-1,1 0 0,-1 0 0,0 0 0,1 0 0,-1 0 0,0 0 0,1-1 0,-1 1 0,0 0 0,0 0 0,1 0 0,-1-1 0,0 1 0,0 0 0,1 0 1,-1-1-1,0 1 0,0 0 0,0-1 0,1 1 0,-1 0 0,0-1 9,0 1-552,0 0 258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127 346 952,'1'0'23,"-1"0"-1,1 0 0,-1 0 1,1-1-1,0 1 1,-1 0-1,1 0 0,-1 0 1,1 1-1,0-1 1,-1 0-1,1 0 0,0 0 1,-1 0-1,1 1 0,-1-1 1,1 0-1,-1 0 1,1 1-1,-1-1 0,1 0 1,-1 1-1,1-1 1,-1 1-1,1-1 0,-1 1 1,1-1-1,-1 1 1,0-1-1,1 1 0,-1-1-22,0 1 13,-1-1-1,1 1 1,-1-1-1,1 0 1,-1 0 0,1 1-1,-1-1 1,1 0-1,-1 0 1,1 0-1,-1 1 1,1-1-1,-1 0 1,0 0-1,1 0 1,-1 0-1,1 0 1,-1 0-1,1 0 1,-1 0 0,0-1-1,1 1 1,-1 0-1,1 0 1,-1 0-1,1 0 1,-1-1-1,1 1 1,-1 0-1,1-1 1,-1 1-1,1 0 1,-1-1-1,1 1-12,-3-2 49,1 1 0,-1-1 1,1 0-1,-1 0 0,1 0 0,0 0 0,0-1 0,0 1 0,0 0 0,0-1 0,0 0 0,0-1-49,-18-40 1144,17 34-945,-1 1-1,-1 0 1,0 0 0,0-1-199,0 3-180,-3-4 673,1 0 0,0 0 0,-2-6-493,7 12 434,0 0 0,0 0 1,1-1-1,-1 1 0,1-1 0,1 1 1,-1-1-1,1 1 0,0-5-434,-4-30 252,3 36-240,0-1 0,1 1 1,-1 0-1,1-1 0,0 1 1,0 0-1,0-1 0,0 1 0,1 0 1,0 0-1,0-1 0,0 1 1,0 0-1,1 0 0,-1 0 1,2-2-13,-3 3-1266,0 3 886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27 190 856,'2'-7'541,"-1"0"0,0-1-1,0 0 1,0 1 0,-1-1 0,0 1-1,-1-1 1,0 0 0,0 1-1,-1-1 1,1 1 0,-3-4-541,-2-16-131,7 4 635,-1 21-412,0-1 1,1 1-1,-1 0 1,0 0-1,0 0 1,0-1-1,-1 1 1,1 0-1,-1 0 1,1-1-93,-1 2-211,1 0 0,-1 0 1,1 0-1,-1 0 0,0 0 1,1 1-1,-1-1 0,0 0 1,0 1-1,1-1 0,-1 0 1,0 1-1,0-1 0,0 1 0,0-1 1,0 1 210,-2-2-431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15 191 568,'2'-8'217,"0"0"-1,0 0 1,-1 0 0,0-1-1,0 1 1,-1 0 0,0 0-1,-1-1 1,1 1 0,-2 0-1,1 0 1,-1 0 0,0-1-217,1 6 99,0-1 0,0 0 0,1 0 0,0 0 0,0 0 0,0-4-99,0 6-22,0 0 1,1-1-1,-1 1 1,0-1-1,-1 1 1,1 0 0,0-1-1,-1 1 1,1-1-1,-1 1 1,0 0-1,0 0 1,0-1 0,0 1-1,0 0 1,0 0-1,-1 0 1,0-1 21,1 2-408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22 632,'0'-1'20,"-1"0"0,1 0 0,-1 1 1,1-1-1,-1 0 0,0 0 0,0 1 0,1-1 0,-1 0 0,0 1 0,0-1 0,0 1 0,0-1 0,1 1 1,-1-1-1,0 1 0,0 0 0,0-1 0,0 1 0,0 0 0,0 0 0,0 0 0,0 0 0,0 0 0,0 0 1,0 0-1,-1 0-20,0 0 31,0 0 1,0 1-1,0-1 1,0 1 0,1-1-1,-1 1 1,0 0-1,0 0 1,1 0-1,-1 0 1,1 0 0,-1 0-1,1 0 1,-1 0-1,1 1-31,0-2 111,1 1-1,0-1 0,1 1 0,-1 0 0,0-1 1,0 1-1,0-1 0,0 1 0,0-1 0,0 1 1,1-1-1,-1 1 0,0-1 0,1 1 0,-1-1 1,0 1-1,1-1 0,-1 1 0,0-1 1,1 1-1,-1-1 0,1 0 0,-1 1 0,1-1 1,-1 0-1,1 1 0,-1-1 0,1 0 0,0 0-110,15 11 234,-15-11-243,0 1-1,-1-1 0,1 1 1,0-1-1,0 1 0,-1-1 0,1 0 1,0 1-1,0-1 0,0 0 1,0 0-1,0 1 0,0-1 0,-1 0 1,1 0-1,0 0 0,0 0 1,0 0-1,0 0 0,0-1 0,0 1 1,0 0-1,-1 0 0,1-1 10,0 1-12,-1-1-1,1 1 1,-1-1-1,0 0 1,0 1-1,1-1 1,-1 1-1,0-1 1,0 0-1,0 1 1,0-1-1,0 0 1,0 1-1,0-1 1,0 0-1,0 0 1,0 1-1,0-1 1,0 0-1,0 1 1,0-1-1,-1 1 1,1-1 12,-1-2-12,1 1 1,-1 0 0,0-1 0,0 1 0,0 0-1,-1 0 1,1 0 0,0 0 0,-1 0 0,1 0-1,-1 0 1,0 0 0,0 0 0,1 1-1,-1-1 1,-1 1 11,3 1 5,0 0 0,-1 0 0,1 0 1,0 1-1,0-1 0,0 0 0,-1 0 0,1 1 0,0-1 0,0 0 0,0 0 0,0 1 0,0-1 0,0 0 0,-1 0 0,1 1 0,0-1 0,0 0 0,0 1 1,0-1-1,0 0 0,0 1 0,0-1 0,0 0 0,0 1 0,0-1 0,1 0 0,-1 0 0,0 1 0,0-1 0,0 0 0,0 1 0,0-1 0,0 0 0,1 0 0,-1 1 1,0-1-1,0 0 0,0 0 0,1 0 0,-1 1 0,0-1-5,7 15 169,-6-13-164,0 1 1,1-1-1,0 0 1,-1 0-1,1 0 0,0 0 1,0 0-1,0 0 1,1 0-1,-1 0 1,2 0-6,-2-1-67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48:37.9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4054 196 664,'-119'-35'556,"43"5"393,65 25-876,-1 0 1,1 1-1,-1 0 0,-1 1 0,-1 0-73,-44-6 846,0 2-1,-30 2-845,-121 4 1355,63 2-957,-294 2-89,238 7-236,-35 13-73,-11 11 54,-245 27-173,325-47 921,-157-9-802,278-7 491,0-3 0,0-1 0,1-3 0,0-1 0,0-3 0,1-2 0,1-1 0,-26-15-491,36 16 7,-1 2 0,0 1-1,0 2 1,-1 1 0,-1 2-1,1 1 1,-15 1-7,-95-9-2610,-25-11 2610,111 13-893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11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1496,'26'-22'950,"-24"21"-837,1 1 1,-1-1-1,0 0 1,0 1-1,1 0 1,-1 0-1,0 0 1,0 0-1,1 0 0,-1 0 1,0 0-1,0 1 1,1-1-1,-1 1 1,0-1-1,0 1 1,0 0-1,0 0 1,1 1-114,2-1 148,2 3-75,0 0-1,1 0 0,-2 0 1,1 1-1,0 0 1,-1 0-1,0 0 0,0 1 1,-1 0-1,1 0 0,-1 1 1,-1 0-1,1-1 1,2 8-73,6 10 41,-1 1 1,-2 0 0,6 21-42,-7-17-223,-2 0 0,-1 1 0,-1 0 0,-2 0-1,-1 0 1,-2 30 223,-1-34-501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37 744,'-37'-1'3421,"-19"-4"-3025,53 4-386,1 0 1,-1 0 0,1 0-1,-1 0 1,1-1-1,0 1 1,0-1-1,0 1 1,0-1-1,-1 0-10,2 0 3,0 1 1,-1-1-1,1 1 0,-1 0 0,1 0 1,-1 0-1,1 0 0,-1 0 0,0 0 0,0 1 1,1-1-1,-1 0 0,0 1 0,0-1 1,0 1-1,1 0 0,-2-1-3,1 2-297,2-1 170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35 264,'7'-5'92,"-4"6"-27,-5 12 276,-2 8 972,5-6-1081,-1 0-1,-1 0 1,0 0 0,-1-1-1,0 1 1,-3 8-232,3-18 52,1 0 0,-1 0 0,0 0 0,0-1 0,0 1 0,-1-1 0,0 1 0,0-1 0,-2 2-52,4-4 2,0-1 0,0 0 0,-1 0 0,1 0-1,-1 0 1,1 0 0,-1 0 0,1-1 0,-1 1 0,1 0 0,-1-1-1,1 1 1,-1-1 0,0 0 0,1 0 0,-1 1 0,0-1 0,1 0 0,-1 0-1,0 0 1,0-1 0,1 1 0,-1 0 0,1-1 0,-1 1 0,0-1 0,1 1-1,-1-1 1,1 0 0,-1 0 0,1 0 0,-1 0-2,0 0 39,-1 0 1,1-1-1,0 1 0,0-1 1,0 1-1,0-1 0,0 0 1,0 0-1,0 0 0,0 0 1,1 0-1,-1 0 1,1 0-1,-1-1-39,1-1 245,0-1 1,-1 1 0,1-1-1,1 1 1,-1-1-1,1 0 1,0-2-246,-6-35 29,4 35-7,1-1 0,0 1 0,0-1-1,1 0 1,0 1 0,0-1 0,1 0 0,0-2-22,0 8-6,-1 0 1,0 0 0,0 0 0,0 0-1,0 0 1,0 0 0,0 0 0,0 0 0,-1-1-1,1 1 1,-1 0 0,1 1 0,-1-1-1,0 0 1,0 0 0,0 0 0,0 0-1,-1 0 6,-2-7-555,3 6 315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1 696,'1'1'95,"0"0"-1,0 0 1,0 0-1,0 0 1,0 1 0,0-1-1,0 0 1,0 1-1,-1-1 1,1 0-1,0 1 1,-1-1-1,1 1 1,-1 0 0,0-1-1,1 1-94,3 35 180,-1-9 1129,1-16-1184,3 24-54,-6-35-240,-1-1 101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61 320,'-4'-6'153,"-1"1"0,1 0 0,-1 1-1,0-1 1,-1 1 0,1 0 0,-1 0 0,0 1-1,0 0 1,0 0 0,0 0 0,-1 1 0,1 0 0,-1 0-1,1 0 1,-1 1 0,0 0 0,0 0 0,0 1-1,1 0 1,-1 0 0,-4 1-153,10-1 37,1 0 0,-1 0 0,1 0 0,0 0 0,-1 0 0,1 0-1,0 0 1,-1 1 0,1-1 0,0 0 0,0 0 0,-1 0 0,1 0 0,0 1 0,-1-1 0,1 0 0,0 0-1,0 1 1,-1-1 0,1 0 0,0 0 0,0 1 0,0-1 0,-1 0 0,1 1 0,0-1 0,0 0 0,0 1-1,0-1 1,0 0 0,0 1 0,0-1 0,-1 0 0,1 1 0,0-1 0,0 0 0,0 1 0,0-1-1,1 0 1,-1 1 0,0-1 0,0 0 0,0 1-37,1 0-100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70 1608,'-9'-5'1025,"2"0"-169,-1-2-384,-2 0-208,0 1-216,0 0-24,2 1 0,1 0 0,1 0 8,0 1-8,2 0-16,-1-1-8,2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24 528,'-5'1'312,"-9"-2"-96,7-2-48,-1-1-128,0-1-40,-1 0-64,-1-1 48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71 240,'8'-21'125,"-9"15"-77,-7 8-18,-7 7-9,15-9-21,-17 15 319,15-7-84,14-3-97,-11-5-126,1 0-1,-1-1 0,1 1 0,-1-1 1,0 0-1,1 1 0,-1-1 0,0 0 1,1 0-1,-1 0 0,0 0 0,0 0 1,0 0-1,0 0 0,0 0 0,0 0 1,1-2-12,15-22 24,-49 50-116,28-22 114,3-2 24,-1 0 1,0 0 0,1 0 0,-1 1 0,1-1-1,0 0 1,-1 1 0,1-1 0,0 1 0,0-1 0,0 1-1,0 0 1,0 0 0,0-1 0,0 1 0,1 0-1,-1 0 1,1 0 0,-1 1-47,1-3 27,0 0-1,1 0 1,-1 0-1,0 0 1,0 0 0,1 0-1,-1 0 1,0 0-1,0 0 1,0 0 0,1 0-1,-1 0 1,0 0-1,0 0 1,1-1 0,-1 1-1,0 0 1,0 0-1,0 0 1,1 0 0,-1 0-1,0 0 1,0-1-1,0 1 1,0 0-1,1 0 1,-1 0 0,0-1-1,0 1 1,0 0-1,0 0 1,0 0 0,0-1-1,0 1 1,0 0-1,0 0 1,1-1 0,-1 1-1,0 0 1,0 0-1,0 0 1,0-1-27,6-11-85,-3 7 62,10-29-29,-13 34 51,1-1-1,-1 1 1,0-1-1,0 1 1,0-1-1,0 0 1,0 1-1,0-1 1,0 1 0,0-1-1,0 1 1,0-1-1,-1 1 1,1-1-1,0 1 1,0-1-1,0 0 1,-1 1 0,1 0-1,0-1 1,-1 0 1,1 1-3,-1 0 1,0 0-1,1-1 1,-1 1 0,0 0-1,1 0 1,-1 0-1,0 0 1,1 0 0,-1 0-1,0 0 1,1 0-1,-1 0 1,0 0 0,1 0-1,-1 0 1,0 0-1,1 0 1,-1 1-1,1-1 1,-1 0 0,0 1 2,-49 18 34,52-19-28,1 0 0,-1-1-1,0 1 1,1-1 0,-1 0-1,0 0 1,1 0 0,-1 0-1,0 0 1,0 0 0,0 0 0,0-1-1,0 1 1,0-1 0,-1 0-1,1 1 1,0-1 0,-1 0-1,2-2-5,-6 4-13,0 0-1,0 0 0,0 1 0,0-1 1,0 0-1,1 1 0,-4 1 14,5-2 1,0 0-1,1 0 1,-1 1-1,0-1 0,0 0 1,0 1-1,0-1 1,1 1-1,-1-1 1,0 1-1,1-1 0,-1 1 1,0 0-1,1-1 1,-1 1-1,0 0 0,1-1 1,-1 1-1,1 0 1,-1 1-1,1-2 7,0 1 0,0-1 0,0 1 0,0-1 0,0 1 0,0-1 0,0 1 0,1 0 0,-1-1 0,0 1 0,0-1 0,0 1 0,1-1 0,-1 1 0,0-1 0,1 1 1,-1-1-1,0 0 0,1 1 0,-1-1 0,0 1 0,1-1 0,-1 0 0,1 1-7,1 0 11,-1 0-1,1 0 1,0 0 0,0 0 0,0 0-1,-1 0 1,1 0 0,0-1 0,0 1-1,0-1 1,0 0 0,0 1-1,0-1 1,0 0 0,1 0 0,-1 0-1,1-1-10,2 0-3,-1 0-1,0 0 1,0-1 0,1 0-1,-1 0 1,1-1 3,-4 3-3,-1-1 1,1 1-1,0 0 1,-1-1-1,1 1 1,-1 0-1,1-1 1,-1 1-1,1-1 1,-1 1-1,0-1 1,1 1 0,-1-1-1,0 1 1,1-1-1,-1 0 1,0 1-1,1-1 1,-1 1-1,0-1 1,0 0-1,0 1 1,0-1-1,0 1 1,0-1 0,0 0-1,0 1 1,0-1-1,0 0 1,0 1-1,0-1 1,0 0-1,0 1 1,0-1-1,-1 1 1,1-1-1,0 0 1,0 1-1,-1-1 1,1 1 0,-1-1-1,1 1 1,0-1-1,-1 1 1,1-1-1,-1 1 1,1 0-1,-1-1 1,1 1-1,-1-1 3,1 1-1,-1 0-1,0 0 0,1 0 1,-1-1-1,1 1 0,-1 0 0,0 0 1,1 0-1,-1 0 0,0 0 1,1 0-1,-1 0 0,1 0 0,-1 1 1,0-1-1,1 0 0,-1 0 1,1 0-1,-1 1 0,0-1 0,1 0 1,-1 0-1,1 1 0,-1-1 1,1 1-1,-1-1 0,1 0 0,-1 1 1,1-1-1,0 1 0,-1-1 1,1 1-1,0-1 0,-1 1 0,1 0 1,0-1-1,0 1 0,-1-1 1,1 1-1,0 0 0,0-1 2,-1 1 5,1 1-1,-1-1 1,0 0 0,1 0-1,-1 0 1,1 1 0,0-1-1,-1 0 1,1 0 0,0 1-1,0-1 1,0 0 0,0 1-1,0-1 1,0 0 0,0 1-1,0-1 1,1 0-1,-1 0 1,0 1 0,1-1-1,-1 1-4,1-2 1,-1 1 0,1-1-1,-1 1 1,1-1-1,0 1 1,-1-1 0,1 1-1,0-1 1,-1 1 0,1-1-1,0 0 1,-1 1-1,1-1 1,0 0 0,0 0-1,-1 1 1,1-1 0,0 0-1,0 0 1,-1 0-1,1 0 1,0 0 0,0 0-1,0 0 1,-1 0 0,1 0-1,0-1 1,0 1-1,-1 0 1,1 0 0,0-1-1,-1 1 1,1 0-1,0-1 1,-1 1 0,1-1-1,0 1 1,-1-1 0,1 1-1,-1-1 1,1 0-1,-1 1 1,1-1 0,-1 0-1,1 0-4,0 0 1,0 1-1,-1-1 1,1 0-1,0 0 1,-1 0-1,1 0 1,-1 0-1,1 0 1,-1 0-1,1 0 1,-1 0-1,0-1 1,0 1-1,1 0 1,-1 0-1,0 0 1,0 0-1,0 0 1,0 0-1,-1-1 1,1 1-1,0 0 1,0 0-1,-1 0 1,1 0-1,0 0 1,-1-1 3,0 1-4,0 1-1,0-1 1,-1 1 0,1-1 0,0 1 0,0-1 0,0 1-1,0 0 1,-1 0 0,1-1 0,0 1 0,0 0 0,-1 0-1,1 0 1,0 0 0,0 1 0,-1-1 4,-26 4-9,20-3 10,7 0 1,1-1 0,0 1-1,-1-1 1,1 1 0,0-1 0,-1 0 0,1 1-1,0-1 1,-1 1 0,1 0 0,0-1 0,0 1-1,0-1 1,-1 1 0,1-1 0,0 1 0,0-1-1,0 1 1,0 0 0,0-1 0,0 1 0,0-1-1,0 1 1,0-1 0,1 1 0,-1 0 0,0-1-1,0 1 1,0-1 0,1 1 0,-1-1 0,0 1-1,1-1 1,-1 1 0,0-1 0,1 1 0,-1-1-1,1 0-1,-1 1 2,0 0 0,1-1-1,-1 1 1,0 0-1,1-1 1,-1 1 0,1-1-1,-1 1 1,1-1 0,-1 1-1,1-1 1,-1 1-1,1-1 1,0 0 0,-1 1-1,1-1 1,0 0-1,-1 1 1,1-1 0,0 0-1,-1 0 1,1 0 0,0 0-1,0 1 1,-1-1-1,1 0 1,0 0 0,-1-1-1,1 1 1,0 0 0,0 0-1,-1 0 1,1 0-1,0 0 1,-1-1 0,1 1-1,0 0 1,-1-1-1,1 1 1,0-1 0,-1 1-2,2-1-1,-1 0-1,0 0 1,0 0 0,0 0 0,0 0 0,0 0 0,0 0 0,0 0-1,0 0 1,0 0 0,-1-1 0,1 1 0,0 0 0,-1-1 0,1 1-1,-1 0 1,0-1 0,1 1 0,-1-1 0,0 1 0,0 0 0,0-1-1,0 1 1,0-1 0,0 1 0,0-1 0,0 1 0,-1-1 0,1 1-1,0 0 1,-1-1 0,1 1 0,-1 0 0,0-1 0,1 1 0,-1 0-1,0 0 1,0 0 0,0-1 0,0 1 0,0 0 0,0 0 0,0 0-1,0 1 1,0-1 0,-1 0 0,1 0 0,0 1 0,-1-1 0,1 0-1,0 1 1,-1-1 0,1 1 0,0 0 0,-1 0 0,1-1 0,-1 1-1,1 0 1,-1 0 0,1 0 0,-1 0 0,1 1 0,0-1 0,-1 0-1,1 1 1,-1-1 0,1 0 0,0 1 0,-1 0 0,1-1 1,0 1 5,0-1 1,0 1-1,0 0 1,0-1-1,0 1 1,1-1-1,-1 1 1,0 0-1,1 0 1,-1-1 0,0 1-1,1 0 1,-1 0-1,1 0 1,-1 0-1,1 0 1,-1 0-1,1 0 1,0 0-1,-1 0 1,1 0-1,0 0 1,0 0-1,0 0 1,0 0-1,0 0 1,0 0-1,0 0 1,0 0 0,0 0-1,1 0 1,-1 0-1,0 0 1,1 0-1,-1 0 1,0 0-1,1 0 1,0 0-6,0 2 7,0-1 0,0 1 1,1-1-1,-1 0 0,1 1 0,-1-1 1,1 0-1,0 0 0,0 0 1,0 0-1,0 0 0,1 0 0,-1-1 1,0 1-8,19 0 35,-10-4-65,-11 2 27,0 0 0,0 0 0,0 0 1,0 0-1,0 0 0,0 0 0,1 0 1,-1 0-1,0-1 0,0 1 0,0 0 1,0 0-1,0 0 0,0 0 1,0 0-1,0-1 0,0 1 0,0 0 1,0 0-1,0 0 0,0 0 0,0 0 1,0-1-1,0 1 0,0 0 0,0 0 1,0 0-1,0 0 0,0 0 0,0-1 1,0 1-1,0 0 0,0 0 0,0 0 1,0 0-1,0 0 0,0-1 0,0 1 1,-1 0-1,1 0 0,0 0 1,0 0-1,0 0 0,0 0 0,0 0 1,0 0-1,0-1 0,-1 1 3,1 1-1,0-1 1,0 0-1,0 0 0,0 0 0,0 1 1,0-1-1,0 0 0,0 0 0,0 0 1,0 0-1,0 1 0,0-1 0,0 0 1,0 0-1,0 0 0,0 0 0,-1 1 1,1-1-1,0 0 0,0 0 0,0 0 1,0 0-1,0 0 0,-1 1 1,1-1-1,0 0 0,0 0 0,0 0 1,0 0-1,-1 0 0,1 0 0,0 0 1,0 0-1,0 0 0,-1 0 0,1 0 1,0 0-1,0 0 0,0 0 0,-1 0 1,1 0-1,0 0 0,0 0 0,0 0 1,-1 0-1,1 0 0,0 0 0,0 0 1,0 0-1,0 0 0,-1 0 1,1 0-1,0-1 0,0 1 0,0 0 1,0 0-1,0 0 0,-1 0 0,1 0 1,0-1-1,0 1 0,0 0 0,0 0 1,0 0-1,0 0 0,0-1 0,0 1 1,0 0-1,-1 0 1,4 15 63,-1-10-57,-1-3-6,0-1 0,-1 1-1,1 0 1,0-1 0,0 1 0,0-1-1,0 1 1,1-1 0,-1 1 0,0-1-1,1 0 1,-1 0 0,0 0 0,2 1 0,-2-5-3,0 0 0,0 0 1,-1 0-1,1-1 0,-1 1 1,0 0-1,0-1 0,0 1 1,-1 0-1,1-1 3,-1 3-3,0 0-1,1 1 1,-1-1-1,0 0 1,0 1-1,0-1 1,0 0-1,0 1 1,0-1-1,0 1 1,0-1-1,0 1 1,0 0 0,0-1-1,0 1 1,0 0-1,0 0 1,0 0-1,0 0 1,0 0-1,0 0 1,0 0-1,0 0 1,-1 0 3,-27 5-17,29-5 19,0 1 0,0-1 0,-1 1-1,1-1 1,0 1 0,0-1 0,0 1 0,0-1 0,0 1-1,0-1 1,0 1 0,0-1 0,0 0 0,0 1 0,0-1-1,1 1 1,-1-1 0,0 1 0,0-1 0,0 1 0,1-1 0,-1 1-1,0-1 1,0 0 0,1 1 0,-1-1 0,0 0 0,1 1-1,-1-1 1,1 1-2,10 13 37,-11-14-36,1 1 2,-1 0 0,1 0-1,0 1 1,0-1 0,0 0-1,0 0 1,0 0-1,0-1 1,0 1 0,1 0-1,-1 0 1,0 0 0,0-1-1,1 1 1,-1-1 0,0 1-1,1-1 1,-1 0-1,1 1 1,-1-1 0,0 0-1,2 0-2,-2 0 1,1-1-1,-1 0 0,0 0 1,1 0-1,-1 0 0,0 0 0,0 0 1,0 0-1,0 0 0,0-1 1,0 1-1,0 0 0,0-1 1,0 1-1,0 0 0,-1-1 1,1 1-1,-1-1 0,1 1 0,-1-1 0,1 0-4,0 0-1,-1 0 0,1 0 0,-1 0 0,1 0 1,-1-1-1,0 1 0,1 0 0,-1 0 0,-1 0 1,1-1-1,0 1 0,0 0 0,-1 0 0,1 0 1,-1 0-1,0 0 0,0 0 0,1 0 0,-1 0 0,-1 0 1,1-1 4,-1 1-4,0-1 0,0 1 1,-1 0-1,1 0 1,0 0-1,-1 0 0,1 0 1,-1 0-1,0 1 0,0-1 1,0 1-1,0 0 1,0 0-1,0 0 0,-2 0 4,5 0 2,-1 1 0,1 0 0,-1 0-1,1 0 1,0 0 0,-1 0 0,1 0-1,-1 0 1,1 0 0,-1 0 0,1 0-1,-1 0 1,1 0 0,-1 0-1,1 1 1,0-1 0,-1 0 0,1 0-1,-1 0 1,1 1 0,-1-1 0,1 0-1,0 0 1,-1 1 0,1-1 0,0 0-1,-1 1 1,1-1 0,0 0 0,0 1-1,-1-1 1,1 1 0,0-1 0,0 0-1,0 1 1,-1-1 0,1 1-1,0-1 1,0 1 0,0-1 0,0 1-2,0-1 2,0 0 0,0 1 0,0-1 1,0 1-1,0-1 0,0 0 0,0 1 1,1-1-1,-1 0 0,0 0 0,0 1 1,0-1-1,0 0 0,1 1 0,-1-1 0,0 0 1,0 0-1,1 1 0,-1-1 0,0 0 1,0 0-1,1 0 0,-1 1 0,0-1 1,1 0-1,-1 0 0,0 0 0,1 0 1,-1 0-1,0 1 0,1-1 0,-1 0 0,0 0 1,1 0-1,-1 0 0,0 0 0,1 0 1,-1 0-1,0 0 0,1 0 0,-1-1 1,0 1-1,1 0 0,-1 0 0,0 0 1,1 0-1,-1 0 0,0-1 0,1 1 0,-1 0 1,0 0-1,0 0 0,1-1 0,-1 1-2,7-4-94,-18 8 56,10-3 40,-1-1 0,1 1 0,0 0 0,-1-1 0,1 1 0,0 0 0,0 0 0,-1 0 0,1 0 0,0 0 0,0 0 0,0 0 0,0 1 0,0-1 0,0 0 0,1 0 0,-1 1 0,0-1 0,1 1-2,5 25 47,-5-26-46,0-1-1,0 1 1,1 0 0,-1-1-1,0 1 1,0 0-1,0-1 1,1 1-1,-1-1 1,0 1 0,1-1-1,-1 1 1,1 0-1,-1-1 1,0 1-1,1-1 1,-1 0 0,1 1-1,-1-1 1,1 1-1,-1-1 1,1 0 0,0 1-1,-1-1 1,1 0-1,-1 0 1,1 1-1,0-1 1,-1 0 0,1 0-1,0 0 1,-1 0-1,1 0 1,0 0 0,-1 0-1,1 0 1,0 0-1,-1 0 1,1 0-1,0-1 0,-1 1-2,0 0 0,1-1 0,-1 1 0,0 0 0,1-1 0,-1 1 0,0 0 0,1-1 0,-1 1 0,0-1 0,0 1 0,0-1 0,1 1 0,-1-1 0,0 1 0,0-1 0,0 1 0,0-1-1,0 1 1,0-1 0,0 1 0,0-1 0,0 1 0,0 0 0,0-1 0,0 1 0,-1-1 0,1 1 0,0-1 0,0 1 0,0-1 0,-1 1 0,1-1 0,0 1 0,0 0 0,-1-1 0,1 1 0,0 0-1,-1-1 1,1 1 0,0 0 0,-1-1 0,1 1 0,-1 0 2,0-2-4,-1 0 0,1 1-1,-1 0 1,1-1 0,-1 1-1,1 0 1,-1-1 0,0 1-1,0 0 1,-1 0 4,2 1 0,0-1 0,1 1-1,-1 0 1,0 0 0,0 0 0,1 0 0,-1 0-1,0 0 1,0 0 0,1 0 0,-1 0-1,0 0 1,0 0 0,1 0 0,-1 1 0,0-1-1,0 0 1,1 0 0,-1 1 0,0-1 0,1 1-1,-1-1 1,0 1 0,1 0 2,0-1 0,-1 1 0,1-1 1,0 1-1,0 0 0,0 0 0,0-1 0,0 1 0,0 0 0,0-1 0,0 1 0,0 0 0,0-1 1,0 1-1,0 0 0,1-1 0,-1 1 0,0 0 0,0-1 0,1 1-2,21 34 50,-19-30-73,2 2 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185 328 328,'-3'-5'261,"1"1"0,-1-1 0,1 1 1,0-1-1,0 0 0,0 1 0,1-1 0,-2-5-261,-7-20 1038,-38-59-599,38 69 392,8 17-786,1 0 0,-1 1-1,1-1 1,-1 0 0,1 0-1,0 0 1,0 0 0,0 0-1,1-1 1,-1 1 0,1 0-1,0 0 1,0 0 0,0-1-1,0 1 1,0-2-45,1 3 0,-1 0 1,0 1 0,0-1-1,1 0 1,-2 0 0,1 0-1,0 1 1,0-1 0,0 0-1,-1 0 1,1 1-1,-1-1 1,1 0 0,-1 1-1,0-1 1,0 1 0,0-1-1,0 0 1,0 0-1,-27-24 5,16 16-5,9 8 1,-1 0 0,1 0 0,0 0 0,-1 0 0,0 1 0,1-1 0,-5 0-1,4 1 3,29 29 197,-19-23-206,-1 0 1,0 1-1,0 0 1,0 0-1,-1 0 1,1 0-1,-1 1 1,-1 0 0,0 0-1,0 0 1,0 0-1,-1 0 1,1 3 5,2 4-4,0 0 1,2-1-1,-1 1 4,1 0-98,-1 0-1,0 0 1,-1 1 0,3 13 98,5 17-504,8-14-220,-19-28 457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325 15 2064,'-5'0'312,"-1"0"-1,1 1 1,-1 0 0,1 0-1,-1 0 1,1 1-1,-1 0 1,-3 2-312,3-1 50,0-1 1,1 0 0,-1-1 0,-1 1-1,1-1 1,0 0 0,-1 0-51,-8 0 174,1-1 0,-1 0 0,0-1 0,1-1 0,-1 0 0,1-1 0,0-1 0,0 0 0,0-1-1,1 0 1,-8-5-174,20 10 9,1-1-1,-1 1 0,0-1 0,1 1 0,-1 0 0,0-1 0,1 1 0,-1 0 0,0-1 0,0 1 0,1 0 0,-1 0 0,0 0 0,0 0 0,1-1 0,-1 1 0,0 0 0,0 1 0,1-1 0,-1 0 1,0 0-1,0 0 0,1 0 0,-1 0 0,0 1 0,0-1 0,1 0 0,-1 1 0,0-1 0,1 1 0,-1-1 0,1 0 0,-1 1 0,0-1 0,1 1 0,-1 0 0,1-1 0,-1 1 0,1-1 1,-1 1-9,0 3 82,0 0 0,0 0 0,0 0 1,0 0-1,1 0 0,0 0 1,-1 2-83,0 6 51,-5 53 263,3 0 0,2 2-314,1-63 64,0-1 1,0 1-1,1-1 0,-1 1 0,1-1 0,0 1 1,0-1-1,0 0 0,0 1 0,0-1 0,1 0 1,-1 0-1,1 0 0,0 0 0,0 0 0,0 0 1,1 0-1,-1-1 0,1 1 0,-1-1 0,1 0 1,0 1-1,0-1 0,0 0 0,0-1 0,0 1 1,0-1-1,0 1 0,1-1 0,-1 0 0,1 0 1,-1 0-1,0-1 0,2 1-64,6 0 45,-1-1 0,1 0 0,-1 0-1,0-1 1,1-1 0,-1 1 0,0-2 0,0 1 0,0-1 0,0-1 0,2-1-45,14-6-103,0 2 0,0 0 0,1 2 0,0 1 0,6 0 103,-19 4-435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229 0 4777,'-28'11'1832,"-7"-1"-1351,1-5-65,2 1-160,3-1-96,2 1-112,3 4-920,4 0 663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12.2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0 600,'0'0'224,"-3"13"-152,-40 28 16,20-15 232,0 0 80,1 1 160,0-1 201,3 1-1,-2 1-8,4 3-88,-1 2-184,6 6-224,3 0-72,2-4-120,2 1-40,2-6-72,0-1-80,3-1 80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1 475 5033,'6'-2'161,"-1"0"-1,0-1 0,1 1 1,-1-1-1,0 0 1,0-1-1,0 1 0,-1-1 1,1 0-1,-1 0 1,0-1-1,0 1 1,-1-1-1,1 0 0,-1 0 1,0 0-1,2-5-160,16-37 39,-3 0 0,-1-1-1,-3 0 1,-2-1 0,1-20-39,-11 59-2,-1 1 0,-1-1 0,1 1 0,-1-1 0,-1 1 0,0-1 2,1 8 1,0 1 0,-1-1 1,1 1-1,0 0 0,-1-1 1,1 1-1,-1 0 1,0-1-1,1 1 0,-1 0 1,0-1-1,0 1 0,0 0 1,0 0-1,0 0 1,0 0-1,-1-1-1,1 2 3,0-1-1,0 1 1,0 0 0,-1-1-1,1 1 1,0 0 0,-1 0 0,1 0-1,0 0 1,0 0 0,-1 0-1,1 0 1,0 1 0,0-1-1,-1 0 1,1 1 0,0-1 0,0 1-1,0-1 1,-1 1 0,1-1-1,0 1 1,-1 1-3,-3 1 7,0 1 0,0 0 0,0 1 0,0-1 0,1 1 0,-1 0 0,1 0 0,1 1 0,-1-1-1,1 1 1,0-1 0,0 1 0,0 0 0,1 0 0,0 1 0,0-1 0,1 0 0,0 1 0,0-1 0,0 2-7,-1 11 6,1-1 0,1 0 0,1 0 0,1 0 0,0 1 0,4 11-6,-2-8 4,2 0 1,0 0-1,2-1 0,0 0 1,1 0-1,1-1 0,12 19-4,-21-38-136,0 0 1,0 0-1,-1 0 0,1 0 0,0-1 0,0 1 0,0 0 0,0 0 0,0 0 0,0-1 0,0 1 0,0-1 0,1 1 0,-1-1 0,0 1 0,0-1 0,0 1 0,1-1 136,1-1-784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2 1432,'1'-1'85,"0"1"0,0 0 0,0 0 0,0 0 0,-1 0 0,1 0 0,0 0 0,0 0 0,0 0 0,0 0 0,-1 1 0,1-1 0,0 0 0,0 0 0,0 1 0,-1-1 0,1 1 0,0-1 0,-1 0 0,1 1 0,0 0 0,-1-1 0,1 1 0,-1-1 0,1 1 0,0 0 0,-1-1 0,0 1 0,1 0 0,-1-1 0,1 1 0,-1 0 0,0 0 0,1-1 0,-1 1 0,0 0 0,0 0 0,0 0 0,0 0-85,6 37 910,-5 5-479,-2 0 0,-2 1-431,0 5 154,3 22-154,0-57 12,0 3 22,1 0 0,0 0-1,1 0 1,1 0 0,1 0 0,0-1-1,7 17-33,-6-27-32,-4-12-106,-2-13-45,-1 14 184,0 0 0,0-1 0,0 1 0,0 0 1,-1 0-1,0 0 0,0 1 0,-1-1 0,1 1 0,-1 0 0,0 0 0,0 0 0,0 0 0,0 1 0,-1-1 1,0 1-1,0 0 0,1 1 0,-2-1 0,1 1 0,0 0 0,0 0 0,-1 1 0,1-1 0,-1 1 0,1 0 1,-1 1-1,1-1 0,-1 1 0,0 1 0,1-1 0,-1 1 0,-4 0-1,9-1 7,1 0 0,-1 0 0,0 0 0,0 0 0,1 1 0,-1-1 0,0 0 0,0 0 0,1 0 0,-1 1 0,0-1 0,1 0 0,-1 1 0,0-1 0,1 0 0,-1 1 1,0-1-1,1 1 0,-1-1 0,1 1 0,-1 0 0,1-1 0,-1 1 0,1-1 0,0 1 0,-1 0 0,1-1 0,0 1 0,-1 0 0,1-1 0,0 1 0,0 0 0,-1 0 0,1-1 0,0 1 0,0 0 0,0 0 0,0 0 0,0-1 0,0 1 0,0 0 0,1 0 0,-1-1 0,0 1 0,0 0 0,1-1 0,-1 1 0,0 0 0,1-1 0,-1 1 0,0 0 0,1-1 0,-1 1 0,1 0 0,-1-1 0,1 1-7,2 2 19,0 1-1,0-1 0,1 0 0,-1 0 0,1 0 1,-1 0-1,1-1 0,4 2-18,18 6 21,0-2 1,0-1 0,1-1-1,0-1 1,0-1-1,17-1-21,-33-2 21,-1-1-1,1 0 0,-1 0 1,0-1-1,1-1 0,-1 0 1,0 0-1,6-3-20,-12 4 8,-1 0 0,0-1 0,0 1 0,0-1 0,0 1 0,0-1 0,0 0 0,0-1 0,0 1 0,-1 0 0,1-1 0,-1 1 0,0-1 0,0 0 0,0 0 0,0 0 0,0 0 0,-1 0 0,1 0 0,-1 0 0,0-1 0,0 1 0,0 0 0,0-1 0,0 1 0,-1-1 0,0 1-8,0 2 22,1 0 0,-1 0 1,0 0-1,0 0 0,0-1 0,0 1 0,0 0 1,-1 0-1,1 0 0,0 0 0,0 0 0,-1 0 1,1 0-1,-1 0 0,1 0 0,-1 0 0,1 1 1,-1-1-1,1 0 0,-1 0 0,0 0 0,0 0 1,1 1-1,-1-1 0,0 0-22,-1 1 25,1-1 0,-1 0 0,1 1 0,-1 0 0,1-1 0,-1 1 0,0 0 1,1 0-1,-1 0 0,1 0 0,-1 0 0,0 0 0,1 0 0,-1 0 0,0 1-25,-3 0 38,0 0 0,-1 1 0,1 0 0,0 0 0,0 0-1,0 1 1,0 0 0,0 0 0,0 1-38,1 0-37,0 1-1,0 0 0,0 0 0,1 0 1,0 0-1,0 1 0,1-1 1,-1 1-1,1-1 0,0 1 0,1 0 1,-1 0-1,1 0 0,0 0 1,1 0-1,0 0 0,0 0 0,0 0 1,0 1-1,1-1 0,0 0 1,0 0-1,1-1 0,0 1 0,1 2 38,10 16-546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289 35 4825,'-18'4'1014,"0"-1"0,0-1 0,-4 0-1014,4-1 59,0 1-1,1 0 1,-10 4-59,23-5 28,-1 0 0,0 1 1,0 0-1,1-1 0,-1 2 0,1-1 0,0 0 0,0 1 1,0 0-1,0 0 0,0 0 0,0 0 0,1 1 0,-1-1 1,1 1-1,0 0 0,0 0 0,1 0 0,-1 1 0,1-1 1,0 0-1,0 1 0,0 0 0,1-1 0,0 1 0,0 0 1,0 0-1,0 0 0,1 0 0,-1 0 0,1 0 0,1-1 1,-1 3-29,3 1 612,-1-16-375,1-17-212,-2 14-139,-2 1-1,0-1 1,0 1-1,-1-1 1,0 1-1,0-1 0,-2 1 1,1 0-1,-1 0 1,0 0-1,-1 1 0,-3-5 115,-7-5-542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145 1 600,'-31'12'3106,"23"-8"-2808,0 0 1,0 1-1,1 0 0,0 0 0,0 0 1,0 1-1,0 0 0,1 1 0,0 0 1,0 0-1,1 0 0,0 0 0,0 1 1,1 0-1,-1 1-298,3-5 75,0 1 0,1-1-1,-1 0 1,1 1 0,0-1 0,0 1 0,0 0 0,0-1 0,1 1 0,0 0 0,0-1-1,0 1 1,1-1 0,-1 1 0,1 0 0,0-1 0,1 1 0,-1-1 0,1 0 0,0 1-1,0-1 1,0 0 0,0 0 0,1 0 0,0 0 0,0-1 0,0 1 0,0-1 0,3 3-75,-5-6 1,4 5 148,0-1 0,1 1-1,-1-1 1,1-1 0,0 1 0,0-1-1,3 1-148,9 3-287,0 0 0,1-2 0,-1 0 0,2 0 0,-1-2-1,11 0 288,7-3-717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90 5209,'-12'-6'1352,"5"10"-465,3 23 2,3-15-695,1-8-82,0 0 0,0 0 0,0 0 0,0 0 0,1 0 0,-1 0 0,1-1 0,0 1 0,0 0 0,1 0 0,-1-1 0,1 1 0,0-1 0,0 1 0,0-1 0,0 0 0,2 2-112,-3-3 37,0-1 0,0 0 1,1 0-1,-1 0 0,0 0 0,1 0 1,-1-1-1,0 1 0,1 0 0,0-1 1,-1 1-1,1-1 0,-1 1 0,1-1 0,-1 0 1,1 1-1,1-1-37,0-1-1,-1 1 0,0 0 0,1-1 1,-1 1-1,1-1 0,-1 0 0,0 0 0,0 0 1,1 0-1,-1 0 0,0-1 0,0 1 0,0-1 1,0 1-1,0-1 1,6-6-10,0 1 1,-1-2 0,0 1-1,0-1 1,-1 0 0,0 0-1,0-1 1,1-4 9,-4 8-33,0 0 1,-1 0-1,0-1 0,0 1 0,0 0 0,-1-1 1,0 1-1,0-1 0,-1 0 0,0 1 1,0-1-1,0 1 0,-1-1 0,-1-5 33,2 11-15,0 1 0,0 0 0,0 0 0,0 0 0,0 0 0,0-1 0,0 1 0,0 0 0,0 0 0,0 0 0,0-1 0,0 1 0,0 0 0,0 0 0,0 0 0,0-1 1,0 1-1,0 0 0,0 0 0,0 0 0,-1 0 0,1-1 0,0 1 0,0 0 0,0 0 0,0 0 0,0 0 0,0 0 0,-1-1 0,1 1 0,0 0 0,0 0 0,0 0 0,0 0 0,-1 0 0,1 0 0,0 0 0,0 0 0,0 0 0,-1 0 0,1 0 0,0 0 0,0 0 0,0 0 0,-1 0 0,1 0 0,0 0 0,0 0 0,0 0 0,0 0 0,-1 0 0,1 0 0,0 0 0,0 0 0,0 0 0,-1 0 0,1 0 15,-7 15-303,-4 24 184,10-26 25,-1 0 1,2 0-1,0 0 1,0 1-1,1-1 1,1 0-1,0 0 1,3 8 93,4-1-256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 1 5449,'-19'10'2875,"11"-6"-2661,-19 11 83,0 1-1,2 2 1,0 0 0,-17 18-297,41-35 36,1 0 0,-1-1 0,1 1 0,-1 0 0,1 0 0,-1-1 0,1 1 0,0 0 0,-1 0-1,1 0 1,0 0 0,0-1 0,0 1 0,-1 0 0,1 0 0,0 0 0,0 0 0,0 0 0,1 0 0,-1-1 0,0 1 0,0 0 0,0 0 0,1 0 0,-1 0 0,0 0 0,1-1 0,-1 1 0,0 0 0,1 0 0,-1-1 0,1 1 0,0 0 0,-1-1 0,1 1 0,0-1 0,-1 1 0,1 0 0,0-1 0,-1 1 0,1-1 0,0 0 0,0 1 0,0-1-36,6 5 33,1-1 1,0 0-1,0 0 1,2 0-34,-5-1 16,12 3-11,-11-4-7,-1 0 1,0 0-1,1 1 0,-1-1 1,0 1-1,0 0 1,0 0-1,-1 1 0,1 0 1,-1-1-1,3 4 2,-7-6-5,1 0 0,-1 1-1,1-1 1,-1 0 0,0 1 0,1-1-1,-1 0 1,0 1 0,0-1 0,0 0-1,0 1 1,0-1 0,0 0 0,-1 1 0,1-1-1,0 0 1,-1 0 0,1 1 0,-1-1-1,1 0 1,-1 0 0,0 0 0,1 1-1,-1-1 1,0 0 0,0 0 0,0 0-1,0 0 1,0 0 5,-32 29-115,5-11-62,-2-3 90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7770,'2'40'2696,"-2"2"-2464,-4 4-184,1 0-8,3 2-112,3-2-88,6-8-352,1-5-416,4-10 592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244 6 3497,'-18'-4'1680,"-11"3"-712,-4 1-400,-4 2-207,1 2-241,1 1-128,4 0-345,6 0 257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43 149 6097,'6'2'541,"2"0"-92,-1 0 0,1-1 0,0 1 0,0-2 0,0 1 0,7-1-449,-13 0 4,0-1 0,0 1 0,0-1-1,0 1 1,0-1 0,0 0 0,0 1 0,0-1 0,-1 0-1,1 0 1,0-1 0,-1 1 0,1 0 0,-1 0 0,1-1-1,-1 1 1,1-1 0,-1 1 0,0-1 0,0 0 0,0 0-1,0 1 1,0-1 0,0 0 0,0 0 0,-1 0 0,1 0 0,-1 0-1,1-1-3,0-1 6,-1 0 1,1 0-1,-1-1 0,0 1 0,0 0 0,-1-1 0,1 1 0,-1 0 0,0 0 1,0-1-1,0 1 0,-1 0 0,1 0 0,-1 0 0,0 0 0,0 1 0,-1-1 1,1 0-1,-1 1 0,1 0 0,-1-1 0,0 1 0,-1 0 0,1 1 0,0-1 1,-1 0-1,1 1 0,-1 0 0,0 0 0,0 0 0,0 0 0,0 1 0,0 0 1,0-1-1,0 1 0,-1 1 0,1-1 0,0 1 0,-1 0 0,1 0 0,0 0 1,-1 0-1,1 1 0,0-1 0,0 1 0,-1 0 0,1 1 0,0-1 0,0 1-6,3-2-1,0 1-1,0-1 0,0 1 0,0-1 0,0 1 1,0 0-1,0-1 0,1 1 0,-1 0 0,0-1 1,1 1-1,-1 0 0,0 0 0,1 0 0,-1-1 1,1 1-1,-1 0 0,1 0 0,0 0 0,-1 0 1,1 0-1,0 0 0,0 0 0,-1 0 0,1 1 2,0 0-61,1 0 0,-1 0-1,0 0 1,1 0 0,-1-1-1,1 1 1,0 0-1,-1 0 1,1-1 0,0 1-1,0-1 1,0 1 0,1 0 61,12 12-347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1952,'1'0'308,"-1"1"-1,1 0 0,0-1 0,-1 1 0,1 0 0,0 0 0,-1 0 0,1-1 0,-1 1 0,0 0 0,1 0 0,-1 0 0,1 0 1,-1 0-1,0 1-307,4 29 1550,-3-21-1115,2 41 358,4 23 31,-7-73-785,0 1 0,1-1 0,-1 0 0,0 1 0,1-1 0,-1 1 1,1-1-1,-1 0 0,1 0 0,0 1 0,0-1 0,-1 0 0,1 0 0,0 0 0,0 0 0,1 1-39,-1-1 16,0-1-1,-1 0 0,1 1 1,0-1-1,-1 0 0,1 0 1,0 0-1,0 0 0,-1 1 1,1-1-1,0 0 0,0 0 1,-1-1-1,1 1 0,0 0 1,0 0-1,-1 0 0,1 0 1,0-1-1,0 1 0,-1 0 1,1-1-16,5-2 27,0-1 0,-1 0 1,0 0-1,0-1 0,0 1 0,2-4-27,6-4 2,-9 8-2,2-1-2,-1 1 1,1 0-1,0 0 1,0 0-1,0 1 1,2-1 1,-8 4-2,0 0 0,1 0 1,-1 0-1,0 0 0,1 0 1,-1 0-1,0 0 0,0 0 0,1 1 1,-1-1-1,0 0 0,0 0 1,1 0-1,-1 0 0,0 0 1,0 1-1,1-1 0,-1 0 0,0 0 1,0 0-1,1 1 0,-1-1 1,0 0-1,0 0 0,0 1 0,0-1 1,0 0-1,1 0 0,-1 1 1,0-1-1,0 0 0,0 0 1,0 1-1,0-1 0,0 0 0,0 1 1,0-1-1,0 0 0,0 1 1,0-1-1,0 0 0,0 0 1,0 1-1,0-1 0,0 1 2,2 6-23,-2-7 22,1 0 0,-1 0 0,1 0 0,-1 0 0,1 0 0,-1 0 0,0 0 0,1 0 0,-1 0 0,1 0 0,-1-1 0,1 1 0,-1 0 0,0 0 0,1-1 0,-1 1 0,0 0 0,1 0 0,-1-1 0,0 1 0,1 0 0,-1-1 0,0 1 0,0-1 0,1 1 0,-1 0 1,4-5-10,2-2 12,0 1 1,1-1-1,0 1 0,0 1 0,0-1 1,7-2-3,-13 7 2,1 0 0,0 0-1,-1 1 1,1-1 0,0 1 0,0-1 0,-1 1 0,1 0 0,0-1 0,0 1 0,0 0 0,-1 0 0,1 0-1,0 1 1,0-1 0,0 0 0,-1 1 0,1-1 0,0 1 0,0 0 0,-1-1 0,1 1 0,-1 0 0,1 0-1,0 0 1,-1 0 0,0 0 0,1 0 0,-1 1 0,0-1 0,1 0 0,-1 1 0,0-1 0,0 1 0,0-1-1,0 2-1,19 35-38,-17-30 36,1-1-1,-1 1 1,1-1-1,1-1 1,-1 1 0,1 0-1,2 0 3,-5-5 3,-1-1 0,1 1 0,0-1-1,0 0 1,0 0 0,0 0 0,0 0 0,0 0 0,0 0-1,1 0 1,-1-1 0,0 1 0,0-1 0,1 0 0,-1 1-1,0-1 1,0 0 0,1 0 0,-1-1 0,0 1 0,1 0 0,-1-1-1,0 0 1,0 1 0,0-1 0,0 0 0,2-1-3,1 0-4,-1-1 1,0 0-1,0 0 1,-1 0 0,1 0-1,0-1 1,-1 1-1,0-1 1,0 0-1,0 0 1,-1 0-1,1 0 1,-1-1 0,0 1-1,0-1 4,1 0-6,-1 0-1,-1 1 1,1-1-1,-1 0 1,1 0 0,-1 0-1,-1 0 1,1 0-1,-1 0 1,0 0 0,0 0-1,0 0 1,-1 0-1,0-3 7,0 6-2,0 0 0,-1 0-1,1 0 1,0 1 0,-1-1 0,1 0-1,-1 1 1,1-1 0,-1 1-1,0-1 1,0 1 0,0 0 0,0 0-1,0 0 1,0 0 0,0 0-1,0 0 1,0 1 0,0-1-1,0 1 1,0-1 0,-1 1 0,1 0 2,-2-1 0,0 1 1,-1-1 0,1 1 0,0 0 0,0 0-1,-1 0 1,1 1 0,0 0 0,0 0 0,0 0-1,-4 1 0,7-1 5,-1 0 1,1 0-1,0 0 0,0 0 0,-1 1 0,1-1 0,0 0 0,0 1 0,0-1 0,0 0 0,0 1 0,1-1 0,-1 1 0,0 0 1,1-1-1,-1 1 0,1-1 0,0 1 0,-1 0 0,1-1 0,0 1 0,0 0 0,0 0 0,0-1 0,0 1 0,1 0 0,-1-1 1,0 1-1,1 0 0,0 0-5,1 6 12,0 0 0,0 0 0,1-1 1,1 1-1,2 4-12,-3-7-157,0 0 1,1 0 0,-1-1-1,1 1 1,0-1 0,1 1-1,-1-1 1,1-1-1,0 1 1,0-1 0,0 1-1,0-2 1,0 1 0,1 0-1,-1-1 1,2 0 156,18 4-828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13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3 3681,'5'-2'1288,"-2"1"-1072,-2 2-40,-1 5-16,-1 4-16,-4 11-80,1 3-16,-1 10-24,0 2-24,2 0-24,-1 1-32,2-6-832,-1-2 648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4:22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56 2080,'-1'-2'177,"0"1"-1,0-1 1,0 0-1,0 1 1,-1-1-1,1 1 1,0-1-1,-1 1 0,1 0 1,-1 0-1,0-1 1,1 1-1,-1 0 1,0 0-1,0 1 1,1-1-1,-1 0 1,0 1-1,0-1 0,0 1 1,0-1-1,0 1 1,0 0-1,0 0 1,0 0-1,0 0 1,0 0-1,-1 1-176,-8-1 465,1 2 0,-1-1 0,1 2 0,-7 1-465,3 1 234,0 0 1,1 0-1,0 1 1,1 1-1,-12 8-234,17-11 61,1 1 0,-1-1 0,1 2-1,0-1 1,1 1 0,0-1 0,0 2 0,0-1 0,0 0-1,1 1 1,-1 3-61,7-18 322,1-1-1,-1 0 0,-1 0 1,0 0-1,0-5-321,0 5-704,-1 0 0,0 0 1,0 0-1,-1 0 0,0 0 1,-1 1-1,-1-6 704,-6-7-1538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10.6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5379 5302 3209,'3'8'350,"5"12"595,-3-18-361,1-10 172,-3 1-520,0 0 0,-1 0 0,0 0 0,-1 0 0,1-1 0,-2 1 0,1 0 0,-1-2-236,-2-61 853,-48-594 36,20 94-749,28 500-119,-8-710 530,58-369-551,-4 666 84,-25 355-66,6 0-1,29-87-17,-6 67-263,40-82 263,-78 207-57,13-32-62,-21 51 106,-1-1 1,0 1-1,0-1 1,0 0-1,0 0 1,-1 0-1,0 0 1,0 1-1,0-1 1,-1-1 12,1 5-8,-1-1 0,1 1 1,-1 0-1,1 0 0,-1 0 0,0 0 1,0 0-1,1 0 0,-1 0 0,0 0 1,0 0-1,0 0 0,0 0 0,0 1 1,0-1-1,0 0 0,0 1 0,-1-1 1,1 1-1,0-1 0,0 1 0,0-1 1,-1 1-1,1 0 0,0 0 1,0-1-1,-1 1 0,0 0 8,-41 1-76,36-1 71,-60 4-3,-1-2 0,0-4-1,0-3 1,-11-4 8,-502-62 46,233 33-60,-386-34-5,192 21 23,198 13 18,-471-45 26,615 72-61,-11 9 13,-200 14-155,298-7-186,0-6 0,1-4 0,0-5 0,0-5 0,1-5 0,-5-6 341,85 17 23,0 1 1,-1 1 0,0 2-1,0 2 1,0 0-1,-11 2-23,41 2 8,0-1-1,0 1 1,1 0-1,-1 0 1,0-1 0,0 1-1,1 0 1,-1 0-1,0 1 1,1-1-1,-1 0 1,1 1-1,-1-1 1,1 0 0,0 1-1,0 0 1,0-1-1,0 1 1,0 0-1,0-1 1,0 1-1,0 0 1,1 0-1,-1 1-7,-1 2 36,0 0-1,1 0 0,0 0 0,0 0 0,0 0 0,1 1 0,-1-1 1,1 0-1,1 3-35,10 141 357,-8 142-357,-4-160 12,-3 182 58,0 111 40,-2 670 921,0-726-776,37 433-170,8-320-70,-31-322-14,18 192-24,-18-298 20,3 0 0,2-1 0,2 0-1,3-1 1,7 12 3,27 50 79,47 74-79,-78-150 21,2-1 1,1-2-1,1 0 0,3-2 0,17 16-21,-23-27 15,1-1 0,1-1 0,1-1-1,1-1 1,0-1 0,1-2-1,0-1 1,3 0-15,22 6 87,2-1 0,0-4 0,0-1 0,1-3 0,4-2-87,19-1 427,0-4 0,0-3 1,24-4-428,33-10 1408,67-17-1408,129-37 815,631-111 609,-687 148-1301,44 11-123,279 5-133,-338 11-165,64 2-1301,-166 4 1055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17.2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165 0 4761,'-3'2'381,"1"0"0,-1 0 0,0 0 0,0 0-1,0-1 1,0 1 0,0-1 0,-3 1-381,-7 4 210,1 1-78,0 0 1,1 1 0,0 1 0,0 0 0,1 0-1,0 1 1,0 1 0,-6 9-133,14-16 148,-1-1 1,1 1-1,0 0 0,0 0 1,0 0-1,1 0 1,-1 0-1,1 1 0,0-1 1,0 0-1,1 1 0,-1-1 1,1 3-149,1-4 139,-1 1 1,1-1-1,0 0 0,0 0 1,0 1-1,0-1 1,0 0-1,1 0 0,-1 0 1,1 0-1,0 0 1,0-1-1,0 1 1,0 0-1,1-1 0,-1 0 1,1 1-1,-1-1 1,3 1-140,0 0 15,0 1-1,1-1 1,-1 0 0,1 0 0,0 0 0,0-1 0,0 0 0,1 0 0,-1-1 0,0 0 0,1 0 0,-1 0 0,1-1 0,4 0-15,11-1-1356,-1-2-1,1 0 1,14-5 1356,-7 2-2363,-6 2 1129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17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1768,'15'37'4195,"-13"-25"-3911,9 46 2241,-9-55-2415,-1 1-1,0 0 0,1 0 0,0-1 1,0 1-1,0-1 0,0 1 0,0-1 1,1 0-1,0 0 0,-1 0 1,1 0-1,0 0-109,-2-3-2,0 1 0,-1-1 1,1 1-1,0-1 0,0 0 1,-1 1-1,1-1 0,0 0 1,0 1-1,0-1 0,0 0 0,-1 0 1,1 0-1,0 0 0,0 0 1,0 0-1,0 0 0,-1 0 1,1 0-1,0 0 0,0 0 0,0 0 1,0-1-1,-1 1 0,1 0 1,0-1-1,0 1 2,1-2-3,0 1 1,0-1-1,0 0 0,0 1 0,0-1 1,0 0-1,-1 0 0,1 0 1,-1-1-1,1 1 3,2-6-28,0 0 0,0 0 0,-1 0 1,0 0-1,0-4 28,0-15-262,-3 22 120,0 1-1,1-1 0,-1 1 0,1-1 0,0 1 0,0-1 0,1-1 143,0 37 91,-2-14-89,1 0 0,0-1 0,1 1 0,1 0-2,7 18-2637,-7-26 1705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18.2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2 7210,'-6'-1'2722,"-14"6"-2185,18-4-531,-1 0 1,0 0-1,0 1 1,0-1-1,1 0 1,-1 1-1,1 0 1,-1-1-1,1 1 1,0 0-1,0 0 1,0 1-1,0-1 1,0 0-7,1-1 13,1 0 0,0 0 0,0 0 0,0 0 1,0 0-1,0 0 0,1 0 0,-1 0 1,0 0-1,0-1 0,0 1 0,1 0 0,-1 0 1,1 0-1,-1 0 0,1-1 0,-1 1 0,1 0 1,-1 0-1,1-1 0,-1 1 0,1 0 1,0-1-1,-1 1 0,1 0 0,0-1 0,0 1 1,0-1-1,-1 0 0,2 1-13,28 15 190,-25-14-126,2 1 98,0 1 0,-1-1 0,1 1-1,-1 0 1,0 1 0,6 4-162,-11-7 8,1-1 1,-1 1 0,0-1 0,0 1 0,0 0-1,0-1 1,0 1 0,0 0 0,0 0 0,0 0-1,-1 0 1,1 0 0,-1-1 0,0 1 0,1 0 0,-1 0-1,0 0 1,0 0 0,0 0 0,-1 0 0,1 0-1,0 0 1,-1 0 0,1 0 0,-1 0 0,0 0-1,1 0 1,-1 0 0,0 0-9,-2 4-318,-1-1 1,1 1-1,-1-1 0,0 1 1,-1-1-1,1 0 1,-1-1-1,0 1 0,0-1 1,0 0-1,-1 0 1,-2 1 317,-10 4-1071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18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 6913,'3'12'2505,"-4"7"-2097,-3 7-200,-2 5-96,-1 5-72,2 1-24,3-1 0,3-3 8,3 0 0,3-3 8,1-1-16,0-3-168,2-5-288,0-6-1760,0-8 1503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18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309 39 552,'-23'-7'232,"-5"3"-112,-3 0-112,-1 4-24,-1 1 8,4 0 0,3 0 0,4 0 8,3-1 0,1-3 8,1 0 0,4-4 0,3 0-24,3-1 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19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94 109 5793,'1'0'75,"0"0"0,1 0-1,-1 0 1,1 0 0,-1 0 0,0-1-1,1 1 1,-1 0 0,0-1 0,1 1-1,-1-1 1,0 0 0,0 1-1,1-1 1,-1 0 0,0 1 0,0-1-1,0 0 1,0 0 0,0 0 0,0 0-1,0 0 1,-1 0 0,1-1-1,0 1 1,0 0 0,-1 0 0,1-1-1,-1 1 1,1 0 0,-1 0 0,0-1-1,1 1 1,-1-1 0,0 1-1,0 0 1,0-1 0,0 1 0,0 0-1,0-1 1,0 1 0,-1-1 0,1 1-1,0 0 1,-1-1-75,0-2-20,0 0 0,0 0 0,-1 0 0,1 1 0,-1-1 0,0 1 0,0-1 0,0 1 0,-1 0 0,1-1 0,-1 1 0,1 0 0,-1 1 1,0-1-1,-3-1 20,4 2-4,-1 1 0,0-1 0,1 1 0,-1 0 0,0 0 0,0 0 0,0 1 0,0-1 0,0 1 0,0-1 0,0 1 0,0 0 1,0 0-1,0 0 0,0 1 0,0-1 0,1 1 0,-1 0 0,0-1 0,0 1 0,0 1 0,0-1 0,-1 1 4,2 0 29,1-1 0,-1 0-1,1 0 1,-1 1-1,1-1 1,0 1 0,0-1-1,0 1 1,0-1-1,0 1 1,0 0 0,0-1-1,0 1 1,1 0-1,-1 0 1,1 0 0,-1-1-1,1 1 1,0 0-1,0 0 1,0 0 0,0 0-1,0 0 1,0 0-1,0 0 1,1 0 0,-1-1-1,1 1 1,-1 0 0,1 0-1,0 0 1,-1-1-1,1 1 1,0 0 0,0-1-1,0 1 1,1 0-29,-1 0-136,0-1 0,0 1 0,0-1 1,1 1-1,-1-1 0,0 1 0,1-1 1,-1 0-1,1 0 0,-1 0 0,1 1 0,0-1 1,-1-1-1,1 1 0,0 0 0,0 0 0,-1-1 1,1 1-1,0-1 0,0 1 0,0-1 1,0 0-1,0 0 0,0 0 0,0 0 0,0 0 1,0 0 135,10-6-1166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19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1080,'6'-10'421,"-2"10"726,2 19 1706,-1 22 282,-5-35-2879,0-1-1,0 1 0,1 0 0,0 0 1,0-1-1,0 1 0,1-1 1,0 1-1,0-1 0,1 2-255,-3-7 14,0 0 1,1 1-1,-1-1 1,0 0-1,1 0 0,-1 0 1,1 0-1,-1 1 0,0-1 1,1 0-1,-1 0 0,1 0 1,-1 0-1,0 0 0,1 0 1,-1 0-1,1 0 1,-1 0-1,0 0 0,1 0 1,-1-1-1,1 1 0,-1 0 1,0 0-1,1 0 0,-1 0 1,0-1-1,1 1 1,-1 0-1,0 0 0,1-1 1,-1 1-1,0 0 0,0 0 1,1-1-1,-1 1 0,0 0 1,0-1-1,1 1-14,11-15 45,-11 14-40,7-12-44,-8 12 11,0 0 0,1 0-1,-1 0 1,1 0 0,-1 1 0,1-1 0,0 0 0,-1 0-1,1 0 1,0 0 0,0 1 0,-1-1 0,1 0 0,0 1 0,0-1-1,0 0 1,0 1 0,0-1 0,0 1 0,0 0 0,0-1-1,0 1 1,0 0 0,0-1 0,0 1 0,1 0 28,73 1-69,-64-1-40,53-9-1810,-61 9 1972,-1 0 1,1 0-1,-1-1 0,0 1 0,1-1 0,-1 1 0,0-1 1,1 0-1,-1 0-53,-1 1 0,-1-1 1,1 1 0,-1 0 0,1-1 0,-1 1-1,0 0 1,1-1 0,-1 1 0,0-1-1,1 1 1,-1-1 0,0 1 0,1-1-1,-1 1 1,0-1 0,0 1 0,0-1 0,1 1-1,-1-1 1,0 1 0,0-1 0,0 1-1,0-1 1,0 0 0,0 1 0,0-1-1,0 1 1,0-1 0,0 1 0,0-1 0,-1 1-1,1-1 1,0 1 0,0-1 0,-1 1-1,1-1 1,0 1 0,0-1 0,-1 1-1,1-1 1,-1 1 0,1-1-1,0 1-3,0 0 0,-1-1 0,1 1-1,0 0 1,0 0 0,0-1 0,0 1 0,-1 0 0,1 0-1,0-1 1,0 1 0,-1 0 0,1 0 0,0 0 0,0 0 0,-1-1-1,1 1 1,0 0 0,0 0 0,-1 0 0,1 0 0,0 0 0,-1 0-1,1 0 1,0 0 0,-1 0 0,1 0 0,0 0 0,0 0-1,-1 0 1,1 0 0,0 0 0,-1 0 0,1 0 0,0 0 0,-1 0-1,1 1 4,-10 9 207,8-7 11,0 0 0,1 0 0,-1 0-1,1 1 1,0-1 0,0 0 0,-1 3-218,3-1 56,-1-1-1,1 1 1,0-1-1,0 1 1,0-1-1,1 0 1,0 0 0,0 1-1,0-1 1,0 0-1,0-1 1,1 1-1,0 0 1,2 2-56,1 1 24,0-1 0,1 1 0,-1-1 1,1 0-1,1-1 0,6 5-24,-4-6-50,-1 0-1,1-1 1,0 0-1,0 0 1,0-1 0,0 0-1,0-1 1,1-1 0,-1 1-1,2-2 51,19 3-1834,-22-1 1290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20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9 4073,'5'-8'2789,"-13"11"-2204,-12 11-605,17-12 54,-17 14 344,1 2 0,1 0 1,1 0-1,-9 14-378,25-30 167,-1 0 1,1 1-1,0-1 1,1 1-1,-1-1 0,0 1 1,1-1-1,-1 1 1,1 0-1,0-1 0,0 1 1,0 0-1,0-1 1,0 1-1,0 0 0,1 1-167,-1-3 36,1 0 1,-1 0-1,0 0 0,0 0 0,1 0 0,-1 0 0,1-1 0,-1 1 0,1 0 0,-1 0 1,1 0-1,-1-1 0,1 1 0,0 0 0,-1-1 0,1 1 0,0 0 0,0-1 0,-1 1 1,1-1-1,0 1 0,0-1 0,0 0 0,0 1 0,0-1 0,-1 0 0,1 1 0,0-1 1,0 0-1,0 0 0,0 0 0,0 0 0,0 0 0,0 0 0,0 0 0,0 0 1,0 0-1,0-1 0,0 1 0,0 0 0,-1-1 0,1 1 0,0 0 0,0-1 0,0 1 1,0-1-37,1 0-38,-1 0 0,1-1 1,-1 1-1,1 0 0,-1-1 1,0 1-1,1-1 0,-1 1 1,0-1-1,0 0 0,0 1 1,0-1-1,0 0 0,-1 0 1,1 0-1,-1 1 1,1-1-1,-1 0 0,1 0 1,-1 0-1,0 0 0,0 0 1,0 0-1,0-1 38,0-4-523,-1-1 1,1 1-1,-1 0 0,-1-1 1,-1-6 522,-4-4-659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15.0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68 848,'16'-41'636,"-16"40"-517,1 0-1,-1 0 1,1 0-1,-1-1 0,1 1 1,-1 0-1,1 0 1,-1-1-1,0 1 0,0 0 1,0-1-1,0 1 1,0 0-1,0-1 0,0 1 1,0 0-1,-1 0 1,1-1-1,-1 0-118,0 3 585,8 3-491,-7-4-425,1 0 146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21.8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69 3649,'0'0'51,"-1"0"0,1 0 1,0 0-1,0 0 0,0 0 1,0 1-1,0-1 0,0 0 0,0 0 1,0 0-1,0 0 0,0 1 1,0-1-1,0 0 0,0 0 1,0 0-1,0 0 0,0 0 0,0 1 1,0-1-1,0 0 0,0 0 1,0 0-1,0 0 0,0 0 0,0 1 1,0-1-1,1 0 0,-1 0 1,0 0-1,0 0 0,0 0 1,0 0-1,0 0 0,0 1 0,0-1 1,1 0-1,-1 0 0,0 0 1,0 0-1,0 0 0,0 0 1,0 0-1,0 0 0,1 0-51,11 5 929,14-1-129,-19-3-727,0-1 1,-1 0 0,1-1 0,0 0-1,-1 0 1,1 0 0,-1-1 0,0 0-1,1 0-73,-4 1-3,-2 0 0,1 0-1,0 1 1,0-1-1,0 0 1,0-1 0,0 1-1,-1 0 1,1-1-1,-1 1 1,1 0 0,-1-1-1,1 0 1,-1 1-1,0-1 1,0 0-1,0 0 1,0 0 0,0 1-1,0-1 1,0 0-1,-1 0 1,1 0 0,-1 0-1,1-1 1,-1 1-1,0 0 1,0 0 0,0 0-1,0-2 4,0 4-4,0-1 0,0 0-1,-1 0 1,1 0 0,0 0 0,-1 0 0,1 0-1,0 0 1,-1 1 0,1-1 0,-1 0-1,1 0 1,-1 0 0,1 1 0,-1-1-1,0 0 1,1 1 0,-1-1 0,0 1 0,0-1-1,1 0 1,-1 1 0,0 0 0,0-1-1,0 1 5,-1-1-5,-1 0-1,1 1 1,-1-1-1,0 1 1,1 0-1,-1-1 1,0 1-1,1 0 1,-3 1 5,-3 0 0,0 0 0,1 1-1,-1 0 1,0 0 0,1 1 0,-1 0 0,3 0 13,1-1-1,0 1 1,-1 0 0,1 0-1,0 0 1,1 0 0,-1 1-1,0 0 1,1 0 0,0 0-1,0 0 1,-1 1-13,4-3-3,-1-1 1,0 0 0,1 1-1,-1-1 1,1 1-1,-1-1 1,1 1-1,-1-1 1,1 1-1,0-1 1,0 1 0,0-1-1,0 1 1,0-1-1,0 1 1,0-1-1,1 1 1,-1-1 0,0 1-1,1-1 1,-1 1-1,1-1 1,0 1-1,-1-1 1,1 0-1,0 1 1,0-1 0,0 0-1,0 0 1,0 0-1,0 0 1,0 0-1,0 0 1,1 0-1,-1 0 1,0 0 0,1 0-1,-1-1 1,0 1-1,1 0 1,-1-1-1,1 1 3,12 3-517,0-3 208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22.2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0 1848,'-8'1'158,"0"0"0,0 0 0,0 0 0,1 1 0,-1 1 0,1-1 0,-1 1 0,1 0 0,0 1 0,0 0 0,0 0 0,1 0 0,0 1 0,-1 0 0,2 0 0,-1 0-1,0 1 1,1 0 0,0 0 0,1 1 0,-1-1 0,1 1 0,-1 4-158,4 7 1627,2-10-216,-1-8-1378,0 1 0,1-1 0,-1 0 0,0 0 0,0 0 0,0 0 0,0 0 1,0 0-1,0 0 0,0 0 0,0 0 0,0 0 0,0 1 0,0-1 0,1 0 0,-1 0 0,0 0 0,0 0 0,0 0 0,0 0 0,0 0 0,0 0 0,0 0 1,0 0-1,1 0 0,-1 0 0,0 0 0,0 0 0,0 0 0,0 0 0,0 0 0,0 0 0,0 0 0,1 0 0,-1 0 0,0 0 0,0 0 0,0 0 0,0 0 0,0 0 1,0-1-1,0 1 0,0 0 0,0 0 0,1 0 0,-1 0 0,0 0 0,0 0 0,0 0 0,0 0 0,0 0 0,0-1-33,1-1 21,-1 0 1,0 0-1,1 0 0,-1 0 1,0 0-1,0 0 0,0-1 1,-1 1-1,1 0 0,0 0 1,-1 0-1,0 0 0,0-2-21,0-1-86,-7-47-3788,7 35 2656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22.9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0 2769,'-1'14'276,"-1"0"0,0 0 1,-1 0-1,-2 8-276,1-9 176,2 0-1,-1 0 1,1 0-1,1 1 1,1-1-176,0 1 706,1 0 1,1-1-1,2 12-706,-3-21 158,0 0-1,0 0 0,0 0 0,1 0 0,-1-1 0,1 1 0,0 0 0,0-1 0,0 1 0,1-1 0,-1 0 0,1 0 0,0 0 0,1 2-157,-4-5 2,1 0-1,-1 0 1,0 1-1,0-1 1,1 0-1,-1 0 1,0 0 0,1 1-1,-1-1 1,0 0-1,0 0 1,1 0-1,-1 0 1,0 0 0,1 0-1,-1 1 1,0-1-1,1 0 1,-1 0-1,0 0 1,1 0 0,-1 0-1,0 0 1,1 0-1,-1-1 1,0 1-1,1 0 1,-1 0 0,0 0-1,1 0 1,-1 0-1,0 0 1,1-1-2,1-10-80,-6-14-72,2 23 111,0-1 1,0 0-1,0 1 0,0-1 1,-1 1-1,1 0 0,-1 0 1,1 0-1,-1 0 0,0 0 1,0 1-1,0-1 0,0 1 1,0-1-1,0 1 1,0 0-1,0 1 0,0-1 1,-1 0 40,-9-1-209,1 1 0,0 0 0,-1 0 0,-5 1 209,17 0 2,1 0 1,-1 0 0,0 0 0,0 0-1,1 0 1,-1 0 0,0 0-1,0 0 1,1 0 0,-1 0 0,0 0-1,0 0 1,1 1 0,-1-1 0,0 0-1,0 1 1,1-1 0,-1 0 0,1 1-1,-1-1 1,0 1 0,1-1 0,-1 1-1,1-1 1,-1 1 0,1 0-1,-1-1 1,1 1 0,-1-1 0,1 1-1,0 0 1,-1-1 0,1 1 0,0 0-1,0 0 1,-1-1 0,1 1 0,0 0-1,0 0 1,0-1 0,0 1 0,0 0-1,0 0 1,0-1 0,0 1 0,0 0-1,1 0 1,-1-1 0,0 1-1,0 0 1,1 0 0,-1-1-3,1 3 15,1 1 0,-1-2-1,1 1 1,0 0 0,0 0 0,0 0 0,0-1 0,0 1-1,0-1 1,1 0 0,2 2-15,4 1 19,0 0 0,1 0 0,0-1 1,0-1-1,0 0 0,0 0 0,0-1 0,1 0 1,-1-1-1,1 0 0,-1-1 0,1 0 0,-1 0 0,1-1 1,-1-1-1,1 0 0,-1 0 0,0-1 0,0 0 1,0-1-1,4-2-19,-13 5-6,1 1 1,-1-1 0,0 0-1,0 1 1,0-1 0,0 0 0,0 0-1,0 0 1,-1 0 0,1 0-1,0 0 1,0 0 0,-1 0-1,1 0 1,-1 0 0,1 0-1,-1 0 1,1-2 5,-1 3-3,0 0-1,0 0 1,0 0 0,0 0-1,0-1 1,0 1 0,0 0-1,0 0 1,0 0 0,0-1-1,0 1 1,0 0-1,0 0 1,-1 0 0,1 0-1,0 0 1,0-1 0,0 1-1,0 0 1,0 0 0,0 0-1,-1 0 1,1 0 0,0 0-1,0-1 1,0 1 0,0 0-1,0 0 1,-1 0-1,1 0 1,0 0 0,0 0-1,0 0 1,-1 0 0,1 0-1,0 0 1,0 0 3,-14 3-38,11-1 50,0 0 0,0 0 0,1 0 0,-1 0 0,1 0 0,-1 0 1,1 0-1,0 1 0,0-1 0,0 1 0,0 0 0,1 0 0,-1 0 0,1-1 0,-1 1 0,1 0 0,0 1 0,0-1 0,1 0 0,-1 0 0,1 0 0,-1 1 0,1-1 0,0 0 0,0 0 0,0 1 0,1 1-12,-1 1-34,1-1 0,0 1 0,0-1 0,0 0 0,1 0 0,0 0 0,0 0 0,0 0 0,0 0 0,1 0 0,0 0 0,0-1 1,0 0-1,1 1 0,-1-1 0,4 2 34,8 2-296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23.2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232 74 1656,'-63'5'4185,"38"-1"-3620,0 2 0,-17 6-565,8 4 368,33-16-328,0 0-1,0 1 0,0-1 1,0 1-1,1-1 0,-1 1 1,0-1-1,0 1 0,0 0 1,1-1-1,-1 1 1,0 0-1,0 0 0,1-1 1,-1 1-1,1 0 0,-1 0 1,1 0-1,-1 0 0,1 0 1,0 0-1,-1 0 0,1 0 1,0 0-1,0 0 0,0 0 1,0 0-1,-1 0 0,1 0 1,1 0-1,-1 0 0,0 0 1,0 1-40,0-3 7,0 1 0,0 0 0,0 0 0,0-1 1,0 1-1,0 0 0,0 0 0,0-1 0,1 1 0,-1 0 0,0 0 0,0 0 1,0-1-1,0 1 0,0 0 0,0 0 0,1-1 0,-1 1 0,0 0 1,0 0-1,0 0 0,1 0 0,-1-1 0,0 1 0,0 0 0,0 0 0,1 0 1,-1 0-1,0 0 0,0 0 0,1 0 0,-1 0 0,0 0 0,0 0 1,1 0-1,-1-1 0,0 1 0,0 1 0,1-1 0,-1 0 0,0 0 0,0 0 1,1 0-1,-1 0 0,0 0 0,0 0 0,1 0 0,-1 0 0,0 0 1,0 0-1,0 1 0,1-1 0,-1 0 0,0 0 0,0 0 0,0 0 0,1 1 1,-1-1-1,0 0 0,0 0 0,0 1 0,0-1 0,0 0 0,0 0 1,1 1-8,3-23 27,-5 13-114,1 1 1,-2 0 0,1-1-1,-1 1 1,0 0 0,-1 0 0,0 0-1,0 1 1,-1-1 0,0 1-1,-3-5 87,4 7-195,-5-11-171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25.6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35 2665,'-7'-34'1512,"14"37"-312,-5 0-608,1 2-208,0 2-256,-1 2-72,4 4-56,0 3-24,-1 2-224,-1 2-280,0 1 336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32.8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2625 62 608,'-1'2'117,"0"0"1,1 0-1,-1 0 0,0 0 0,0 0 1,0-1-1,0 1 0,-1 0 0,1 0 1,0-1-1,-1 1 0,1-1 1,-1 1-1,1-1 0,-1 1 0,-1 0-117,-2 0 340,0 0 1,1 0-1,-1 0 0,0 0 0,0-1 0,0 0 0,-1 0-340,-30 3 483,0-1-1,0-1 1,-1-3 0,1 0-1,-14-5-482,-36 0 164,18 2-134,23 1-9,0 1 1,-42 5-22,69-1 55,-64 7 288,1-4 0,0-3 0,-44-6-343,84 2 91,0 2 1,-32 4-92,13 0 283,36-5-215,1 0 0,-1-2 0,0 0 0,1-2-1,-1-1-67,-8-1 27,0 1 0,-12 1-27,-38-4 63,-11-6-63,-26-2 33,59 12-16,-1 3 0,-5 2-17,-61-1 30,17-8 19,43 3-2,-32 2-47,31 6 24,17 0-33,-16-3 9,2-10-3677,51 11 2634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22.7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 1552 640,'13'6'468,"-13"-6"-447,1 0 1,-1 0-1,0 0 1,1 0-1,-1 0 0,0 0 1,0 0-1,1 0 0,-1-1 1,0 1-1,0 0 1,1 0-1,-1 0 0,0 0 1,0 0-1,0-1 0,1 1 1,-1 0-1,0 0 0,0 0 1,0-1-1,0 1 1,1 0-1,-1 0 0,0-1 1,0 1-1,0 0 0,0 0 1,0-1-22,0-29 1323,-2 10-763,-3-144 1759,-2 4-1735,7 1 1,8-11-585,4 44 248,-6-1 0,-6 0 0,-5-6-248,4 115 7,-1-3-52,0 0 0,-1 0 1,-4-9 44,5 23-20,0 0 0,0 1 0,-1-1 0,0 1-1,-1-1 1,1 1 0,-1 0 0,0 0 0,-1 1 0,1-1 0,-1 1 0,-1-1 20,-2-1 1,1 0-3,0 1 0,-1 0 0,1 0 0,-8-3 2,12 7 1,-1 0-1,0 1 0,0-1 1,0 1-1,0 0 1,0 0-1,0 1 1,-1-1-1,1 1 1,0 0-1,0 0 1,-4 0-1,-38 6 31,30-4-21,0 1 0,0-2 1,-1-1-1,1 0 0,-1-1 0,1 0 0,-6-2-10,-110-34 22,80 21-20,0 3-1,-2 1 1,-17 1-2,-30 3 28,0 5 0,-9 4-28,-47 13 53,74-6 69,-10-3-122,-81 5 128,121-6-144,52-4 21,0 0 0,0 1 0,0-1 0,0 1 0,0-1 1,0 1-1,0-1 0,0 1 0,0 0 0,0 0 0,0-1 0,0 1 1,1 0-1,-1 0 0,0 0 0,1 0 0,-1 0 0,0 0 1,1 0-1,-1 0 0,1 0 0,0 0 0,-1 0 0,1 0 0,0 0 1,-1 0-1,1 0 0,0 0 0,0 1-5,-4 42 169,4-28-134,-38 259 242,16-135-213,7 1 1,4 32-65,12-46 104,5 0 0,6 0 1,9 23-105,-12-112 68,1-1 1,8 18-69,-7-23 24,-1 1-1,-2 0 1,1 11-24,-7-33 10,0 0 1,1-1-1,0 1 0,3 3-10,-6-13 3,1-1 0,-1 0-1,1 1 1,-1-1-1,1 0 1,-1 1-1,1-1 1,-1 0 0,1 1-1,-1-1 1,1 0-1,-1 0 1,1 0 0,0 0-1,-1 1 1,1-1-1,0 0 1,-1 0 0,1 0-1,-1 0 1,1 0-1,0-1 1,-1 1 0,1 0-1,-1 0 1,1 0-1,0 0 1,-1-1 0,1 1-1,-1 0 1,1-1-3,21-8 246,-19 7-177,88-41 2533,88-28-2602,-138 57 117,0 3 0,1 1 0,-1 3 0,2 1-1,38-1-116,-21 6 134,37-1 258,63-10-392,-128 8-25,139-16-3,-129 17-402,0 2 0,1 2 0,0 2 430,8 4-398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22.7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374 495 416,'5'2'125,"0"1"-1,0 0 1,0-1-1,0 0 1,0 0-1,0 0 1,1-1 0,-1 0-1,1 0 1,-1 0-1,1-1 1,-1 0-1,1 0 1,0 0-1,-1 0 1,1-1 0,-1 0-1,1 0 1,-1-1-1,1 0-124,7-2 137,-1-1-1,1-1 1,-1 0-1,0 0 1,-1-1-1,1-1 1,-1 0-1,-1-1 0,4-3-136,-9 6 75,0 0-1,0 0 0,0 0 1,-1-1-1,0 1 0,0-1 1,-1 0-1,0 0 0,0 0 0,-1-1 1,0 1-1,0-1 0,-1 1 1,0-1-1,0 0 0,0 0 0,-1 0-74,0-4 19,-1 0-1,0 0 0,-1 0 0,0 1 0,0-1 1,-2 0-1,1 1 0,-1 0 0,-1 0 0,0 0 1,-1 0-1,0 1 0,0 0 0,-1 0 0,0 0 1,-1 1-1,-1-1-18,-3 0-10,1-1 0,-1 2 0,-1-1 0,0 2 0,0 0 0,-1 0 0,0 1 0,0 1 0,-1 0 0,1 1 0,-1 1 0,0 0 1,-1 1 9,-16-3 0,-1 2 0,1 1 0,-1 2 0,0 1 0,1 1 0,-1 2 0,-28 7 0,56-9 14,0 0 0,-1 0 0,1 1 1,0 0-1,0 0 0,1 0 0,-1 1 0,0-1 1,1 1-1,-1 0 0,1 1 0,0-1 1,0 1-1,0 0 0,1 0 0,0 0 1,-1 0-1,1 0-14,1 2 29,-1-1 0,1 1 0,0-1 0,0 1 0,0 0 0,1 0 0,0-1 0,0 1 0,1 0 0,0 0 0,0 0 0,0 0 0,0 0 0,1 0 0,0 0 0,1 1-29,3 14 51,1-1 0,1 0 1,1 0-1,1 0 0,10 16-51,-2-7 26,1 0 0,2-2-1,10 11-25,-21-28-110,1 1 0,1-2 0,-1 1-1,2-2 1,-1 1 0,1-1 0,0-1 0,6 2 110,-16-7-1861,-6-3-593,2 0 2306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22.7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1920,'6'21'897,"2"3"-441,-1 1-200,-3 2-216,1 1-72,-2 3-840,1 0 640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22.7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1496,'26'-22'950,"-24"21"-837,1 1 1,-1-1-1,0 0 1,0 1-1,1 0 1,-1 0-1,0 0 1,0 0-1,1 0 0,-1 0 1,0 0-1,0 1 1,1-1-1,-1 1 1,0-1-1,0 1 1,0 0-1,0 0 1,1 1-114,2-1 148,2 3-75,0 0-1,1 0 0,-2 0 1,1 1-1,0 0 1,-1 0-1,0 0 0,0 1 1,-1 0-1,1 0 0,-1 1 1,-1 0-1,1-1 1,2 8-73,6 10 41,-1 1 1,-2 0 0,6 21-42,-7-17-223,-2 0 0,-1 1 0,-1 0 0,-2 0-1,-1 0 1,-2 30 223,-1-34-501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15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1072,'13'6'1427,"-9"-5"-1259,-4-6-6,0-6 442,0 11-335,10 22 1019,-6-15-1185,-3-5-72,1 1 0,-1 0 0,1-1 0,0 0 0,0 1 0,0-1 0,0 0 0,0 0 0,1 0-31,-1 0-64,-2-4 13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22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0 600,'0'0'224,"-3"13"-152,-40 28 16,20-15 232,0 0 80,1 1 160,0-1 201,3 1-1,-2 1-8,4 3-88,-1 2-184,6 6-224,3 0-72,2-4-120,2 1-40,2-6-72,0-1-80,3-1 80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22.7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3 3681,'5'-2'1288,"-2"1"-1072,-1 2-40,-2 5-16,-2 4-16,-2 11-80,-1 3-16,0 10-24,1 2-24,0 0-24,0 1-32,2-6-832,0-2 648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22.7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67 848,'15'-40'636,"-14"39"-517,-1 0-1,1 0 1,0-1-1,-1 1 0,0 0 1,1 0-1,-1-1 1,0 1-1,1 0 0,-1-1 1,0 1-1,0 0 1,0 0-1,0-1 0,-1 1 1,1 0-1,0-1 1,0 1-1,-1-1-118,0 3 585,7 3-491,-5-4-425,-1 0 146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22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1072,'13'6'1427,"-9"-5"-1259,-4-6-6,0-6 442,0 11-335,10 22 1019,-6-15-1185,-3-5-72,1 1 0,-1 0 0,1-1 0,0 0 0,0 1 0,0-1 0,0 0 0,0 0 0,1 0-31,-1 0-64,-2-4 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22.7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40 328,'24'-40'160,"-24"40"-156,0 0-1,0 0 1,0 0 0,0 1-1,-1-1 1,1 0 0,0 0-1,0 0 1,0 0 0,0 0-1,0 0 1,0 0 0,0 0-1,1 0 1,-1 0 0,0 0-1,0 0 1,0 0 0,0 0-1,0 0 1,0 0 0,0 1-1,0-1 1,0 0 0,0 0-1,0 0 1,0 0 0,0 0-1,0 0 1,0 0 0,0 0-1,0 0 1,0 0 0,0 0-1,0 0 1,0 0 0,0 0-1,0 0 1,0 0 0,0 0-1,1 0 1,-1 0 0,0 0-1,0 0 1,0 0 0,0 0-1,0 0 1,0 0 0,0 0-1,0 0 1,0 0 0,0 0-4,-1 11 171,-3 13 343,3-21-332,1 1 0,-1-1-1,0 0 1,0 0 0,0 0-1,-1 0 1,1-1-1,-1 1 1,1 0 0,-1 0-1,0-1 1,-1 2-182,2-4 69,0 1 0,0 0 0,0-1 0,0 1-1,-1-1 1,1 1 0,0-1 0,0 0 0,0 0 0,0 1 0,-1-1 0,1 0 0,0 0-1,0 0 1,0 0 0,-1 0 0,1 0 0,0-1 0,0 1 0,0 0 0,0 0 0,-1-1-1,1 1 1,0-1 0,0 1 0,0-1 0,0 0 0,0 1 0,0-1 0,0 0-1,0 0 1,0 0 0,0 0-69,-59-43-188,44 34 24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5:09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 1552 640,'13'6'468,"-13"-6"-447,1 0 1,-1 0-1,0 0 1,1 0-1,-1 0 0,0 0 1,0 0-1,1 0 0,-1-1 1,0 1-1,0 0 1,1 0-1,-1 0 0,0 0 1,0 0-1,0-1 0,1 1 1,-1 0-1,0 0 0,0 0 1,0-1-1,0 1 1,1 0-1,-1 0 0,0-1 1,0 1-1,0 0 0,0 0 1,0-1-22,0-29 1323,-2 10-763,-3-144 1759,-2 4-1735,7 1 1,8-11-585,4 44 248,-6-1 0,-6 0 0,-5-6-248,4 115 7,-1-3-52,0 0 0,-1 0 1,-4-9 44,5 23-20,0 0 0,0 1 0,-1-1 0,0 1-1,-1-1 1,1 1 0,-1 0 0,0 0 0,-1 1 0,1-1 0,-1 1 0,-1-1 20,-2-1 1,1 0-3,0 1 0,-1 0 0,1 0 0,-8-3 2,12 7 1,-1 0-1,0 1 0,0-1 1,0 1-1,0 0 1,0 0-1,0 1 1,-1-1-1,1 1 1,0 0-1,0 0 1,-4 0-1,-38 6 31,30-4-21,0 1 0,0-2 1,-1-1-1,1 0 0,-1-1 0,1 0 0,-6-2-10,-110-34 22,80 21-20,0 3-1,-2 1 1,-17 1-2,-30 3 28,0 5 0,-9 4-28,-47 13 53,74-6 69,-10-3-122,-81 5 128,121-6-144,52-4 21,0 0 0,0 1 0,0-1 0,0 1 0,0-1 1,0 1-1,0-1 0,0 1 0,0 0 0,0 0 0,0-1 0,0 1 1,1 0-1,-1 0 0,0 0 0,1 0 0,-1 0 0,0 0 1,1 0-1,-1 0 0,1 0 0,0 0 0,-1 0 0,1 0 0,0 0 1,-1 0-1,1 0 0,0 0 0,0 1-5,-4 42 169,4-28-134,-38 259 242,16-135-213,7 1 1,4 32-65,12-46 104,5 0 0,6 0 1,9 23-105,-12-112 68,1-1 1,8 18-69,-7-23 24,-1 1-1,-2 0 1,1 11-24,-7-33 10,0 0 1,1-1-1,0 1 0,3 3-10,-6-13 3,1-1 0,-1 0-1,1 1 1,-1-1-1,1 0 1,-1 1-1,1-1 1,-1 0 0,1 1-1,-1-1 1,1 0-1,-1 0 1,1 0 0,0 0-1,-1 1 1,1-1-1,0 0 1,-1 0 0,1 0-1,-1 0 1,1 0-1,0-1 1,-1 1 0,1 0-1,-1 0 1,1 0-1,0 0 1,-1-1 0,1 1-1,-1 0 1,1-1-3,21-8 246,-19 7-177,88-41 2533,88-28-2602,-138 57 117,0 3 0,1 1 0,-1 3 0,2 1-1,38-1-116,-21 6 134,37-1 258,63-10-392,-128 8-25,139-16-3,-129 17-402,0 2 0,1 2 0,0 2 430,8 4-398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5:09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374 495 416,'5'2'125,"0"1"-1,0 0 1,0-1-1,0 0 1,0 0-1,0 0 1,1-1 0,-1 0-1,1 0 1,-1 0-1,1-1 1,-1 0-1,1 0 1,0 0-1,-1 0 1,1-1 0,-1 0-1,1 0 1,-1-1-1,1 0-124,7-2 137,-1-1-1,1-1 1,-1 0-1,0 0 1,-1-1-1,1-1 1,-1 0-1,-1-1 0,4-3-136,-9 6 75,0 0-1,0 0 0,0 0 1,-1-1-1,0 1 0,0-1 1,-1 0-1,0 0 0,0 0 0,-1-1 1,0 1-1,0-1 0,-1 1 1,0-1-1,0 0 0,0 0 0,-1 0-74,0-4 19,-1 0-1,0 0 0,-1 0 0,0 1 0,0-1 1,-2 0-1,1 1 0,-1 0 0,-1 0 0,0 0 1,-1 0-1,0 1 0,0 0 0,-1 0 0,0 0 1,-1 1-1,-1-1-18,-3 0-10,1-1 0,-1 2 0,-1-1 0,0 2 0,0 0 0,-1 0 0,0 1 0,0 1 0,-1 0 0,1 1 0,-1 1 0,0 0 1,-1 1 9,-16-3 0,-1 2 0,1 1 0,-1 2 0,0 1 0,1 1 0,-1 2 0,-28 7 0,56-9 14,0 0 0,-1 0 0,1 1 1,0 0-1,0 0 0,1 0 0,-1 1 0,0-1 1,1 1-1,-1 0 0,1 1 0,0-1 1,0 1-1,0 0 0,1 0 0,0 0 1,-1 0-1,1 0-14,1 2 29,-1-1 0,1 1 0,0-1 0,0 1 0,0 0 0,1 0 0,0-1 0,0 1 0,1 0 0,0 0 0,0 0 0,0 0 0,0 0 0,1 0 0,0 0 0,1 1-29,3 14 51,1-1 0,1 0 1,1 0-1,1 0 0,10 16-51,-2-7 26,1 0 0,2-2-1,10 11-25,-21-28-110,1 1 0,1-2 0,-1 1-1,2-2 1,-1 1 0,1-1 0,0-1 0,6 2 110,-16-7-1861,-6-3-593,2 0 2306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5:09.5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1920,'6'21'897,"2"3"-441,-1 1-200,-3 2-216,1 1-72,-2 3-840,1 0 640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5:09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1496,'26'-22'950,"-24"21"-837,1 1 1,-1-1-1,0 0 1,0 1-1,1 0 1,-1 0-1,0 0 1,0 0-1,1 0 0,-1 0 1,0 0-1,0 1 1,1-1-1,-1 1 1,0-1-1,0 1 1,0 0-1,0 0 1,1 1-114,2-1 148,2 3-75,0 0-1,1 0 0,-2 0 1,1 1-1,0 0 1,-1 0-1,0 0 0,0 1 1,-1 0-1,1 0 0,-1 1 1,-1 0-1,1-1 1,2 8-73,6 10 41,-1 1 1,-2 0 0,6 21-42,-7-17-223,-2 0 0,-1 1 0,-1 0 0,-2 0-1,-1 0 1,-2 30 223,-1-34-501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5:09.5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0 600,'0'0'224,"-3"13"-152,-40 28 16,20-15 232,0 0 80,1 1 160,0-1 201,3 1-1,-2 1-8,4 3-88,-1 2-184,6 6-224,3 0-72,2-4-120,2 1-40,2-6-72,0-1-80,3-1 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16.2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40 328,'24'-40'160,"-24"40"-156,0 0-1,0 0 1,0 0 0,0 1-1,0-1 1,0 0 0,0 0-1,0 0 1,0 0 0,0 0-1,0 0 1,0 0 0,0 0-1,0 0 1,0 0 0,0 0-1,0 0 1,0 0 0,0 0-1,0 0 1,0 0 0,0 1-1,0-1 1,0 0 0,0 0-1,0 0 1,0 0 0,0 0-1,0 0 1,0 0 0,0 0-1,0 0 1,1 0 0,-1 0-1,0 0 1,0 0 0,0 0-1,0 0 1,0 0 0,0 0-1,0 0 1,0 0 0,0 0-1,0 0 1,0 0 0,0 0-1,0 0 1,0 0 0,0 0-1,0 0 1,0 0 0,1 0-4,-2 11 171,-4 13 343,5-21-332,-1 1 0,0-1-1,0 0 1,0 0 0,0 0-1,0 0 1,-1-1-1,1 1 1,-1 0 0,0 0-1,0-1 1,-1 2-182,2-4 69,0 1 0,0 0 0,0-1 0,0 1-1,0-1 1,0 1 0,0-1 0,-1 0 0,1 0 0,0 1 0,0-1 0,0 0 0,-1 0-1,1 0 1,0 0 0,0 0 0,0 0 0,-1-1 0,1 1 0,0 0 0,0 0 0,0-1-1,0 1 1,0-1 0,-1 1 0,1-1 0,0 0 0,0 1 0,0-1 0,1 0-1,-1 0 1,0 0 0,-1 0-69,-57-43-188,42 34 24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5:09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3 3681,'5'-2'1288,"-2"1"-1072,-1 2-40,-2 5-16,-2 4-16,-2 11-80,-1 3-16,0 10-24,1 2-24,0 0-24,0 1-32,2-6-832,0-2 648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5:09.5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67 848,'15'-40'636,"-14"39"-517,-1 0-1,1 0 1,0-1-1,-1 1 0,0 0 1,1 0-1,-1-1 1,0 1-1,1 0 0,-1-1 1,0 1-1,0 0 1,0 0-1,0-1 0,-1 1 1,1 0-1,0-1 1,0 1-1,-1-1-118,0 3 585,7 3-491,-5-4-425,-1 0 146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5:09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1072,'13'6'1427,"-9"-5"-1259,-4-6-6,0-6 442,0 11-335,10 22 1019,-6-15-1185,-3-5-72,1 1 0,-1 0 0,1-1 0,0 0 0,0 1 0,0-1 0,0 0 0,0 0 0,1 0-31,-1 0-64,-2-4 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5:09.5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40 328,'24'-40'160,"-24"40"-156,0 0-1,0 0 1,0 0 0,0 1-1,-1-1 1,1 0 0,0 0-1,0 0 1,0 0 0,0 0-1,0 0 1,0 0 0,0 0-1,1 0 1,-1 0 0,0 0-1,0 0 1,0 0 0,0 0-1,0 0 1,0 0 0,0 1-1,0-1 1,0 0 0,0 0-1,0 0 1,0 0 0,0 0-1,0 0 1,0 0 0,0 0-1,0 0 1,0 0 0,0 0-1,0 0 1,0 0 0,0 0-1,0 0 1,0 0 0,0 0-1,1 0 1,-1 0 0,0 0-1,0 0 1,0 0 0,0 0-1,0 0 1,0 0 0,0 0-1,0 0 1,0 0 0,0 0-4,-1 11 171,-3 13 343,3-21-332,1 1 0,-1-1-1,0 0 1,0 0 0,0 0-1,-1 0 1,1-1-1,-1 1 1,1 0 0,-1 0-1,0-1 1,-1 2-182,2-4 69,0 1 0,0 0 0,0-1 0,0 1-1,-1-1 1,1 1 0,0-1 0,0 0 0,0 0 0,0 1 0,-1-1 0,1 0 0,0 0-1,0 0 1,0 0 0,-1 0 0,1 0 0,0-1 0,0 1 0,0 0 0,0 0 0,-1-1-1,1 1 1,0-1 0,0 1 0,0-1 0,0 0 0,0 1 0,0-1 0,0 0-1,0 0 1,0 0 0,0 0-69,-59-43-188,44 34 24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53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395 5098 2985,'17'30'1573,"-16"-29"-1508,-1-1 0,0 1 0,1-1 0,-1 0 0,1 1-1,-1-1 1,1 0 0,-1 1 0,1-1 0,-1 0 0,1 0 0,-1 1-1,1-1 1,-1 0 0,1 0 0,0 0 0,-1 0 0,1 0 0,-1 0 0,1 0-1,-1 0 1,1 0 0,0 0 0,-1 0 0,1 0 0,-1 0 0,1-1-1,-1 1 1,1 0 0,-1 0 0,1-1 0,-1 1 0,1 0 0,-1 0-1,1-1 1,-1 1 0,1-1 0,-1 1 0,0 0 0,1-1 0,-1 1-1,1-1-64,13-18 1096,-10 6-1029,-1 0 0,0 0 0,-1 0 0,0 0 0,-1 0 0,-1-1 1,0 1-1,-1-6-67,1-12 15,-25-773-9,9 499 7,-56-941 717,-56-179-454,79 1067-456,-35-82 180,5 102-5603,71 302 4640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4:55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1048,'3'0'193,"1"0"0,0 0 0,-1 1 0,1-1-1,-1 1 1,1 0 0,-1 0 0,1 0 0,-1 0 0,1 1-1,-1 0 1,1 0-193,38 28 2850,-14-9-1536,5 2-510,1-1 0,0-2 0,2-1 0,29 9-804,51 15 819,1-6 0,9-2-819,18-5 188,2-5 1,0-7-1,17-5-188,364-7 23,1-28 10,-330 12-33,327-24-6,640-63 206,-888 84-219,183-37 19,-391 37-31,-23 4-45,1 2 0,16 1 76,-60 6-13,0-1-1,-1 1 0,1 0 0,0 0 0,-1 1 1,1-1-1,0 0 0,-1 1 0,1 0 0,-1-1 0,1 1 1,-1 0-1,1 1 0,-1-1 0,2 1 14,-3-1-16,0 1 0,0-1 0,0 0-1,0 1 1,0-1 0,-1 1 0,1-1 0,-1 1-1,1 0 1,-1-1 0,1 1 0,-1-1 0,0 1-1,0 0 1,0-1 0,0 1 0,0 0 0,0-1-1,0 1 1,-1-1 0,1 1 0,-1 0 0,1-1 0,-1 1-1,0 0 17,-54 187-296,-31 124 196,52-144 82,8 2 1,7 1-1,6 41 18,11 168 7,28 156-7,72 377-26,-68-634 24,-12 1-1,-13 18 3,-2-69-1,0-26 39,-14 91-38,9-266-4,-2 0 0,-1 0 0,-1 0 0,-1-1-1,-1 0 1,-4 4 4,9-23-3,-1 0-1,-1 0 0,0-1 1,0 1-1,0-1 1,-1 0-1,-1 0 0,1-1 1,-1 0-1,0 0 1,-1-1-1,1 0 0,-1 0 1,-1 0-1,1-1 1,-1-1-1,0 1 0,0-1 1,-8 2 3,-23 3 0,-1-2 0,0-2 0,0-1-1,-1-2 1,-24-3 0,-5 1-15,-509 8 107,-162 3 195,-5-24 1302,-284 5-1210,951 9-352,-436-12-1640,412 8 1083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20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417 11 784,'12'-11'3760,"-34"27"-3182,-15 12-514,-1-2-1,-2-1 0,0-2 1,-1-1-1,-1-3 1,-11 3-64,48-21 9,-4 2 14,0 1 0,0 0 0,0 0 0,1 0 0,0 1 0,0 1 0,-6 4-23,14-10 9,-1 0 1,1 1-1,0-1 0,-1 1 1,1-1-1,0 1 0,-1-1 0,1 1 1,0-1-1,0 1 0,0-1 0,-1 1 1,1-1-1,0 1 0,0-1 1,0 1-1,0 0 0,0-1 0,0 1 1,0-1-1,0 1 0,0-1 0,0 1 1,1-1-1,-1 1 0,0-1 0,0 1-9,13 14 160,20 7-7,33 7 186,7 3 408,-66-28-699,0 0-1,0 1 1,0 0 0,0 0 0,-1 1 0,0 0-1,0 0 1,1 1-48,-5-3-4,1 0-1,-1 0 0,0 0 0,0 0 0,-1 0 0,1 0 1,-1 1-1,0-1 0,0 1 0,0-1 0,-1 0 1,1 1-1,-1 0 0,0-1 0,0 1 0,-1-1 1,0 1-1,1-1 0,-2 0 0,1 1 0,0-1 1,-1 0-1,0 0 0,-1 3 5,-5 9-4,0-1 1,-1 0-1,-1 0 1,-1 0-1,-7 8 4,8-11-19,-1 0 1,0-1-1,0 0 0,-1 0 1,0-2-1,-1 1 0,0-1 1,-1-1-1,0-1 0,0 0 1,0 0-1,-1-1 0,-3-1 19,-21 3-126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21.6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397 12 912,'-2'-1'212,"1"-1"0,-1 1 0,0 0-1,0 0 1,0 0 0,0 0 0,0 1-1,0-1 1,0 0 0,0 1 0,0-1-1,0 1 1,0 0 0,0 0 0,0 0 0,0 0-1,0 0 1,-1 0 0,1 0-212,-42 7 610,44-7-596,-29 9 277,0 0 1,1 2 0,-11 6-292,4-2 150,-29 9-150,2-7 196,59-13 204,8 1-204,11 2-18,-12-6-169,16 5 3,-1 1 0,-1 1 0,1 1 0,-1 0 0,4 4-12,-17-9 1,0-1 0,0 1 0,0 1 1,-1-1-1,0 1 0,0-1 0,0 1 1,0 0-1,-1 1 0,1-1 0,-2 1 0,1-1 1,0 1-1,-1 0 0,0 0 0,-1 0 1,1 0-1,-1 0 0,0 4-1,0 5 28,0 0-1,-1 0 1,-1 0-1,-1 0 1,0 0-1,-1 0 1,0-1 0,-1 1-1,-1-1 1,0 0-1,-1 0 1,-1 0 0,-6 9-28,1-3-129,-2-1 1,0 0-1,-1-1 1,0-1-1,-2 0 0,0-1 1,-1-1-1,-12 7 129,3-2-392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22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217 4 3505,'5'-3'1192,"-7"7"-1096,-3 6-64,-5 9 0,-4 8 0,-3 17-16,-5 8-8,-5 15 0,0 5 8,-3 9 8,4 0 8,8-2 8,4-4 8,9-15-8,1-8-8,4-14-16,0-6 24,2-12-32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22.6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8 2040,'12'-6'1257,"-6"4"-97,-1 2-272,-4 5-248,-1 8-336,-8 18-304,-3 12-40,-11 21 16,-1 4 8,0 6 0,0 1-8,3-1-248,2-2-304,5-6 368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35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41 1512,'-4'-9'398,"3"8"-241,0-1-1,1 1 1,-1-1 0,0 0-1,1 1 1,-1-1 0,1 1 0,0-1-1,-1 0 1,1 1 0,0-1 0,0 0-1,0 1 1,0-1 0,1-1-157,-3 11 435,1 0 1,0 0-1,1 0 0,0 0 0,1 2-435,-1-5 54,0-1 0,1 0-1,-1 0 1,1 0 0,0 1-1,0-1 1,1 0 0,-1 0 0,1 0-1,0 0 1,0-1 0,0 1-54,-1-3-17,-1-1 0,1 1 0,0 0 0,-1-1 0,1 1 0,-1 0 0,1-1 0,0 1 0,0-1 0,-1 1 1,1-1-1,0 1 0,0-1 0,0 0 0,-1 0 0,1 1 0,0-1 0,0 0 0,0 0 0,0 0 0,0 0 1,0 0-1,-1 0 0,1 0 0,0 0 0,0 0 0,0 0 17,21-13-787,-6 3 729,-14 11 75,-1 0-1,0 0 1,1 1 0,-1-1-1,0 0 1,0 1 0,0-1 0,0 0-1,0 1 1,0-1 0,0 1-1,-1 0 1,1-1 0,0 1 0,-1 0-1,1 0-16,4 8 666,-5-9-628,0-1 0,0 0-1,0 0 1,0 0-1,0 1 1,0-1-1,1 0 1,-1 0 0,0 0-1,0 0 1,0 0-1,0 1 1,0-1 0,1 0-1,-1 0 1,0 0-1,0 0 1,0 0-1,0 0 1,1 0 0,-1 1-1,0-1 1,0 0-1,0 0 1,1 0-1,-1 0 1,0 0 0,0 0-1,0 0 1,0 0-1,1 0 1,-1 0-1,0 0 1,0 0 0,0 0-1,1 0 1,-1-1-1,0 1 1,0 0 0,0 0-1,1 0 1,-1 0-1,0 0 1,0 0-1,0 0 1,0 0 0,0-1-1,1 1-37,4-12 614,0-20-577,-4 31 0,2-24-61,-1 14-355,0 1 1,-1 0-1,0-1 0,-1-8 379,-1 19-1433,-1 2 609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23.2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244 1 1080,'-2'12'528,"-7"10"-48,-6 6-127,-11 17-49,-2 11 24,-3 10-96,3 6-72,5 6-96,4-3-16,1 1-24,3-2 0,5-12-8,1-5 0,4-13-24,-1-4 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23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254 1 2601,'-15'21'1360,"-4"15"288,-5 9-968,-6 18-56,-2 3 17,-1 8-313,3 0-120,5-4-144,4-4-16,7-8-296,5-6-648,8-11 599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30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10 2361,'16'-2'1600,"-1"-1"-80,-4 0-576,0 3-223,-5 0-369,-1 0-144,-5-1-176,-6 0-32,-4 1-48,-6 0 8,-8 4 24,-2 0 16,-9 3 8,1 0 8,-6 1 8,0 0-8,-1-3-8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32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 2048,'-79'25'748,"50"-14"-660,0-2-1,-2-1-87,-11 1 311,14-5 126,1 2 1,0 1 0,0 1 0,1 1-1,0 2 1,-8 5-438,34-16 13,-1 0 0,1 0 0,0 0 0,-1 0 0,1 0 0,0 1 0,-1-1 0,1 0 0,0 0 0,0 1 0,-1-1 0,1 0 1,0 0-1,0 1 0,-1-1 0,1 0 0,0 1 0,0-1 0,0 0 0,-1 1 0,1-1 0,0 0 0,0 1 0,0-1 0,0 0 0,0 1 0,0-1 0,0 0 0,0 1 0,0-1 0,0 1 0,0-1 0,0 0 1,0 1-1,0-1 0,0 0 0,0 1 0,0-1 0,0 1 0,1-1 0,-1 0 0,0 1 0,0-1 0,0 0 0,1 0 0,-1 1 0,0-1 0,0 0 0,1 1 0,-1-1 0,0 0 0,1 0 0,-1 0 0,0 1 1,1-1-1,-1 0 0,0 0-13,24 13-190,-19-12 39,38 17-1046,-21-10 1193,-1 1 1,0 1 0,0 1-1,-1 1 1,5 4 3,-21-13 51,1 0 0,-1 1 0,-1-1 0,1 1-1,0 0 1,-1 0 0,0 0 0,0 0 0,0 1 0,0-1 0,-1 1 0,0-1 0,0 1 0,0 0-1,-1 0 1,1 0 0,-1 0 0,0 0 0,0 0 0,-1 1 0,0-1 0,0 0 0,0 0-1,0 0 1,-2 4-51,0 1-12,-1-1 0,0 1 0,-1 0 0,0-1 0,0 0 0,-1 0 0,0 0 0,-1-1 0,0 0 0,0 0 0,-1 0 0,0 0-1,0-1 1,-1-1 0,0 1 0,0-1 0,0 0 0,-1-1 0,0 0 0,-9 3 12,-8 3-95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32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22 4249,'9'-11'1700,"1"1"500,-14 25-1759,-13 36-491,-6 8 25,4 0 0,2 2 0,3 0 0,-2 31 25,-1 78-2059,14-155 1287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33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 1984,'4'20'1089,"-5"12"-121,-7 4-280,-4 15-152,-3 2-184,-1 7-216,1 1-64,2-1-24,2 1-8,1-8-40,1-3-8,0-7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33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400 1 136,'-7'9'29,"-1"-1"1,0 0-1,0-1 0,-1 0 1,0 0-1,0 0 0,0-1 1,-5 1-30,-22 11 194,-27 10-194,52-24 15,-62 21 24,45-16 649,1 0 0,-12 8-688,38-17 119,0 0 0,0 1 1,0-1-1,1 1 0,-1-1 0,0 1 0,0-1 0,0 1 1,1-1-1,-1 1 0,0 0 0,1-1 0,-1 1 0,0 0 0,1 0 1,-1 0-1,1 0-119,0-1 47,0 1 0,0-1 0,0 0 0,0 1 1,0-1-1,0 0 0,0 1 0,0-1 0,0 0 1,1 1-1,-1-1 0,0 0 0,0 1 0,0-1 1,1 0-1,-1 1 0,0-1 0,1 0 0,-1 0 0,0 1 1,0-1-1,1 0 0,-1 0 0,0 0 0,1 0 1,-1 1-1,0-1 0,1 0 0,-1 0-47,36 9 882,-29-8-1057,12 3 150,-1 0 1,-1 1-1,1 1 0,0 0 1,-1 1-1,7 5 25,-21-10 4,1 0 0,-1 0 0,1 0-1,-1 1 1,0-1 0,0 1 0,0 0 0,0 0 0,0 0 0,-1 0 0,1 0-1,-1 0 1,0 1 0,0-1 0,0 1 0,-1 0 0,1 0 0,-1-1 0,0 1-1,0 0 1,0 0 0,0 0 0,-1 0 0,0 0 0,0 0 0,0 0 0,0 1-1,0-1 1,-1 0 0,0 0 0,0-1 0,0 3-4,-3 3 6,0 1 0,0-1 1,-1 0-1,0 0 0,0-1 0,-1 1 1,0-1-1,0-1 0,-1 1 0,0-1 1,-1 0-1,1 0 0,-1-1 0,-3 1-6,0 1-138,-1-1 0,0 0 0,0-1 0,0-1 0,-1 0 0,0 0 0,0-1 0,-1-1-1,1 0 1,-5-1 138,-4 0-537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34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2 4537,'8'-2'1560,"-5"5"-1456,-4 4-120,-7 12-40,-6 9 8,-7 16 40,-4 5 8,-4 5 16,-2 0 0,2 1 8,3 2 8,6-3-8,4-3 8,8-10-8,2-9 0,5-9-24,3-6-440,0-10 328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34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0 832,'-1'11'504,"-8"16"264,-1 11-31,-12 18-9,-3 7-32,-6 8-312,-2 0-168,1-3-120,3-6-24,3-12-32,5-6 96,7-12-104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39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0 330 1928,'2'0'136,"-1"0"-1,0-1 1,1 1-1,-1 0 1,0-1-1,1 1 0,-1-1 1,0 0-1,0 1 1,1-1-1,-1 0 1,0 0-1,0 0 0,0 0 1,0 0-1,0 0 1,0 0-1,0 0 1,-1 0-1,1 0 0,0-1-135,16-32 1483,-10 17-596,22-41 572,-9 18-1342,1 1 0,1 0 0,2 2 0,4-1-117,-27 37 4,-1 0 1,1 0 0,-1 1 0,1-1 0,-1 0 0,1 1 0,0-1-1,-1 0 1,1 1 0,0-1 0,0 1 0,-1-1 0,1 1-1,0-1 1,0 1 0,0 0 0,0 0 0,-1-1 0,2 1-5,-2 0 0,0 0 1,1 1 0,-1-1 0,1 0-1,-1 0 1,0 1 0,1-1-1,-1 0 1,0 0 0,1 1 0,-1-1-1,0 1 1,0-1 0,1 0 0,-1 1-1,0-1 1,0 0 0,0 1-1,1-1 1,-1 1 0,0-1 0,0 1-1,0-1 1,0 0 0,0 1-1,0 0 0,0 39-36,0-32 39,-3 36 35,0 50-52,3-83 205,1 1-1,0-1 0,1 0 0,0 1 0,1-1 1,3 8-191,-6-18 31,1 0 1,-1 0 0,0 0-1,1-1 1,-1 1-1,0 0 1,1-1 0,-1 1-1,1 0 1,-1-1 0,1 1-1,-1 0 1,1-1 0,0 1-1,-1-1 1,1 1 0,0-1-1,-1 1 1,1-1 0,0 1-1,0-1 1,-1 0 0,1 0-1,0 1 1,0-1 0,0 0-1,0 0-31,0 0 42,1 0 0,-1-1 0,1 1 1,-1 0-1,1-1 0,-1 1 0,1-1 0,-1 0 0,1 1 0,-1-1 0,0 0 0,1 0 0,-1 0 0,0 0-42,6-5 161,0-1-1,-1 0 1,0 0-1,3-4-160,1-5 49,-1 1 0,0-1-1,-2 0 1,0-1 0,-1 0-1,3-10-48,-3 6 38,1 1-1,1 0 0,1 1 1,3-4-38,-11 22 7,-1 0 1,0 0-1,1 1 1,0-1-1,-1 0 1,1 0-1,-1 0 0,1 1 1,0-1-1,-1 0 1,1 1-1,0-1 1,0 1-1,0-1 1,-1 1-1,1-1 1,0 1-1,0-1 1,0 1-1,1-1-7,-2 2 3,1-1 0,0 0-1,-1 0 1,1 0 0,-1 0 0,1 1-1,0-1 1,-1 0 0,1 1 0,-1-1-1,1 0 1,-1 1 0,1-1 0,-1 1-1,1-1 1,-1 1 0,1-1 0,-1 1 0,1-1-1,-1 1 1,0-1 0,1 1-3,2 6-1,0-1 0,-1 1 1,1-1-1,-1 1 0,0 1 1,0-1-1,11 41-627,-2 0 1,-2 1-1,1 30 628,-7-44-623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35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50 4489,'31'31'1366,"-26"-29"-1005,-6-9-325,-5-9-52,5 14 65,-3-7 110,0 1-1,-1 0 1,0-1 0,-4-3-159,9 11 18,-1 0 0,1 0 0,-1 0 1,0 0-1,0 1 0,0-1 1,0 0-1,1 0 0,-1 1 0,0-1 1,0 1-1,0-1 0,0 1 0,0-1 1,0 1-1,0 0 0,-1 0 0,1-1-18,0 2 14,0-1 0,0 0 0,0 1-1,0-1 1,0 0 0,0 1-1,0-1 1,1 1 0,-1 0-1,0-1 1,0 1 0,1 0 0,-1-1-1,0 1 1,1 0 0,-1 0-1,1-1 1,-1 1 0,1 0-1,-1 0 1,1 0 0,-1 0 0,1 0-1,0 0 1,0 0-14,-1 0 15,0 0 1,1 0-1,-1 0 0,1 0 1,0 0-1,-1 0 1,1 0-1,0 0 0,-1 0 1,1 0-1,0 0 1,0 0-1,0 0 0,0 0 1,0 0-1,0 0 0,0 0 1,1 0-1,-1 0 1,0 0-1,1 0 0,-1 0 1,0 0-1,1 0 0,-1 0 1,1 0-1,-1 0 1,1 0-1,0 0 0,-1 0 1,1-1-1,0 1 1,0 0-1,0-1 0,-1 1 1,1 0-1,0-1 0,0 1 1,0-1-16,5 2 192,0 0 1,0 0-1,1-1 1,-1 0-1,0 0 1,6-1-193,-8 0 28,0 1 0,0-1 1,1 0-1,-1 1 1,0 0-1,0 0 1,0 0-1,0 1 1,0-1-1,3 3-28,4 12-891,-8-11 618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42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2521,'16'40'1476,"-15"-39"-1288,1 0 0,0 0 1,-1 1-1,1-1 0,0 0 1,-1 0-1,1-1 0,0 1 1,0 0-1,0-1 0,0 1 0,0-1 1,0 1-1,0-1 0,0 0 1,0 0-1,0 0 0,0 0 0,0 0 1,0 0-1,0-1-188,7 1 585,6 2-81,-1-2 0,1 0 0,0 0 0,2-2-504,-12 2 2,-1-1-1,0 0 1,1 0 0,-1 0-1,0 0 1,0-1-1,0 1 1,0-1-1,0 0 1,0 0-1,-1-1 1,1 1-1,0-1 1,-1 1-1,0-1 1,1-1-2,-28 8-179,11 2 169,0 0-1,1 1 1,0 1-1,0 0 1,0 1 10,8-7 28,1 0 0,1 1 1,-1-1-1,0 1 0,1-1 1,-1 1-1,1 0 1,0 0-1,0 0 0,0 1 1,0-1-1,0 0 0,1 1 1,-1-1-1,1 1 0,0-1 1,0 1-1,1 0 0,-1-1 1,1 1-1,0 3-28,0-4 94,1 0-1,0 1 1,0-1 0,1 0-1,-1 0 1,1 0 0,0 0-1,-1 0 1,1 0 0,1 0 0,-1 0-1,0-1 1,1 1 0,-1-1-1,1 0 1,0 0 0,-1 0-1,1 0 1,0 0 0,1-1-1,1 2-93,7 2 15,0 0 0,0 0-1,1-1 1,-1-1-1,2 1-14,1-2-509,-1 1 0,1-2-1,8 1 510,-17-2-642,-1 0 0,1-1 0,-1 1 1,1-1-1,0-1 0,3 0 642,1-2-1001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43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1688,'15'2'2514,"4"0"-357,0-1 1,14-1-2158,-29 0 27,0 0-1,0-1 1,0 1 0,0-1 0,0 0 0,0 0 0,-1 0 0,1 0 0,0-1 0,-1 1 0,1-1 0,-1 0 0,0 0 0,1-1 0,1-1-27,-4 4-1,0-1 0,-1 0 1,1 1-1,0-1 0,0 0 1,-1 0-1,1 1 0,0-1 1,-1 0-1,1 0 0,-1 0 1,1 0-1,-1 0 0,1 0 1,-1 0-1,0 0 1,0 0-1,1 0 0,-1 0 1,0 0-1,0 0 0,0 0 1,0 0-1,0-1 0,0 1 1,0 0-1,-1 0 0,1 0 1,0 0-1,-1 0 0,1 0 1,0 0-1,-1 0 0,0 0 1,0 0-2,0 0 0,0 0-1,-1 0 1,1 0-1,0 1 1,-1-1-1,1 0 1,-1 1-1,1-1 1,-1 1 0,1-1-1,-1 1 1,0 0-1,1 0 1,-1-1-1,1 1 1,-1 0-1,0 0 1,1 1-1,-1-1 1,1 0 0,-2 1 2,0-1 9,0 1 0,1-1 0,-1 1 0,0 0 0,0 0 0,1 0 0,-1 0 0,0 1 0,1-1 0,0 1 0,-1-1 0,1 1 0,0 0 0,-1 0 0,1 0 0,0 0 0,1 0 0,-1 0 0,0 1 0,1-1 0,-1 1 0,1-1 1,0 1-1,0 0 0,-1 0-9,1 1 93,1 0 0,-1 0 0,1 0 0,0-1 0,0 1 0,0 0 0,1 0 0,-1 0 0,1 0 0,0-1 0,0 1 0,0 0 0,1-1 0,-1 1 0,1-1 0,0 1 0,0-1 0,0 0 0,0 1-93,3 2 73,-1 0-1,1-1 1,0 0-1,1 0 1,-1 0-1,1 0 1,0-1-1,0 0 1,0 0-1,0-1 0,1 1 1,0-1-1,-1-1 1,1 1-1,0-1 1,1-1-1,0 1-72,-1-1-294,0 0-1,0-1 1,-1 0-1,1 0 0,0 0 1,0-1-1,0 0 1,0-1-1,-1 1 0,1-1 1,5-3 294,8-5-900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43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2449,'2'1'1512,"1"3"0,-1 2-712,-2 7-544,-4 4-88,1 8-152,1 2 0,1 5 24,1 1 16,3 0 48,3 1 49,3-3 215,1 0 8,2-2-40,1-1-64,-1-5-264,2-2-416,-2-3 296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43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27 5017,'-30'-9'1760,"4"5"-1503,-5 0-81,-6 0-72,-2 1-16,-2 1-88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44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1152,'59'-23'832,"-54"17"17,-3 1-289,0-1-240,2 3-152,-3-2-56,1 4-32,0 3-8,0 1 0,-2-3 8,0 2 112,2 12 96,0 20 8,-3-15-24,0 0-120,1-1-136,0 0-40,2-2 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45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6585,'4'0'2217,"-3"2"-2185,0 2-32,-2 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45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1 150 1216,'0'-1'42,"0"1"0,1-1 0,-1 1 0,1 0-1,-1-1 1,1 1 0,-1-1 0,1 1 0,-1 0 0,1-1 0,-1 1-1,1 0 1,0-1 0,-1 1 0,1 0 0,-1 0 0,1 0-1,0 0 1,-1 0 0,1-1 0,0 1 0,-1 0 0,1 0 0,0 1-1,-1-1 1,1 0 0,-1 0 0,1 0 0,0 0 0,-1 0-1,1 1 1,-1-1 0,1 0 0,0 1-42,0 1 204,1 0 1,-1 0-1,0 0 1,0 0-1,0 0 1,0 0-1,-1 0 1,1 1-1,0 0-204,5 15 602,-5-15-521,1 2 82,1 1-1,0 0 1,0-1-1,0 0 1,2 3-163,-4-7 11,-1-1 1,1 1-1,-1-1 1,1 1-1,-1-1 1,1 0-1,-1 1 1,1-1-1,-1 1 1,1-1-1,0 0 1,-1 1-1,1-1 1,-1 0-1,1 0 1,0 0-1,-1 0 1,1 1-1,0-1 1,-1 0-1,1 0-11,0-1 6,0 1 0,0 0 0,0-1-1,0 1 1,0-1 0,-1 1-1,1-1 1,0 1 0,-1-1 0,1 0-1,0 1 1,-1-1 0,1 0-1,0 0 1,-1 1 0,1-1 0,-1 0-1,0 0 1,1 0 0,-1 0-6,11-24 86,-10 20-67,1 1 0,-1-1 1,1 1-1,0 0 0,0 0 0,1-1 1,-1 1-1,1 1 0,0-1 0,0 0 1,0 1-1,1-1 0,-1 1 0,1 0 0,2-1-19,-5 3 5,0 1-1,-1 0 0,1 0 1,0 0-1,0 0 0,0 0 1,0 0-1,0 0 0,-1 0 0,1 1 1,0-1-1,0 0 0,0 0 1,0 1-1,-1-1 0,1 0 1,0 1-1,0-1 0,-1 1 1,1-1-1,0 1 0,-1 0 0,1-1 1,0 1-1,-1-1 0,1 1 1,-1 0-1,1 0 0,-1-1 1,1 1-1,-1 0 0,0 0 0,1 0-4,14 33-43,-13-29 43,4 12-6,12 28-13,-16-42 18,0 0 1,-1 0-1,1 0 0,0-1 0,0 1 0,1 0 0,-1-1 1,1 1-1,-1-1 0,1 0 0,0 0 0,1 1 1,-3-3 7,1 0-1,-1 0 0,0 1 0,1-1 1,-1 0-1,0 0 0,1-1 1,-1 1-1,0 0 0,1 0 0,-1-1 1,0 1-1,1 0 0,-1-1 0,0 0 1,0 1-1,1-1 0,-1 0 0,0 1 1,0-1-1,0 0 0,0 0 0,0 0 1,0 0-1,0 0 0,0 0 0,0 0 1,-1 0-1,1-1 0,0 1 0,-1 0-6,5-5 55,-1-1-1,-1 1 0,1 0 0,-1-1 0,1-2-54,-3 4 22,0 0 1,0 0-1,-1 0 1,0 0-1,1 0 1,-2 0-1,1 1 1,0-1-1,-1 0 1,0 0 0,0 0-1,0 0 1,-1 1-1,0-1 1,0 1-1,0-1 1,-2-2-23,-7-12 80,-1 1 0,-1 0 1,-7-7-81,7 9 62,11 13-58,-15-19 83,15 15-31,10 10-15,3 5-34,0 1-1,-1 0 0,0 0 1,0 1-1,-1 0 0,0 1 0,-1 0 1,0 1-1,-1 0 0,0 0 1,-1 0-1,0 1 0,-1 0 1,3 12-7,1 8 112,-1 1 1,-1 0-1,-2 1 1,-2 0-1,-1 11-112,-1-31 26,1 7 15,-2 0 1,0 1-1,-2-1 0,0 0 0,-2 1-41,24-105 4292,11-24-4292,-21 78-32,1 0 1,1 1-1,2 0 0,0 1 0,17-21 32,-23 35-94,-5 8-286,0-1 0,0 1 0,0-1 1,1 1-1,-1 0 0,1 0 0,0 0 0,0 1 0,1 0 0,-1 0 0,5-3 380,-1 6-1409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50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6 600,'42'-5'334,"-41"5"-323,-1 0 0,1 0 0,0 0 0,-1 1 0,1-1 1,-1 0-1,1 1 0,0-1 0,-1 1 0,1-1 1,-1 1-1,1-1 0,-1 1 0,1-1 0,-1 1 1,1-1-1,-1 1 0,0-1 0,1 1 0,-1 0 0,0-1 1,1 1-1,-1 0 0,0-1 0,0 1 0,0 0 1,0 0-1,1-1 0,-1 1 0,0 0 0,0-1 1,-1 2-12,0 27 111,0-21-60,1-2 240,0 1-1,0 0 1,1-1 0,0 1 0,0-1 0,1 1 0,-1-1 0,1 1 0,1-1 0,-1 0 0,1 0 0,0 0 0,1 0 0,0 1-291,-3-7 10,0 0 0,0 0 0,0 0 0,-1 0 0,1 0 1,0 0-1,0 0 0,0 0 0,-1 0 0,1 0 1,0 0-1,0-1 0,0 1 0,-1 0 0,1-1 1,0 1-1,-1-1 0,1 1 0,0-1 0,-1 1 1,1-1-1,0 1 0,-1-1 0,1 1 0,-1-1 0,1 0 1,-1 1-1,1-1 0,-1 0-10,22-25 91,-19 23-56,7-10 103,-1-1-1,0 1 1,5-12-138,11-16 102,-25 41-100,0 0 1,0 0 0,0 0-1,0 0 1,0 0 0,0 0-1,0-1 1,0 1-1,0 0 1,0 0 0,1 0-1,-1 0 1,0 0 0,0 0-1,0 0 1,0 0 0,0 0-1,0 0 1,1 0 0,-1 0-1,0-1 1,0 1-1,0 0 1,0 0 0,0 0-1,1 0 1,-1 0 0,0 0-1,0 0 1,0 0 0,0 0-1,0 0 1,0 0 0,1 1-1,-1-1 1,0 0-1,0 0 1,0 0 0,0 0-1,0 0 1,1 0 0,-1 0-1,0 0 1,0 0 0,0 0-1,0 1-2,5 7 83,1 13 93,6 21 407,-11-39-550,0 0 0,0 0-1,1 1 1,0-1 0,-1 0-1,1 0 1,0 0 0,0-1-1,1 1 1,-1 0 0,1 0-33,-2-3 5,0 0 0,-1 0 1,1 0-1,0 0 0,-1 0 1,1 0-1,0 0 1,-1 0-1,1 0 0,0 0 1,-1 0-1,1-1 0,0 1 1,-1 0-1,1 0 0,0-1 1,-1 1-1,1-1 1,-1 1-1,1 0 0,-1-1 1,1 1-1,-1-1 0,1 1 1,-1-1-1,0 1 1,1-1-1,-1 0-5,18-20 151,-12 14-18,0 0-75,0 1-1,0-1 0,0 1 0,1 1 0,0 0 0,4-3-57,-10 8 6,0-1 0,0 0 0,0 1-1,1-1 1,-1 1 0,0-1 0,0 1-1,1-1 1,-1 1 0,0 0 0,1 0 0,-1 0-1,1 0 1,-1 0 0,0 0 0,1 0 0,-1 0-1,0 0 1,1 1 0,-1-1 0,0 1 0,0-1-1,1 1 1,-1-1 0,0 1 0,0 0-1,0-1 1,0 1 0,1 0 0,-1 0 0,0 0-1,-1 0 1,1 0 0,0 0 0,0 0 0,0 0-1,-1 0 1,1 1 0,0-1 0,-1 0 0,1 0-1,-1 1 1,1-1 0,-1 1-6,19 47-436,-13-31 10,1 0 0,1 0 0,0-1-1,3 2 427,-6-13-708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51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1 142 2377,'54'-19'1069,"-52"18"-1005,1 0 0,-1-1 0,0 1 0,0 0 0,1-1 0,-1 1 0,0-1 0,0 0 0,0 0 0,-1 0-1,1 0 1,0 0 0,-1 0 0,1 0 0,-1 0 0,0-1 0,0 1 0,1 0 0,-2-1 0,1 1 0,0-1 0,0-1-64,0-1-13,-1 0 0,1 0 1,-1-1-1,0 1 0,0 0 1,-1 0-1,1 0 0,-1 0 0,-1-3 13,2 7 15,0 0-1,-1 0 0,1 0 1,0 0-1,0 0 1,-1 0-1,1 0 0,0 0 1,-1 0-1,1 0 0,-1 0 1,1 1-1,-1-1 0,0 0 1,1 0-1,-1 0 1,0 1-1,1-1 0,-1 0 1,0 1-1,0-1 0,0 0 1,0 1-1,0 0 1,1-1-1,-1 1 0,0-1 1,0 1-1,0 0 0,0 0 1,0-1-1,0 1 0,0 0 1,0 0-1,0 0 1,-1 0-1,1 0 0,0 0 1,0 1-1,0-1 0,0 0 1,0 0-1,0 1-14,-2 0 64,1 1-1,-1-1 1,1 1 0,0-1-1,0 1 1,-1 0 0,1 0-1,0 0 1,1 0 0,-1 0-1,0 1 1,1-1 0,-1 0-1,1 1 1,0-1 0,-1 1-64,1 0 46,0-1 0,1 1 0,-1 0 0,0-1 0,1 1 0,-1 0 0,1-1 0,0 1 0,0 0 0,0 0 0,0-1 0,1 1 0,-1 0 0,1 0 0,-1-1 0,1 1 0,0-1 0,0 1 0,2 2-46,-2-3 61,0-1-1,0 1 0,1 0 0,-1-1 0,1 1 0,-1-1 1,1 0-1,0 1 0,0-1 0,-1 0 0,1 0 0,0 0 1,0 0-1,0-1 0,0 1 0,0 0 0,0-1 0,0 1 1,0-1-1,0 0 0,1 0 0,-1 0 0,0 0 1,0 0-1,0 0 0,0 0-60,7-1 85,-1 0 0,0 1 1,1 0-1,-1 0 0,1 1 0,-1 0 0,0 1 1,0 0-1,1 0-85,-3 0 34,0 1 0,0 0 0,0 0 0,0 1 0,-1-1 0,0 1 0,0 0 0,0 1 0,0-1 0,0 1 0,3 5-34,3 6-35,-9-13-100,-1 0 1,1 0 0,0 0 0,1-1-1,-1 1 1,0 0 0,1-1-1,-1 0 1,1 1 0,0-1 0,0 0-1,1 0 135,5 1-650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52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3329,'2'2'345,"-1"1"0,0-1 1,0 1-1,0-1 1,0 1-1,0-1 0,-1 1 1,1 0-1,-1 0 1,0-1-1,0 1 0,0 1-345,-2 37 229,0-23-19,1-1-171,0 0-1,1 0 1,1 0-1,0 0 0,1 0 1,1-1-1,1 1 1,0-1-1,1 1 0,2 1-38,-3-4 57,-8-9-75,-16-10-67,9 1 93,3 2-10,1-1 5,0 0 0,-1 1 1,1 0-1,0 1 0,-1-1 1,1 2-1,-1-1 0,1 1 1,-1 0-1,1 0 0,-3 1-3,9-1 9,1 1-1,-1-1 0,0 0 0,1 0 1,-1 1-1,1-1 0,-1 0 0,0 1 1,1-1-1,-1 0 0,1 1 0,-1-1 0,1 1 1,0-1-1,-1 1 0,1-1 0,-1 1 1,1-1-1,0 1 0,-1-1 0,1 1 1,0-1-1,0 1 0,-1 0 0,1-1 1,0 1-1,0 0-8,3 19 470,0-14-266,-1 0 0,1-1 1,0 0-1,1 0 0,2 4-204,-2-5 48,0 0 0,-1-1 0,2 1-1,-1-1 1,0 0 0,1 0 0,-1 0 0,1-1-1,0 0 1,0 0 0,0 0 0,0 0 0,0-1-1,0 0 1,0 0 0,1 0 0,0-1-48,13 1-577,1-1-1,-1-1 1,1-1-1,0-1 578,7 0-1560,-24 2 1551,-1 0 0,1 0-1,0 0 1,-1 0-1,1 0 1,-1-1-1,1 1 1,-1-1-1,0 0 1,1 0-1,-1 0 1,0 0-1,0 0 1,-1 0-1,2-2 10,0 0 118,1 0 0,-1-1 0,0 0 0,-1 1 0,1-1-1,-1 0 1,1-5-118,-2 8 32,-1-1 0,1 0 0,-1 1 0,0-1 0,0 0 0,0 1 0,0-1 0,-1 0 0,1 0 0,-1 1 0,0-1 0,1 1 0,-1-1 0,0 1 0,-1-1 0,1 1 0,0-1 0,-1 1 0,1 0 0,-1 0 0,0 0 0,-1-1-32,2 2 20,0 0 1,0 0 0,0 0-1,0 0 1,0 1-1,-1-1 1,1 0 0,0 1-1,0-1 1,-1 1-1,1 0 1,0-1 0,-1 1-1,1 0 1,-1 0 0,1 0-1,0 0 1,-1 0-1,1 0 1,0 0 0,-1 0-1,1 0 1,-1 1-1,1-1 1,0 1 0,0-1-1,-1 1 1,1-1-1,0 1 1,0 0 0,0-1-1,-1 1 1,1 0-1,0 0 1,0 0 0,0 0-1,0 0 1,1 0 0,-1 0-1,0 1 1,0-1-1,1 0 1,-1 1-21,-1 2 113,-1 0 0,2 1 0,-1-1 0,0 0 1,1 1-1,0-1 0,0 1 0,0 0 0,1-1 0,-1 1 0,1 0 0,0 0 1,0-1-1,1 1 0,0 0 0,0-1 0,0 1 0,0-1 0,0 1 0,1-1 0,0 1 1,0-1-1,0 0 0,1 0-113,2 6 127,1-1 0,0 0 1,0 0-1,1 0 0,0-1 1,0 0-1,1 0 0,1 0 1,7 4-128,-11-9-138,1 0 0,-1 0 0,1-1 1,0 0-1,-1 0 0,1 0 0,0-1 0,0 0 1,1 0-1,-1-1 0,0 0 0,0 0 0,0 0 0,0 0 1,0-1-1,0 0 0,0-1 0,0 1 0,0-1 1,0 0-1,1-1 138,11-5-827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36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10 4889,'-8'-9'1491,"5"14"-515,7 23-384,-4-25-616,0-3 42,0 0 0,0 1 0,0-1 0,0 1 0,0-1 1,0 0-1,0 1 0,0-1 0,1 1 0,-1-1 0,0 0 0,0 1 0,0-1 0,0 1 0,0-1 0,1 0 0,-1 1 0,0-1 0,0 0 0,1 1 0,-1-1 0,0 0 0,1 1 0,-1-1 0,0 0 0,1 0 0,-1 1 0,0-1 0,1 0 0,-1 0 0,0 0 0,1 0 0,-1 1 0,1-1 0,-1 0 0,0 0 0,1 0 0,-1 0 0,1 0 0,-1 0 0,1 0 0,-1 0 0,0 0 0,1 0 1,-1 0-1,1-1 0,-1 1 0,0 0 0,1 0 0,-1 0 0,0 0 0,1-1 0,-1 1-18,24-19 427,-5 2 331,-18 17-762,0 0 1,-1 0-1,1 0 1,0 0-1,0 0 1,-1 0-1,1 0 0,0 1 1,0-1-1,-1 0 1,1 0-1,0 0 1,-1 1-1,1-1 1,0 1-1,-1-1 1,1 0-1,0 1 1,-1-1-1,1 1 0,-1-1 1,1 1-1,-1-1 1,1 1-1,-1 0 1,1-1-1,-1 1 1,0 0-1,1-1 1,-1 2 3,12 26-614,-7-15 496,-2-8-151,0-1-1,0 1 1,0 0-1,1-1 1,-1 0-1,1 1 0,0-2 1,4 4 269,-2-3-614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6:55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3693 835 2064,'-62'-17'2816,"17"10"-2532,-1 1 0,-9 3-284,28 1 505,-76-7 1511,41 2-1355,0 3 0,-38 4-661,30 0 478,0-2-1,-32-7-477,-7 0 328,62 8-115,1 3-1,-7 2-212,-34 1 106,65-5-93,-255 4 106,73 4 185,24 0-203,76-3-84,0 5-1,-12 6-16,2 0 41,-62-1-41,98-12 17,-93 3 59,-134-14-76,201 2 49,0 6 0,-86 10-49,122-1 45,50-5-13,0-1-1,-1-1 1,1-1-1,0-1 1,-1 0-1,-8-2-31,26 2 16,1-1 0,-1 1-1,0 0 1,0-1-1,0 1 1,0-1 0,0 0-1,0 1 1,1-1-1,-1 0 1,0 1 0,1-1-1,-1 0 1,0 0 0,1 1-1,-1-1 1,1 0-1,-1 0 1,1 0 0,0 0-1,-1 0 1,1 0-1,0 0 1,0 0 0,-1 0-1,1 0 1,0 0 0,0 0-16,0-35 116,0 25-106,1-86 20,-5 0 0,-4 1 0,-13-60-30,10 105-2,0 2 6,2 0-1,3 0 0,-1-39-3,7 86 0,0 0 1,0 0-1,0 0 1,0-1-1,0 1 1,1 0-1,-1 0 1,1 0 0,-1 0-1,1 0 1,0 0-1,0 0 1,0 1-1,0-1 1,0 0-1,0 0 1,0 1-1,1-1 1,-1 0-1,0 1 1,1-1-1,1 0 0,1 0 3,0 0-1,0 1 0,0-1 0,0 1 0,0 0 0,0 0 1,0 0-1,0 1 0,1-1 0,3 1-2,99-8 255,-51 3-80,1 2 1,53 4-176,494 51 49,-411-29-37,-20-3 32,34-5-44,153-17 32,-74-2-16,132-7 188,-123 0 224,-167 6-288,0-6 0,52-14-140,-67 10-28,0 5 0,87 5 28,-196 5-19,-1 0 0,1 0 0,0 0 0,-1 0-1,1 1 1,0 0 0,-1 0 0,1 0 0,-1 0 0,0 0 0,1 1-1,-1-1 1,0 1 0,0 0 0,0 0 0,0 0 0,2 2 19,-2-1-24,-1 1 0,0-1 1,0 0-1,0 1 1,0-1-1,-1 1 1,1 0-1,-1-1 0,0 1 1,0 0-1,0 0 1,-1 0-1,0-1 0,1 1 1,-1 0-1,-1 2 24,-1 34-79,-2-1 0,-2 0 1,-6 20 78,-4 29-20,-37 208-126,23-171-2971,17-76 1978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7:0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0 417 432,'2'0'154,"-1"0"-1,0 0 1,0 1 0,0-1-1,1 0 1,-1 0 0,0 0-1,0 0 1,1 0 0,-1-1-1,0 1 1,0 0-1,1-1 1,-1 1 0,0 0-1,0-1 1,0 1 0,0-1-1,0 0 1,0 1 0,0-1-1,0 0 1,0 0 0,0 0-1,0 0 1,0 1-154,22-33 3285,-8 10-2322,1 6-644,1 1 0,1 0 0,0 2 0,9-6-319,83-49 1080,-79 51-642,16-8-212,0 2 0,2 3 1,1 1-1,1 3 0,0 2 0,1 2 0,0 3 0,9 1-226,84-7 362,1 7 0,52 7-362,-132 4 17,1 2 1,-1 3-1,0 3 1,-1 2-1,11 7-17,-27-5-3,0 3 0,-2 1-1,0 3 1,-2 2-1,0 1 1,-1 3 0,1 3 3,141 105-833,-160-115 547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7:0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11 378 784,'-11'10'585,"16"-25"507,20-29 1717,-10 26-1897,0 0 0,2 1 0,0 1-1,1 0 1,2 1-912,30-22 476,18-7-476,-34 24 106,1 3 0,1 0 0,0 3 0,1 1 0,0 1 0,1 2 0,0 2 0,17 0-106,59-5 615,1 5 1,25 6-616,64 1 940,144-2 131,-299 2-1063,0 3 0,1 1 0,-1 3 0,-1 2 0,1 2 0,-2 3 0,1 1 0,-2 2 0,0 3 0,4 4-8,9 5 121,22 17-121,-65-34-536,1 0 0,-2 0 0,1 2 1,-2 0-1,0 1 0,12 14 536,-15-11-883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7:0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18 2160,'4'-12'1607,"-1"7"35,5 19-1342,20 45 1353,32 48-1653,-19-36 1196,-2 4-1196,33 89 128,18 35-179,-60-139 27,14 29 23,18 53 1,-60-136 0,0-1 1,-1 1-1,1-1 1,-1 1-1,0 0 0,0 0 1,-1-1-1,0 3 0,0-6 1,0-1 0,0 1-1,0-1 1,-1 0-1,1 1 1,-1-1 0,1 0-1,-1 1 1,1-1-1,-1 0 1,0 0 0,0 1-1,1-1 1,-1 0-1,0 0 1,0 0 0,0 0-1,0 0 1,0 0-1,-1-1 1,1 1 0,0 0-1,0 0 1,0-1-1,-1 1 1,1-1 0,0 1-1,-1-1 1,1 0 0,0 1-1,-1-1 1,1 0-1,-1 0 1,1 0 0,0 0-1,-1 0 0,-16-1 5,0 0 0,0-1 0,0-1-1,0-1 1,0-1 0,1 0 0,-4-3-5,-8-1-3,-122-40-13,-95-26 17,197 63-7,-1 3 1,0 1-1,-1 3 1,-6 2 5,-10 3 24,4 4-11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 1552 640,'13'6'468,"-13"-6"-447,1 0 1,-1 0-1,0 0 1,1 0-1,-1 0 0,0 0 1,0 0-1,1 0 0,-1-1 1,0 1-1,0 0 1,1 0-1,-1 0 0,0 0 1,0 0-1,0-1 0,1 1 1,-1 0-1,0 0 0,0 0 1,0-1-1,0 1 1,1 0-1,-1 0 0,0-1 1,0 1-1,0 0 0,0 0 1,0-1-22,0-29 1323,-2 10-763,-3-144 1759,-2 4-1735,7 1 1,8-11-585,4 44 248,-6-1 0,-6 0 0,-5-6-248,4 115 7,-1-3-52,0 0 0,-1 0 1,-4-9 44,5 23-20,0 0 0,0 1 0,-1-1 0,0 1-1,-1-1 1,1 1 0,-1 0 0,0 0 0,-1 1 0,1-1 0,-1 1 0,-1-1 20,-2-1 1,1 0-3,0 1 0,-1 0 0,1 0 0,-8-3 2,12 7 1,-1 0-1,0 1 0,0-1 1,0 1-1,0 0 1,0 0-1,0 1 1,-1-1-1,1 1 1,0 0-1,0 0 1,-4 0-1,-38 6 31,30-4-21,0 1 0,0-2 1,-1-1-1,1 0 0,-1-1 0,1 0 0,-6-2-10,-110-34 22,80 21-20,0 3-1,-2 1 1,-17 1-2,-30 3 28,0 5 0,-9 4-28,-47 13 53,74-6 69,-10-3-122,-81 5 128,121-6-144,52-4 21,0 0 0,0 1 0,0-1 0,0 1 0,0-1 1,0 1-1,0-1 0,0 1 0,0 0 0,0 0 0,0-1 0,0 1 1,1 0-1,-1 0 0,0 0 0,1 0 0,-1 0 0,0 0 1,1 0-1,-1 0 0,1 0 0,0 0 0,-1 0 0,1 0 0,0 0 1,-1 0-1,1 0 0,0 0 0,0 1-5,-4 42 169,4-28-134,-38 259 242,16-135-213,7 1 1,4 32-65,12-46 104,5 0 0,6 0 1,9 23-105,-12-112 68,1-1 1,8 18-69,-7-23 24,-1 1-1,-2 0 1,1 11-24,-7-33 10,0 0 1,1-1-1,0 1 0,3 3-10,-6-13 3,1-1 0,-1 0-1,1 1 1,-1-1-1,1 0 1,-1 1-1,1-1 1,-1 0 0,1 1-1,-1-1 1,1 0-1,-1 0 1,1 0 0,0 0-1,-1 1 1,1-1-1,0 0 1,-1 0 0,1 0-1,-1 0 1,1 0-1,0-1 1,-1 1 0,1 0-1,-1 0 1,1 0-1,0 0 1,-1-1 0,1 1-1,-1 0 1,1-1-3,21-8 246,-19 7-177,88-41 2533,88-28-2602,-138 57 117,0 3 0,1 1 0,-1 3 0,2 1-1,38-1-116,-21 6 134,37-1 258,63-10-392,-128 8-25,139-16-3,-129 17-402,0 2 0,1 2 0,0 2 430,8 4-398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374 495 416,'5'2'125,"0"1"-1,0 0 1,0-1-1,0 0 1,0 0-1,0 0 1,1-1 0,-1 0-1,1 0 1,-1 0-1,1-1 1,-1 0-1,1 0 1,0 0-1,-1 0 1,1-1 0,-1 0-1,1 0 1,-1-1-1,1 0-124,7-2 137,-1-1-1,1-1 1,-1 0-1,0 0 1,-1-1-1,1-1 1,-1 0-1,-1-1 0,4-3-136,-9 6 75,0 0-1,0 0 0,0 0 1,-1-1-1,0 1 0,0-1 1,-1 0-1,0 0 0,0 0 0,-1-1 1,0 1-1,0-1 0,-1 1 1,0-1-1,0 0 0,0 0 0,-1 0-74,0-4 19,-1 0-1,0 0 0,-1 0 0,0 1 0,0-1 1,-2 0-1,1 1 0,-1 0 0,-1 0 0,0 0 1,-1 0-1,0 1 0,0 0 0,-1 0 0,0 0 1,-1 1-1,-1-1-18,-3 0-10,1-1 0,-1 2 0,-1-1 0,0 2 0,0 0 0,-1 0 0,0 1 0,0 1 0,-1 0 0,1 1 0,-1 1 0,0 0 1,-1 1 9,-16-3 0,-1 2 0,1 1 0,-1 2 0,0 1 0,1 1 0,-1 2 0,-28 7 0,56-9 14,0 0 0,-1 0 0,1 1 1,0 0-1,0 0 0,1 0 0,-1 1 0,0-1 1,1 1-1,-1 0 0,1 1 0,0-1 1,0 1-1,0 0 0,1 0 0,0 0 1,-1 0-1,1 0-14,1 2 29,-1-1 0,1 1 0,0-1 0,0 1 0,0 0 0,1 0 0,0-1 0,0 1 0,1 0 0,0 0 0,0 0 0,0 0 0,0 0 0,1 0 0,0 0 0,1 1-29,3 14 51,1-1 0,1 0 1,1 0-1,1 0 0,10 16-51,-2-7 26,1 0 0,2-2-1,10 11-25,-21-28-110,1 1 0,1-2 0,-1 1-1,2-2 1,-1 1 0,1-1 0,0-1 0,6 2 110,-16-7-1861,-6-3-593,2 0 2306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1920,'7'22'897,"0"2"-441,1 1-200,-4 1-216,1 2-72,-2 3-840,1 0 640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1496,'26'-22'950,"-24"21"-837,1 1 1,-1-1-1,0 0 1,0 1-1,1 0 1,-1 0-1,0 0 1,0 0-1,1 0 0,-1 0 1,0 0-1,0 1 1,1-1-1,-1 1 1,0-1-1,0 1 1,0 0-1,0 0 1,1 1-114,2-1 148,2 3-75,0 0-1,1 0 0,-2 0 1,1 1-1,0 0 1,-1 0-1,0 0 0,0 1 1,-1 0-1,1 0 0,-1 1 1,-1 0-1,1-1 1,2 8-73,6 10 41,-1 1 1,-2 0 0,6 21-42,-7-17-223,-2 0 0,-1 1 0,-1 0 0,-2 0-1,-1 0 1,-2 30 223,-1-34-501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2 600,'0'0'224,"-3"13"-152,-40 28 16,20-15 232,0 0 80,1 1 160,0-1 201,3 1-1,-2 1-8,4 3-88,-1 2-184,6 6-224,3 0-72,2-4-120,2 1-40,2-6-72,0-1-80,3-1 80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8 3681,'6'-2'1288,"-3"1"-1072,-2 2-40,-1 5-16,-1 3-16,-4 13-80,1 2-16,-2 10-24,2 2-24,0 0-24,1 1-32,0-6-832,1-3 648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36.4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 1896,'3'-6'1505,"1"2"231,0 1-512,1 4-672,0 1-231,-2 5-265,0 2-24,-1 8 8,-2 3 32,1 4 136,-1 1 24,2 2 24,1 0-16,2-2-144,1-2-40,1-3-472,0-4-1185,3-3 1089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77 848,'16'-40'636,"-16"39"-517,1 0-1,-1 0 1,1-1-1,-1 1 0,1 0 1,-1 0-1,1-1 1,-1 1-1,0 0 0,0-1 1,0 1-1,0 0 1,0 0-1,0-1 0,0 1 1,0 0-1,-1-1 1,1 1-1,-1-1-118,0 3 585,8 3-491,-7-4-425,1 0 146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1072,'14'6'1427,"-11"-4"-1259,-3-8-6,0-5 442,0 11-335,11 23 1019,-8-17-1185,-1-3-72,-1 0 0,1-1 0,-1 1 0,1-1 0,0 0 0,0 0 0,0 1 0,0-1 0,1 0-31,-1-1-64,-1-2 13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42 328,'24'-40'160,"-24"40"-156,0 0-1,0 0 1,0 0 0,0 1-1,0-1 1,0 0 0,0 0-1,0 0 1,0 0 0,0 0-1,0 0 1,0 0 0,0 0-1,0 0 1,0 0 0,0 0-1,0 0 1,0 0 0,0 0-1,0 0 1,0 0 0,0 1-1,0-1 1,0 0 0,0 0-1,0 0 1,0 0 0,0 0-1,0 0 1,0 0 0,0 0-1,0 0 1,0 0 0,1 0-1,-1 0 1,0 0 0,0 0-1,0 0 1,0 0 0,0 0-1,0 0 1,0 0 0,0 0-1,0 0 1,0 0 0,0 0-1,0 0 1,0 0 0,0 0-1,0 0 1,0 0 0,1 0-4,-3 11 171,-2 13 343,4-21-332,-1 1 0,0-1-1,0 0 1,0 0 0,0 0-1,0 0 1,-1-1-1,1 1 1,-1 0 0,0 0-1,0-1 1,-1 2-182,2-4 69,0 1 0,0 0 0,0-1 0,0 1-1,0-1 1,0 1 0,-1-1 0,1 0 0,0 0 0,0 1 0,0-1 0,0 0 0,-1 0-1,1 0 1,0 0 0,0 0 0,0 0 0,-1-1 0,1 1 0,0 0 0,0 0 0,0-1-1,0 1 1,0-1 0,-1 1 0,1-1 0,0 0 0,0 1 0,0-1 0,1 0-1,-1 0 1,0 0 0,-1 0-69,-57-43-188,42 34 24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235 9 568,'2'4'-167,"7"9"1866,-6-11-230,-4-6 143,1 2-1596,-1 1 1,1-1-1,-1 1 0,0 0 0,0-1 0,0 1 1,0 0-1,0 0 0,0-1 0,0 1 1,0 0-1,0 0 0,0 0 0,-1 0 0,1 0 1,0 1-1,-1-1 0,1 0 0,-1 1 1,1-1-1,-1 0 0,1 1 0,-1 0 1,1-1-1,-1 1 0,1 0 0,-1 0 0,0 0 1,1 0-1,-1 0 0,1 0 0,-1 1 1,1-1-1,-1 0 0,0 1 0,1-1 0,0 1 1,-1 0-1,1-1 0,-1 1-16,0 0 84,-1 0 0,1 1 0,-1-1 0,1 0 0,0 1 0,-1-1 0,1 1 0,0 0 0,0 0 0,0 0 0,1 0 0,-1 0 0,0 0 0,1 0 0,-1 1 0,1-1 0,0 1 0,0-1 0,0 1 0,0-1 0,0 1 0,1 0 0,-1-1 0,1 1-84,0 0 227,0 0 1,1 0 0,-1 0-1,1 0 1,0 0 0,0 0-1,0 0 1,0 0 0,1 0-1,-1 0 1,1-1 0,1 3-228,-2-4 12,-1 0 1,1-1 0,-1 1-1,1 0 1,0-1-1,-1 1 1,1-1 0,0 1-1,-1-1 1,1 1 0,0-1-1,-1 1 1,1-1-1,0 1 1,0-1 0,0 0-1,-1 0 1,1 1-1,0-1 1,0 0 0,0 0-1,0 0 1,0 0-1,-1 0 1,1 0 0,0 0-1,0 0 1,0 0-1,0-1 1,0 1 0,-1 0-1,1 0 1,0-1-1,0 1 1,0-1 0,-1 1-1,1 0 1,0-1 0,-1 0-1,1 1 1,0-1-1,-1 1 1,1-1 0,-1 0-1,1 1 1,-1-1-1,1 0-12,0 0-5,-1 0-1,1 1 1,0-1-1,-1 0 1,1 1-1,-1-1 0,1 0 1,-1 0-1,1 0 1,-1 1-1,0-1 1,1 0-1,-1 0 1,0 0-1,0 0 0,0 0 1,0 0-1,0 1 1,0-1-1,0 0 1,0 0-1,0 0 0,0 0 1,0 0-1,0 0 1,-1 0 5,1 0-4,-1 0 0,0 0 0,0 0 0,0 0-1,0 0 1,0 0 0,0 1 0,0-1 0,0 0 0,0 1 0,0-1 0,0 1 0,0-1 0,-1 1 0,1-1 0,0 1 0,0 0 4,-3-1-12,0 0 0,0 0-1,1 1 1,-1 0 0,0 0 0,0 0 0,0 0 0,1 0 0,-1 1 0,0 0 0,0-1 0,-2 2 12,4-1-2,0 1 1,0-1 0,0 0-1,0 1 1,0-1 0,0 1-1,0 0 1,1-1 0,-1 1-1,1 0 1,-1 0 0,1 0-1,0 0 1,-1 1-1,1-1 1,0 0 0,1 0-1,-1 1 2,-1 2 10,2 0 0,-1 0 0,0 0-1,1 0 1,0-1 0,0 1-1,0 0 1,1 0 0,0 1-10,3 12 61,0-1 1,2 1-1,0-1 1,4 9-62,-9-26 1,11 22-22,-13-22 18,0-1 1,0 0-1,0 1 0,-1-1 1,1 1-1,0 0 0,0-1 1,-1 1-1,1 0 0,0 0 1,-1 0-1,1-1 0,0 2 1,-1-1-1,1 0 1,0 0-1,0 0 0,-1 0 1,1 1-1,0-1 0,-1 1 1,1-1 2,-28 12-31,26-10 28,0 0 1,0 0-1,0 0 1,0 1-1,1-1 1,-1 1 0,1-1-1,-1 1 1,1 0-1,0 0 1,0 0-1,0 0 1,1 0-1,-1 1 1,1-1-1,0 0 1,0 1 0,0-1-1,0 1 1,1 0-1,-1 1 3,1 0 7,-1-1-1,1 1 1,0-1-1,1 0 1,-1 1-1,1-1 1,0 1-1,0-1 1,0 0-1,1 1 0,-1-1 1,1 0-1,0 0 1,0 0-1,1-1 1,-1 1-1,2 1-6,-4-4-7,1-1-1,-1 1 1,0-1-1,0 1 0,1-1 1,-1 0-1,0 1 1,1-1-1,-1 0 0,0 1 1,1-1-1,-1 0 0,1 1 1,-1-1-1,0 0 1,1 0-1,-1 1 0,1-1 1,-1 0-1,1 0 1,-1 0-1,1 0 0,-1 0 1,1 1-1,-1-1 1,1 0-1,-1 0 0,1 0 1,-1-1-1,1 1 1,-1 0-1,1 0 0,-1 0 1,1 0-1,-1 0 1,1 0-1,-1-1 0,1 1 1,-1 0-1,0 0 1,1-1-1,-1 1 0,1 0 1,-1-1-1,0 1 0,1 0 1,-1-1-1,1 0 8,-1 1-2,0-1 0,0 0-1,1 0 1,-1 1 0,0-1 0,0 0-1,0 0 1,0 1 0,0-1 0,0 0-1,0 0 1,0 0 0,0 1-1,-1-1 1,1 0 0,0 0 0,0 1-1,-1-1 1,1 0 0,0 0 0,-1 1-1,1-1 1,-1 0 0,1 1-1,-1-1 1,1 1 0,-1-1 0,1 1-1,-1-1 1,1 1 0,-1-1 0,0 1-1,0-1 3,0 0-6,-1 0 0,1 0 0,0 1 0,-1-1 0,1 0 0,-1 1-1,0-1 1,1 1 0,-1-1 0,1 1 0,-1 0 0,0-1 0,1 1 0,-1 0-1,0 0 1,1 0 0,-1 1 0,0-1 0,1 0 0,-1 0 0,1 1 0,-1 0 6,-1 0 1,1 0 1,0 1 0,-1-1 0,1 1-1,0-1 1,0 1 0,0 0 0,0 0-1,0 0 1,1 0 0,-1 0 0,1 1-1,-1-1-1,-1 4 36,0-1-1,0 1 1,1 0-1,-1 0 0,1 0 1,1 0-1,-1 0 1,1 1-1,0-1 0,1 0 1,-1 4-36,2-4-33,0-1 0,0 1-1,0-1 1,1 0 0,-1 1 0,1-1 0,1 0 0,-1 0 0,1 0 0,0 0 0,0-1 0,0 1 0,1-1 0,-1 0 0,1 0-1,0 0 1,1 0 0,-1-1 0,0 0 0,1 0 0,0 0 0,0 0 0,0-1 0,0 1 0,4 0 33,3 0-351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7:07.4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31 3569,'6'3'357,"1"0"0,0 0 1,0-1-1,0 0 0,0-1 1,0 1-1,0-1 0,1-1-357,-7 0 11,1 1-1,0-1 0,0-1 1,0 1-1,0 0 0,0 0 0,0-1 1,0 1-1,0-1 0,0 0 1,-1 1-1,1-1 0,0 0 0,0-1-10,-1 1 15,0 1 0,0-1 0,0 0 0,0 0 0,-1 0 0,1 0-1,0-1 1,-1 1 0,1 0 0,-1 0 0,1 0 0,-1 0 0,0-1 0,1 1-1,-1 0 1,0 0 0,0-1 0,0 1 0,0 0 0,0 0 0,0-1 0,0 1-1,-1-1-14,1 1 9,0 0-1,0 1 0,0-1 0,0 1 0,0-1 0,0 1 0,0-1 0,0 0 0,0 1 0,-1-1 0,1 1 0,0-1 0,-1 1 0,1-1 0,0 1 0,-1-1 0,1 1 0,0-1 0,-1 1 0,1 0 0,-1-1 0,1 1-8,-1 0 9,1-1-1,-1 1 0,1 0 1,-1 0-1,1 0 0,0 0 1,-1 1-1,1-1 1,-1 0-1,1 0 0,0 0 1,-1 0-1,1 0 0,-1 0 1,1 1-1,0-1 1,-1 0-1,1 0 0,0 0 1,-1 1-1,1-1 0,0 0 1,-1 1-9,0 0 19,0 0 0,0 0 0,0 0 0,0 1 0,0-1 1,1 0-1,-1 1 0,0-1 0,1 0 0,-1 1 0,1-1 0,-1 1 0,1-1 0,0 1 1,0-1-1,-1 1 0,1-1 0,0 1-19,1 1 125,0 1 0,1-1 0,-1 0 0,1 0 0,0 0 0,-1 0 0,1 0 1,0 0-1,1 0 0,-1 0 0,0-1 0,1 1 0,0-1 0,0 0 0,-1 0 0,1 0 0,0 0 0,1 0 0,-1-1 0,0 1 0,1-1-125,-1 1 8,0-1 0,0 0 0,0 0 0,0 0-1,0 0 1,0 0 0,0 0 0,1-1 0,-1 0-1,0 1 1,0-1 0,1-1 0,-1 1 0,0 0-1,0-1 1,1 1 0,-1-1 0,0 0 0,0 0-1,0-1 1,0 1 0,2-2-8,-2 0-31,0 1 0,-1-1 1,1 0-1,-1 0 0,0 0 0,0 0 0,1-3 31,-2 6-1,-1-1-1,1 0 0,-1 1 1,0-1-1,1 1 0,-1-1 0,0 0 1,1 1-1,-1-1 0,0 0 0,0 0 1,0 1-1,0-1 0,0 0 1,0 1-1,0-1 0,0 0 0,0 0 1,0 1-1,0-1 0,0 0 0,0 1 1,0-1-1,-1 0 0,1 1 1,0-1-1,0 0 0,-1 1 0,1-1 1,-1 0-1,1 1 0,-1-1 0,1 1 1,-1-1-1,1 1 0,-1-1 0,1 1 1,-1-1-1,1 1 0,-1 0 1,0-1-1,1 1 2,0 0-1,-1 0 0,1 0 1,0 0-1,0 0 0,0 0 0,0 0 1,0 0-1,0 0 0,0 0 0,0 0 1,0 0-1,0 0 0,0 0 0,0 0 1,-1 0-1,1 0 0,0 0 0,0 0 1,0 0-1,0 0 0,0 0 0,0 0 1,0 0-1,0 0 0,0 0 0,0 0 1,0 0-1,0 0 0,0 0 0,-1 0 0,1 0 1,0 0-1,0 0 0,0 0 0,0 0 1,0 0-1,0 1 0,0-1 0,0 0 1,0 0-1,0 0 0,0 0 0,0 0 1,0 0-1,0 0 0,0 0 0,0 0 1,0 0-1,0 0 0,0 1 0,0-1 1,0 0-1,0 0 0,0 0 0,0 0 1,0 0-1,0 0 0,0 0 0,0 0 1,0 0-1,0 0 0,0 0 0,0 0 1,0 0-1,0 1 0,1-1 1,3 9 20,6 8 149,-3-9 190,1 1 1,0-2-1,0 1 1,7 5-360,-13-12 27,1 1 0,-1 0 0,0 0 0,1-1 0,-1 0 0,1 1 1,-1-1-1,1 0 0,0 0 0,-1 0 0,1-1 0,0 1 1,0-1-1,0 1 0,0-1 0,-1 0 0,1 0 0,0 0 1,0-1-1,0 1 0,0-1-27,-2 1-12,1-1-1,0 0 1,-1 0-1,1 0 1,0 0 0,-1 0-1,0 0 1,1-1 0,-1 1-1,0 0 1,1-1 0,-1 1-1,0-1 1,0 0-1,0 1 1,0-1 0,-1 0-1,1 1 1,0-1 0,-1 0-1,1 0 1,-1 0 0,0 1-1,1-1 1,-1 0-1,0 0 1,0 0 0,0 0-1,-1 0 1,1 1 0,0-1-1,-1 0 1,1 0-1,-1 0 1,1 0 0,-1 1-1,0-1 1,0 0 0,0 1-1,0-1 1,0 1 0,0-1-1,0 1 1,0-1-1,-1 1 1,1 0 0,-1 0-1,1 0 1,-1-1 0,1 1-1,-1 1 1,0-1 0,1 0-1,-1 0 1,-1 0 12,2 1 1,0-1 1,0 1-1,0 0 1,0-1-1,0 1 1,-1 0-1,1 0 1,0 0-1,0 0 1,0 0-1,0 0 1,0 0-1,0 0 1,0 0-1,0 1 1,0-1-1,0 0 1,0 1-1,0-1 1,0 1-1,0-1 1,0 1-1,0-1-1,1 1 7,-1 0 0,1 0-1,0 0 1,-1-1-1,1 1 1,0 0 0,0 0-1,0 0 1,0-1-1,0 1 1,0 0 0,0 0-1,0 0 1,0 0 0,0-1-1,0 1 1,1 0-1,-1 0 1,0 0 0,1-1-1,-1 1 1,0 0-7,3 5 65,1 0 0,-1-1 0,1 1-1,-1-1 1,2 0 0,3 4-65,-4-5 50,0-1-1,0 0 0,0 0 1,0 0-1,1 0 0,-1-1 1,1 0-1,4 2-49,-7-4-5,-1 1 0,0-1 0,1 1 0,-1-1 0,0 0 0,1 1 0,-1-1 0,1 0 0,-1 0-1,0 0 1,1 0 0,-1 0 0,1-1 0,-1 1 0,0 0 0,1-1 0,-1 1 0,0-1 0,1 1 0,-1-1 0,0 1 0,0-1 0,0 0 0,1 0 0,-1 0-1,0 0 1,0 0 0,0 0 0,0 0 0,0 0 0,-1 0 0,1 0 0,0 0 0,0-1 5,-1-3-59,-6 8 16,-7 8 9,11-9 39,0 0 0,1 0 0,-1 1 0,1-1 0,0 1-1,0-1 1,0 1 0,0-1 0,0 1 0,1 0 0,-1-1 0,1 1 0,0 0 0,-1 0 0,1-1 0,1 1 0,-1 0-5,1 3 13,0 0 1,0-1 0,0 0 0,1 1 0,0-1 0,0 0 0,1 0 0,1 3-14,3 3 13,0-1 0,0 0 0,1 0 0,0-1-1,1 0 1,0-1 0,7 5-13,-16-12-4,1-1-1,0 1 1,0 0-1,0-1 1,0 1-1,0 0 0,-1-1 1,1 1-1,0 0 1,-1 0-1,1 0 1,-1 0-1,1 0 0,-1 0 1,1 0 4,-9 6-80,-11 9 71,18-14 11,0 0 0,0 0 1,0 0-1,1 1 0,-1-1 0,0 0 0,1 1 1,0-1-1,-1 1 0,1-1 0,0 1 0,0-1 1,0 0-1,1 1 0,-1-1 0,1 1 0,-1-1 1,1 0-1,0 1 0,0-1 0,0 0 0,0 0 1,1 2-3,2 4 8,1 0 1,0 0-1,0 0 1,0-1-1,5 5-8,20 11 19,-15-12-91,-15-11 65,0 0 0,0 0 1,1 0-1,-1 0 1,0 0-1,0 0 0,0 0 1,0 0-1,0 0 0,1 0 1,-1 0-1,0 0 0,0 1 1,0-1-1,0 0 1,0 0-1,0 0 0,0 0 1,1 0-1,-1 0 0,0 0 1,0 0-1,0 1 0,0-1 1,0 0-1,0 0 0,0 0 1,0 0-1,0 0 1,0 0-1,0 1 0,0-1 1,0 0-1,0 0 0,0 0 1,0 0-1,0 0 0,0 1 1,0-1-1,0 0 1,0 0-1,0 0 0,0 0 1,0 0-1,0 1 0,0-1 1,0 0-1,0 0 0,0 0 1,0 0-1,0 0 1,0 0-1,-1 1 0,1-1 7,-1 0 4,0 0 0,0 0 0,1 1 0,-1-1-1,0 1 1,0-1 0,0 1 0,0-1 0,1 1-1,-1-1 1,0 1 0,0 0 0,1 0 0,-1-1 0,1 1-1,-1 0 1,0 0 0,1-1 0,-1 1 0,1 0-1,0 0 1,-1 0 0,1 0 0,0 0 0,0 0 0,-1 0-1,1 0-3,0 2 6,0 0-1,0-1 1,1 1-1,-1 0 0,1-1 1,-1 1-1,1 0 1,0-1-1,0 1 0,1 1-5,1 3 5,1 1-1,1-1 0,-1 0 0,1 0 1,0 0-1,5 3-4,24 15-2506,-28-21 1738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1.8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1208 90 1008,'0'0'23,"1"0"-1,-1 0 1,0 0-1,0 1 1,0-1 0,0 0-1,0 0 1,0 0-1,0 0 1,0 0-1,0 1 1,0-1 0,0 0-1,0 0 1,0 0-1,0 0 1,0 0-1,0 1 1,0-1 0,0 0-1,0 0 1,0 0-1,0 0 1,0 0-1,0 1 1,0-1-1,0 0 1,0 0 0,0 0-1,0 0 1,0 0-1,0 0 1,-1 1-1,1-1 1,0 0 0,0 0-1,0 0 1,0 0-1,0 0 1,0 0-1,0 0 1,-1 0 0,1 0-1,0 0 1,0 1-1,0-1 1,0 0-1,-1 0-22,-12 10 598,-16 7 92,26-16-612,1 0-1,0 0 0,0 0 0,-1-1 0,1 1 1,-1-1-1,1 1 0,-1-1 0,1 0 0,0 0 1,-1 0-1,1 0 0,-1-1 0,1 1 1,-1-1-1,1 1 0,0-1 0,-1 0 0,1 0 1,-1-1-78,-6-2 214,1-2 1,0 1 0,1-1 0,-7-6-215,9 7 16,-1 0 0,0 0 1,0 1-1,0 0 1,0 0-1,-1 0 0,-5-2-16,2 5 4,0-1-1,-1 1 0,1 1 1,0 0-1,-1 0 0,1 1 0,0 0 1,0 1-1,-6 1-3,-44 5 41,23-9-24,0-1 0,0-2 1,-11-4-18,2 1 23,-33 0-23,14 2 13,1-3 0,-13-6-13,63 12 4,0 0-15,0 0 0,-1 2 0,1 0 0,-1 0-1,1 1 1,-1 1 0,1 1 0,0 0 0,0 0-1,0 1 1,1 1 0,-1 1 0,-7 4 11,15-8-8,-9 5-65,0 0-1,-1-1 0,0-1 1,0-1-1,-5 1 74,-9-3-103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2.4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1076 112 1824,'-11'3'242,"-1"-1"0,0-1 0,0 0 0,0-1 0,0 0-1,0-1 1,0 0 0,0-1 0,0 0 0,0-1 0,0 0-242,-28-10 172,1-2 1,-21-11-173,1 1 60,45 19-55,0 1-1,-1 1 0,0 0 0,1 1 0,-1 1 1,0 0-1,-1 1 0,-10 1-4,7 1 9,-1 2-1,1 0 1,0 1 0,0 0-1,0 2 1,-9 4-9,15-5 6,-7 3-16,0 0 1,-1-1 0,0-1-1,0-1 1,-1-1-1,1-1 1,-22 0 9,26-4-147,0 1 1,-1 1 0,1 1 0,0 0-1,0 1 1,1 1 0,-1 0 0,1 1-1,-2 2 147,-39 15-130,39-16 38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2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754 90 1512,'-68'-12'881,"0"-2"-1,1-3 0,-34-15-880,88 28-19,0 1 0,0 0 0,0 1 0,-1 1 0,1 0 0,-1 0 0,1 1 0,-13 2 19,1 2 121,1 1-1,-1 1 1,1 1 0,-7 4-121,17-7 45,-1 1 0,1-2 0,-1 0 0,1-1 0,-1 0 0,0-1 0,0-1 0,0 0 0,-14-3-45,2 0-296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3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1008 1 1656,'-18'15'518,"0"0"-1,-1-1 0,-1-1 0,0-1 0,-1-1 1,0-1-1,0-1 0,-6 2-517,16-8 15,1 0 0,-1-1 1,0 0-1,1 0 0,-1-1 0,0-1 0,0 0 0,0 0 0,0-1 1,0 0-1,0-1 0,1 0 0,-1-1 0,1 0 0,-1-1 0,1 0 0,0-1 1,-6-3-16,-21-16 27,29 18 8,-1 0 0,0 0 0,0 1 0,-1 0 0,0 0 0,0 1 1,0 1-1,0 0 0,0 0 0,-1 1 0,-2 0-35,-18 1 160,0 1-1,-14 3-159,20-1-2,1-1 0,-1-1 0,1-1 0,-23-4 2,26 1-103,0 0 0,-1 2 0,1 0 0,0 2-1,-1 0 1,1 1 0,-13 3 103,11 1-108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5.7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251 6 4289,'10'-2'1647,"12"-1"2085,-19 5-2760,-14 5-1278,-12 5 256,-1 0-1,-1-2 0,0 0 0,-7 0 51,22-7 68,-1 0 0,1-1 1,-1 0-1,0-1 0,0-1 0,0 1 0,0-2 0,1 1 0,-1-1 0,0-1 0,-8-2-68,18 4 5,1 0 0,0 0 1,-1 0-1,1 0 0,0 0 0,-1 0 1,1-1-1,0 1 0,-1 0 1,1 0-1,0 0 0,-1 0 1,1 0-1,0-1 0,0 1 0,-1 0 1,1 0-1,0 0 0,-1-1 1,1 1-1,0 0 0,0 0 1,0-1-1,-1 1 0,1 0 0,0-1 1,0 1-1,0 0 0,0-1-5,8-3-163,18 1-231,-18 4 417,0 1 0,0 0 0,0 0 0,-1 1 0,1 0 0,-1 0 0,0 0 0,0 1 0,0 1 0,0-1 0,0 1 0,-1 0 0,0 0 0,0 1 0,-1 0 0,1 0 0,-1 0 0,-1 1 0,1-1 0,-1 1 0,2 6-23,-2-6 8,0 1 0,0-1-1,-1 1 1,0 0 0,-1 0-1,0 0 1,0 1 0,-1-1 0,0 0-1,0 1 1,-1-1 0,0 1-1,-1-1 1,1 1 0,-2-1-1,1 0 1,-1 1 0,0-1-1,-1 0 1,-2 5-8,-7 4-241,-2-8 107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49:01.3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763 71 1368,'-2'4'118,"0"-1"0,0 0-1,0 1 1,0-1 0,-1 0 0,1 0-1,-1-1 1,0 1 0,0 0 0,0-1-1,-3 3-117,4-4 33,0 1 1,-1-1-1,1 0 0,-1 1 1,1-1-1,-1 0 0,1-1 0,-1 1 1,0 0-1,1-1 0,-1 1 0,0-1 1,0 0-1,1 0 0,-1 0 0,0 0 1,0-1-1,1 1 0,-2-1-33,-5-2 58,0 0 0,0 0 1,0-1-1,-8-5-58,9 5 2,1 0 0,-1 0 0,-1 1 1,-6-2-3,-39-2-1,46 7-10,-1 0 0,1-1-1,-1 0 1,1-1 0,-1 0-1,1 0 1,0-1-1,0 0 1,0 0 0,0-1-1,-2-2 12,-8-6-278,12 7-121,0 0 1,-1 1-1,1 0 0,-1 1 1,-6-3 398,10 5-56,0 0 0,0 1 0,0-1 1,0 1-1,0 0 0,-1-1 1,1 1-1,0 1 0,0-1 0,0 0 1,-1 1-1,1 0 0,0-1 0,0 1 1,0 0-1,0 1 56,-22 10 257,0 0 1,-5 5-258,8-3 293,-2-2 0,1 0 1,-8 1-294,24-11 14,1 0-1,-1 0 1,0 0 0,0-1 0,0 0-1,-1 0 1,1-1 0,0 0 0,0 0-1,0 0 1,0-1 0,0-1 0,-7-1-14,-6-4-14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36.7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17 1432,'-14'-2'704,"-7"-1"-159,-2 1-393,-2-1-88,0-1-64,4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6.4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288 1 1928,'-20'10'717,"-1"-2"-1,-1 0 0,0-1 0,0-1 0,0-1 0,0-1 0,-1-1 1,0-1-1,-19 0-716,27-3 4,-2 1 533,17 2-166,10 2-8,-3-1-424,0 1 1,-1 0-1,1 0 1,-1 0-1,0 1 1,0 0-1,0 0 1,-1 0-1,0 1 0,0 0 1,0 0-1,-1 0 1,1 0-1,-2 1 1,1 0-1,-1 0 1,0 0-1,0 0 1,1 6 60,0 3-10,0 0 1,-1 0 0,-1 0 0,0 0-1,-1 0 1,-1 0 0,0 1-1,-2-1 1,0 0 9,2-14 2,0 0 0,-1 1 0,1-1-1,-1 0 1,1 0 0,-1 0 0,0 0 0,0 0 0,0 0 0,0 0-1,-1 0 1,1 0 0,0 0 0,-1 0 0,1-1 0,-1 1-1,0-1 1,0 1 0,1-1 0,-1 0 0,0 0 0,0 0-1,-2 1-1,-4 1-100,1-1 0,-1 0 0,0 0-1,0-1 1,0 0 0,-1 0 100,-17 2-939,0 1 391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6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 1464,'-3'7'1169,"-2"7"143,-7 12-360,-4 8-160,-8 9-328,2 3-160,2 5-224,3 0-48,8 1 0,1-2-24,6-6 0,0-3 8,4-9-32,5-3-8,-1-10 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7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 2697,'-2'25'1392,"-7"12"-272,-4 5-288,0 9-168,-3 2-183,2 2-289,1-1-56,4-3-104,1-2-32,4-9-1705,-1-5 1265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7.6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8 1656,'2'-8'913,"-5"29"-137,-4 6-192,-7 16-152,-2 11-64,-2 4-144,0 3-32,3 0-136,3-4-56,3-4-72,3-4-440,3-9 376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2:48.0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 1 4809,'-5'23'2008,"-4"11"-1271,-3 6-177,-3 9-264,-2 5-152,3 5-112,1-2 0,4 0-32,1-5 16,2-5-1833,1-4 1361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9:33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4753,'9'-3'3795,"-6"16"-3500,-3 69-329,-1-49 53,2 0 1,1 1-1,2 1-19,-2-22-85,0 4-233,1-1-1,0 1 1,2-1-1,0 0 1,1 2 318,0-8-613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9:33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265 28 3697,'-36'-27'1856,"15"27"-816,-7 4-455,1 0-241,2 4-312,0-1-24,4 0-416,0 3-353,0 1-39,1-1-232,0 2 696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9:34.4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76 150 8466,'9'-10'316,"-7"9"-312,0-1 0,0 0 0,0 1 0,-1-1 0,1 0 0,0 0 0,-1 0 0,0-1 0,1 1 0,-1 0 0,0 0 1,0-1-1,0 1 0,-1 0 0,1-1 0,-1 1 0,1-1 0,-1 1 0,0-1 0,0 1 0,0-1 0,0 0 0,0 0-4,-2-3-12,1 0 0,-1 0 0,0 0 0,-1 0 0,0 0-1,0 0 1,0 1 0,0 0 0,-1-1 0,-3-3 12,6 8 1,0-1 0,0 1 0,0 0 0,-1 0 0,1-1 0,0 1 0,0 0 0,-1 0 0,1 0 0,-1 0 0,1 0 0,-1 1 0,1-1 0,-1 0 0,0 1 0,1-1 0,-1 1 0,0-1 0,1 1 0,-1 0 0,0 0 0,1 0 0,-1 0 0,0 0 0,0 0 0,1 0 0,-1 1 0,0-1 0,1 0 0,-1 1 0,0 0 0,1-1 0,-1 1 0,1 0 0,-1 0 0,1 0 0,0 0 0,-1 0 0,1 0 0,0 0 0,-1 1-1,0-1 7,1 1 0,0 0-1,0 0 1,0 0 0,0-1 0,0 1 0,0 0-1,0 0 1,1 0 0,-1 0 0,1 0-1,0 1 1,-1-1 0,1 0 0,0 0-1,0 0 1,0 0 0,0 0 0,1 0-1,-1 0 1,1 0 0,-1 0 0,1 1-1,0-1-6,1 4-33,0-1 0,0 0-1,1 0 1,-1 0-1,1 0 1,1 0-1,-1 0 1,2 1 33,7 4-112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9:34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0 5817,'2'9'2145,"-2"3"-1609,-3 5-280,-4 9-88,-1 3-32,2 5-72,1 2-16,5 1-8,1-1 24,6-2 8,1-2 8,1-8-8,0-1-24,1-9-72,-1-2-464,0-5 352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9:35.1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69 1312,'-16'-17'952,"-1"0"-23,-4 3-481,0 3-248,-1 5-184,-1 2 0,3 4-8,-3 2-8,2 1 16,2 0-8,0-3-8,3 0 8,4-1-24,1-1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37.1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5481,'1'0'86,"-1"0"-1,1 1 0,-1-1 1,1 1-1,-1-1 1,1 1-1,-1 0 0,1-1 1,-1 1-1,0 0 1,1-1-1,-1 1 0,0 0 1,1-1-1,-1 1 1,0 0-1,0-1 0,0 1 1,0 0-1,0 0 1,0-1-1,0 1 0,0 0 1,0-1-1,0 1 1,0 0-1,0 0 0,-1-1 1,1 1-1,0 0 1,0-1-1,-1 1-85,-16 22-7,15-22 25,0 1-1,1 0 1,-1-1-1,1 1 1,-1 0-1,1 0 1,0 0 0,-1 0-1,1 0 1,0 1-1,0-1 1,0 1-18,2-1 69,0-1 1,0 0 0,-1 1-1,1-1 1,0 0-1,0 0 1,0 0-1,1 1 1,-1-1 0,0 0-1,0 0 1,0-1-1,1 1 1,-1 0-1,1 0 1,-1-1 0,0 1-1,1 0-69,19 13-16,-20-12 7,-1 0 0,1 0 0,0 0 0,0 1 1,-1-1-1,0 0 0,1 0 0,-1 0 0,0 1 0,0-1 0,0 0 0,0 1 0,0-1 0,-1 0 1,1 0-1,-1 0 0,1 1 0,-1-1 0,0 0 0,0 0 0,0 0 0,0 0 0,0 0 0,-2 1 9,-1 3-279,0 1 0,-1-2-1,0 1 1,0-1-1,-1 1 1,1-1-1,-1-1 280,-10 7-643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9:35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0 297 4409,'2'2'157,"1"-1"0,-1 0 0,0 0 0,0-1 0,0 1 0,1 0 1,-1-1-1,1 1 0,-1-1 0,0 0 0,1 0 0,-1 0 0,0 0 0,1 0 0,0-1-157,-2 1-3,0-1 0,0 1 0,0-1 0,0 1 0,-1-1 0,1 0 0,0 1 0,0-1 0,-1 0 0,1 0 0,-1 1 0,1-1 0,-1 0 0,1 0 0,-1 0 0,1 0 1,-1 0-1,1 0 0,-1 0 0,0 0 0,0 0 0,0 0 0,1 0 0,-1 0 0,0 0 0,0 0 0,-1 0 0,1 0 0,0 0 0,0 0 0,0 0 0,-1 0 0,1 0 0,0 0 0,-1 0 0,1 0 0,-1 1 3,1-2 2,-1 0-1,1 0 1,-1 0 0,0 0 0,1 0 0,-1 0 0,0 0-1,-1 0 1,1 1 0,0-1 0,0 0 0,-1 1-1,1-1 1,-1 1 0,1 0 0,-1-1 0,-1 0-2,3 2 6,-1 0 0,1 0 1,-1 0-1,1-1 0,-1 1 1,1 0-1,-1 0 0,1 0 1,-1 0-1,1 0 0,-1 0 1,1 0-1,-1 0 0,1 0 1,-1 0-1,0 0 0,1 1 0,-1-1 1,1 0-1,0 0 0,-1 0 1,1 1-1,-1-1 0,1 0 1,-1 1-7,0 0 15,0 0 0,0 0 0,0 0 0,0 1 0,0-1 0,0 0 0,1 1 0,-1-1 0,0 1 0,1-1 0,-1 1 0,1-1 0,0 1-15,-1 3 10,0-1-1,1 1 1,0-1 0,0 1-1,0 0 1,0-1 0,1 1 0,0-1-1,0 1 1,0-1 0,0 1-1,1-1 1,-1 0 0,1 0-1,1 0 1,-1 0 0,0 0 0,1 0-1,2 2-9,-3-3 18,0 0-1,1 0 1,-1-1-1,1 1 0,0 0 1,0-1-1,0 0 1,0 0-1,0 0 1,0 0-1,1 0 0,-1-1 1,1 1-1,-1-1 1,1 0-1,-1 0 1,1 0-1,0 0 0,0-1 1,-1 0-1,1 0 1,0 0-1,0 0 1,0 0-18,-2-1-4,-1 1 0,1-1 1,-1 1-1,1-1 0,-1 0 1,0 0-1,1 0 0,-1 1 1,0-1-1,1 0 0,-1-1 1,0 1-1,0 0 0,0 0 1,0 0-1,0-1 0,0 1 1,0 0-1,-1-1 0,1 1 1,0-1-1,-1 1 0,1-1 1,-1 1-1,1-1 0,-1 0 1,0 1-1,0-1 4,4-11-31,-4 12 41,1 1-1,-1 0 0,0 0 1,1 0-1,-1 0 0,0 0 1,0 0-1,1 0 0,-1 0 1,0 0-1,1 0 1,-1 0-1,0 0 0,1 0 1,-1 0-1,0 0 0,0 0 1,1 0-1,-1 0 0,0 0 1,1 0-1,-1 0 0,0 0 1,0 0-1,1 1 1,-1-1-1,0 0 0,0 0 1,1 0-1,-1 1 0,0-1 1,0 0-10,3 2 127,28 7 1078,-29-8-1127,-1-1-1,1 0 1,-1 0-1,1 0 1,-1 0-1,1-1 1,0 1 0,-1 0-1,1-1 1,-1 1-1,1-1 1,-1 1-1,1-1 1,-1 0 0,0 0-1,1 1 1,-1-1-1,0 0 1,0 0-1,1 0 1,-1-1-78,7-7 58,-2 0 1,1 0-1,-2 0 1,1-1-1,-1 0 1,0 0-1,-1 0 0,0-1 1,0-2-59,0-3-5,0 1-1,-2-1 1,1 0 0,-2 0 0,0 0 0,-1-1 5,0 2 29,-2 0 1,0 0 0,-2-8-30,4 19 6,-1 0 1,-1 0 0,1-1 0,0 1 0,-1 0-1,0 0 1,0 0 0,0 0 0,-1 1 0,1-1-1,-1 1 1,0-1 0,-2-1-7,4 4 0,0 1 0,1-1 0,-1 1 0,0-1-1,0 1 1,0 0 0,1 0 0,-1-1 0,0 1 0,0 0 0,0 0-1,1 0 1,-1 0 0,0 0 0,0 0 0,0 0 0,0 0 0,0 0 0,1 0-1,-1 0 1,0 1 0,0-1 0,0 0 0,1 1 0,-1-1 0,0 0-1,0 1 1,1-1 0,-1 1 0,0-1 0,1 1 0,-1 0 0,1-1 0,-1 1-1,0-1 1,1 1 0,-1 0 0,1 0 0,0-1 0,-1 1 0,1 0-1,0 0 1,-1-1 0,1 2 0,-3 4 0,0 1 0,0-1 1,1 1-1,-2 6 0,0 8-70,1 1 1,1 0-1,0-1 0,2 1 1,0 0-1,2 0 0,0-1 1,2 1-1,0-1 1,1 0-1,2 0 0,0 0 1,1-1-1,0 0 1,9 11 69,4 1-446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31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11 234 2072,'-11'16'903,"14"-21"4792,10-20-5354,-7 13-289,-1-1-1,0 1 0,0-1 1,-1 0-1,-1 0 1,0-1-1,0-6-51,6-24 46,-7 32-46,1 1 1,1 0 0,0 0-1,5-9 0,-11 23-23,1 1 0,0 0 0,0 0 0,0 0-1,0 0 1,1 0 0,0 0 0,-1 1 0,2-1 0,-1 0-1,0 0 1,1 0 0,0 2 23,16 61 39,-11-49-53,-2-4 34,-3-5 4,2 0-1,0 0 1,0 0 0,0 0-1,1-1 1,0 1-1,1-1 1,0 0-1,5 6-23,-10-14 1,0 0 0,0 1-1,0-1 1,0 0 0,1 0-1,-1 1 1,0-1 0,0 0-1,0 0 1,1 0 0,-1 0-1,0 1 1,0-1 0,1 0-1,-1 0 1,0 0 0,0 0-1,1 0 1,-1 0 0,0 0-1,0 0 1,1 0 0,-1 0-1,0 0 1,0 0 0,1 0-1,-1 0 1,0 0 0,1 0-1,-1 0 1,0 0 0,0 0 0,1 0-1,-1 0 1,0 0 0,0 0-1,1 0 1,-1-1 0,0 1-1,0 0 1,1 0 0,-1 0-1,0 0 1,0-1-1,0 1-5,1-1 0,-1 1 0,0 0 0,0-1 0,0 1 0,0-1 0,0 1 0,0-1 0,0 1 0,0-1 0,0 1 0,0-1 0,0 1 0,0-1 0,0 1 0,0-1 0,0 1 0,0-1 0,-1 1 0,1-1 1,0 1-1,0 0 0,0-1 0,-1 1 0,1-1 5,-3-2-57,0 0 0,0 0-1,0 0 1,0 0 0,0 1 0,-1-1 0,0 1 0,1 0 0,-1 0 0,0 0 0,0 0 0,0 1 0,0-1 0,0 1 0,0 0 0,0 1 0,-1-1-1,1 1 1,-2-1 57,-10 1-330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32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0 4289,'-3'7'366,"1"0"1,-1 1-1,2-1 0,-1 1 0,1-1 1,0 1-1,0 5-366,1 56-209,6-3 349,-5-61-37,0 0 0,0 1 0,0-1 0,1 0 0,0 1 0,0-1 0,0 0 0,1-1 0,0 1 0,2 3-103,-12-17-229,6 7 216,0 0 1,0 1-1,-1-1 1,1 1-1,0-1 1,0 1 0,-1 0-1,1-1 1,-1 1-1,1 0 1,-1 0-1,1 0 1,-1 0-1,0 0 1,1 0 0,-1 0-1,0 1 1,0-1-1,0 1 1,0-1-1,0 1 1,1 0-1,-1 0 1,0 0 0,0 0-1,0 0 1,0 0-1,-1 0 13,0 1 7,1-1-1,-1 1 1,0-1-1,0 1 1,1 0-1,-1 0 1,1 0-1,-1 1 1,1-1-1,0 1 1,-1-1-1,1 1 1,-1 0-7,2-1 4,1 0 0,-1 0 1,1 0-1,-1 0 0,1 0 0,-1 0 1,1 0-1,-1 0 0,1 0 0,0 0 1,0 0-1,-1 0 0,1 0 0,0 0 1,0 0-1,0 0 0,0 0 0,0 0 1,1 0-1,-1 0 0,0 0 0,0 0 0,1 0 1,-1 0-1,0 0 0,1 0 0,-1 0 1,1 0-1,-1 0 0,1 0 0,0-1 1,-1 1-1,1 0 0,0 0 0,0 0 1,0 0-5,3 3-212,1 0 0,-1 0 0,1-1 1,0 1-1,0-1 0,0 0 0,0 0 1,1 0-1,4 0 212,7 4-703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33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0 3017,'-1'0'100,"0"0"0,1 0 0,-1 0 0,0 0 1,1 0-1,-1 0 0,0 0 0,1 0 0,-1 1 1,0-1-1,1 0 0,-1 0 0,1 0 0,-1 1 1,0-1-1,1 0 0,-1 1 0,1-1 0,-1 1 1,1-1-1,-1 0 0,1 1 0,-1-1 0,1 1 1,-1-1-1,1 1 0,0-1 0,-1 1 0,1 0 1,0-1-1,-1 1-100,-10 20-49,11-20 138,-5 11-36,1 1 1,1-1-1,0 1 0,0-1 1,2 1-1,-1 0 1,2 0-1,-1 0 1,2 0-1,0 0 0,0 0 1,1-1-1,1 1 1,0 0-1,1-1 0,3 7-53,-7-17 12,1 0-1,0 0 0,0 0 0,0-1 0,0 1 0,0 0 0,0 0 0,0-1 1,1 1-1,-1 0 0,1-1 0,1 2-11,-11-22-171,2 14 145,1 1 0,-1 0 0,0 0 0,0 0-1,-1 1 1,1 0 0,-1 0 0,1 1 0,-1 0 0,0 0 0,0 0-1,0 1 1,0 0 0,0 0 0,0 1 26,6 0 13,1 0 1,-1 0-1,1 0 0,0-1 0,-1 1 1,1 0-1,-1 0 0,1 0 0,0 0 1,-1 1-1,1-1 0,-1 0 0,1 0 1,0 0-1,-1 0 0,1 0 0,0 0 1,-1 1-1,1-1 0,0 0 0,-1 0 1,1 1-1,0-1 0,-1 0 0,1 0 1,0 1-1,0-1 0,-1 0 0,1 1 1,0-1-1,0 0 0,0 1 0,-1-1 1,1 0-1,0 1 0,0-1 0,0 0 1,0 1-14,7 15 930,18 11 673,-18-22-1502,0-1 1,1 0 0,-1 0-1,8 3-101,0-2-141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35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42 544,'-11'-35'532,"11"29"617,3 14-873,-5 54-195,-4 11-81,5-36 394,1-35-315,0 0 1,0 0-1,0 0 1,1 0-1,-1 0 1,1 0-1,0 0 1,-1 0-1,1 0 1,0 0-1,0 0 1,0-1-1,0 1 1,0 0-1,1 0 1,-1-1-80,0 0 14,-1-1 1,1 0 0,-1 0 0,1 0-1,-1 1 1,1-1 0,-1 0 0,1 0-1,-1 0 1,1 0 0,0 0 0,-1 0-1,1 0 1,-1 0 0,1 0 0,-1 0-1,1 0 1,0 0 0,-1-1 0,1 1-1,-1 0 1,1 0 0,-1 0 0,1-1-1,-1 1 1,1 0 0,-1-1 0,1 1-1,-1 0 1,0-1 0,1 1-1,-1-1 1,0 1 0,1-1 0,-1 1-1,0-1 1,1 0-15,14-21-67,-13 18 111,3-5 121,1 0 0,1 1-1,-1 0 1,1 0-1,0 0 1,1 1 0,0 0-165,-7 7 4,-1 0 0,1 0 0,0 1 0,-1-1 0,1 0 0,-1 0 1,1 1-1,0-1 0,-1 0 0,1 1 0,-1-1 0,1 1 0,-1-1 1,1 0-1,-1 1 0,0-1 0,1 1 0,-1-1 0,0 1 1,1 0-1,-1-1 0,0 1 0,1-1 0,-1 1 0,0 0 0,0-1 1,0 1-1,0-1 0,0 1 0,0 0-4,7 17 98,-7-17-75,0 1 0,0-1-1,1 0 1,-1 0 0,0 0-1,1 0 1,-1 0 0,1 1-1,-1-1 1,1 0-1,0 0 1,-1 0 0,1 0-1,0-1 1,0 1 0,0 0-1,0 0-22,0-1 39,-1 0 0,1-1 0,0 1 0,-1 0-1,1-1 1,0 1 0,-1-1 0,1 1 0,-1-1-1,1 1 1,-1-1 0,1 0 0,-1 1 0,1-1-1,-1 0 1,0 1 0,1-1 0,-1 0-39,7-10 249,-3 6-176,1-1 0,-1 1 0,1 0 0,0 0 0,0 1 0,0-1 0,1 1 0,4-3-73,-9 9 0,1-1 0,-1 1 1,0-1-1,0 1 0,0 0 0,0-1 1,0 1-1,0 0 0,0 0 0,0 0 1,-1-1-1,1 1 0,-1 0 0,0 0 1,1 1-1,3 9 0,-4-11 17,1 0 1,0 0-1,-1 1 1,1-1-1,-1 0 1,1 0 0,0 0-1,0-1 1,0 1-1,-1 0 1,1 0-1,0 0 1,0-1-1,0 1 1,0 0-1,0-1 1,1 1 0,-1-1-1,0 1 1,0-1-1,0 0 1,0 1-1,1-1 1,-1 0-1,0 0 1,0 0-1,0 0 1,1 0 0,-1 0-1,0 0 1,0 0-1,0 0 1,1-1-18,1 0 67,-1 0 1,0 0 0,0-1-1,0 1 1,0-1 0,0 1 0,0-1-1,-1 1 1,1-1 0,0 0-1,-1 0 1,0 0 0,1 0-1,-1 0 1,0 0 0,0-1-1,0 0-67,1-1-7,-1-1 1,0 1-1,0-1 0,0 1 0,-1-1 0,0 0 0,1 1 0,-2-5 7,1 8-5,0 0 0,0 0 1,0 0-1,0 0 0,-1 0 1,1 0-1,0 1 0,0-1 0,-1 0 1,1 0-1,-1 0 0,1 1 1,-1-1-1,1 0 0,-1 0 0,1 1 1,-1-1-1,0 1 0,1-1 1,-1 0 4,0 1-4,0 0 0,0 0 1,0 0-1,0 0 0,1 0 0,-1 0 1,0 0-1,0 0 0,0 0 1,0 0-1,0 0 0,0 0 0,0 1 1,0-1-1,1 0 0,-1 1 1,0-1-1,0 1 0,0-1 1,1 1-1,-1-1 0,0 1 0,1-1 1,-1 2 3,-2-1 2,1 1-1,0-1 1,0 1 0,0 0 0,0 0 0,1 0 0,-1 0 0,0 0 0,1 0-1,0 1 1,-1-1 0,1 0 0,0 1 0,0-1 0,0 1 0,1-1-1,-1 1 1,1 0 0,-1-1 0,1 2-2,0-1 13,0 0-1,1 0 1,-1 1 0,1-1-1,0 0 1,0 0-1,0 0 1,0 0 0,1-1-1,-1 1 1,1 0 0,0 0-1,0-1 1,0 1-1,0-1 1,0 0 0,0 1-13,48 41 134,-45-39-155,1-1 1,0 0 0,0-1-1,0 0 1,0 0-1,1 0 1,-1 0-1,5 0 21,-10-3-145,1 1-1,-1-1 1,1 0-1,-1 0 0,1 0 1,-1 0-1,0 0 0,1-1 1,-1 1-1,0 0 0,1-1 1,-1 1-1,1-1 1,-1 1-1,0-1 0,0 0 1,1 1-1,-1-1 0,0 0 1,0 0 145,6-4-938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36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58 323 4001,'6'-13'590,"-4"10"-398,-1-1 1,1 1 0,-1 0-1,0 0 1,0-1 0,0 1-1,-1 0 1,1-1-193,-1 3 4,0 1 0,0-1-1,0 0 1,0 0 0,0 0 0,0 1-1,-1-1 1,1 0 0,0 0 0,0 1 0,-1-1-1,1 0 1,0 0 0,-1 1 0,1-1 0,-1 0-1,1 1 1,-1-1 0,1 1 0,-1-1-1,1 1 1,-1-1 0,1 1 0,-1-1 0,0 1-1,1-1 1,-1 1 0,0 0 0,0-1-1,1 1 1,-1 0 0,0-1 0,0 1 0,1 0-1,-1 0 1,0 0 0,0 0 0,1 0 0,-1 0-1,0 0 1,0 0 0,0 0 0,0 1-4,-2-1 12,1 0 1,-1 0 0,1 1-1,-1-1 1,1 1 0,0-1-1,-1 1 1,1 0 0,0 0-1,0 0 1,-1 0 0,1 1-1,0-1 1,0 1-13,-12 25 1684,12-12-794,2-15-889,1 1 1,-1-1 0,0 0 0,0 1 0,0-1 0,1 0 0,-1 0 0,0 1-1,0-1 1,1 0 0,-1 0 0,0 1 0,0-1 0,1 0 0,-1 0 0,0 0-1,1 0 1,-1 1 0,0-1 0,1 0 0,-1 0 0,0 0 0,1 0 0,-1 0-1,0 0 1,1 0 0,-1 0 0,1 0 0,-1 0 0,0 0 0,1 0 0,-1 0 0,0 0-1,1 0 1,-1-1-2,2 1-14,0-1 0,0 0-1,-1 0 1,1 0 0,0 0 0,-1-1-1,1 1 1,-1 0 0,1-1 0,-1 1-1,0-1 1,1 1 0,-1-1 14,0 1 9,0-1 0,0 1 0,0 0-1,0 0 1,0 0 0,0 0 0,0 0 0,0 0 0,0 0 0,1 0 0,-1 0 0,1 0-1,-1 1 1,0-1 0,1 0 0,-1 1 0,1 0 0,0-1-9,0 2 55,0 1 0,0-1-1,0 1 1,0-1 0,0 1 0,0 0 0,-1 0 0,1 0 0,-1 0-1,1 0 1,-1 0 0,0 0 0,1 0 0,-1 0 0,0 1-55,3 4 113,-2-2-60,1-1 0,0 0 0,1 1 0,-1-1 0,1 0-1,0-1 1,0 1 0,0-1 0,0 0 0,2 1-53,-4-3 40,0 0-1,0 0 1,0 0-1,0-1 1,0 1 0,0-1-1,0 1 1,0-1-1,0 0 1,0 0 0,0 0-1,0 0 1,0 0-1,0 0 1,0-1 0,0 1-1,0-1 1,0 1-1,0-1 1,0 0 0,0 0-1,0 0 1,0 0-1,-1 0 1,1 0 0,0 0-1,-1 0 1,1-1-40,4-3 0,-1-1 1,0 0 0,0 0-1,-1 0 1,1 0 0,-1-1-1,-1 0 1,1 1 0,-1-1-1,0-1 1,-1 1-1,1-5 0,2-4-19,-1-2-1,-2 1 0,1 0 1,-2-1-1,0 1 20,-1 2-19,-1 0 0,0 0 1,-1 0-1,-2-5 19,2 12-10,0 1 1,0 0-1,-1 0 0,0 0 1,0 0-1,0 0 1,-1 0-1,0 1 1,-3-3 9,7 8-5,-1 0 0,0 0 0,0 0 0,1 0 0,-1 0 0,0 0 0,0 0 0,0 1-1,0-1 1,0 0 0,0 1 0,0-1 0,0 1 0,-1-1 0,1 1 0,0-1 0,0 1 0,0 0 0,-1-1 0,1 1 0,0 0 0,-1 0 5,1 0-5,0 1 0,0-1 1,0 1-1,0-1 0,-1 1 0,1-1 0,0 1 1,0 0-1,0-1 0,0 1 0,1 0 1,-1 0-1,0 0 0,0 0 0,0 0 0,1-1 1,-1 2-1,0-1 5,-2 5-2,0-1 0,1 1 0,0 0 0,0-1 0,0 1-1,1 0 1,0 0 0,0 2 2,0 9 33,0 0 0,2 0 0,0 0-1,1 0 1,0-1 0,2 1-1,0 0-32,4 12-314,2 0 0,1 0 0,7 12 314,-6-18-399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39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1024,'1'0'169,"0"1"1,0-1-1,0 1 0,0-1 0,-1 1 0,1-1 1,0 1-1,0-1 0,0 1 0,-1 0 0,1 0 1,0-1-1,-1 1 0,1 0 0,0 0 0,-1 0 1,1 0-1,-1 0 0,0 0 0,1 0-169,8 20-492,-8-18 737,0 0-242,0 1-1,0-1 1,0 0-1,-1 1 1,1-1 0,-1 1-1,0 2-2,0-4 8,-1 0-1,1 0 1,0 0-1,0 0 1,1 0-1,-1 0 1,0-1-1,1 1 0,-1 0 1,1 0-1,0 0 1,-1 0-1,1-1 1,0 1-1,0 0 1,0-1-1,1 2-7,-1-5 17,0 1-1,0 0 1,0 0-1,0 0 0,0 0 1,-1-1-1,1 1 1,0-1-1,0 1 1,-1 0-1,1-1 1,-1 1-1,0-1 0,1 0-16,0-1 60,6-15 227,1 0 1,1 1 0,10-16-288,-19 33 5,0 0 0,0 0 0,1 0 1,-1 0-1,0 0 0,0 0 1,0 0-1,1 0 0,-1 0 1,0 0-1,0 0 0,1 0 1,-1 0-1,0 0 0,0 0 1,1 0-1,-1 0 0,0 0 1,0 0-1,1 0 0,-1 0 1,0 0-1,0 0 0,1 0 1,-1 0-1,0 1 0,0-1 1,0 0-1,1 0 0,-1 0 1,0 0-1,0 1 0,0-1 1,0 0-1,0 0 0,1 0 1,-1 1-1,0-1 0,0 0 1,0 0-1,0 1 0,0-1 0,0 0 1,0 0-1,0 1-5,10 17 5,-4-8 191,-5-9-132,0 1 1,1 0-1,-1 0 1,1-1-1,-1 1 1,1 0 0,-1-1-1,1 0 1,0 1-1,0-1 1,0 0-1,0 0 1,1 0-65,-2 0 24,1-1 1,-1 0-1,1 0 0,0 0 1,-1 0-1,1-1 0,0 1 1,-1 0-1,1-1 0,-1 1 1,1-1-1,-1 0 0,1 1 1,-1-1-1,1 0 1,-1 0-1,0 0 0,1 0-24,5-4 361,14-8 247,-20 12-601,0 1 0,0-1 0,0 1 0,0-1 0,0 1 0,0 0 0,0-1 0,0 1 0,0 0 1,0 0-1,0 0 0,0 0 0,0 0 0,0 0 0,0 0 0,0 0 0,0 0 0,0 0 0,1 1-7,-1 1-20,0 0-1,0 0 1,0 0-1,-1 0 1,1 0-1,-1 0 1,1 0 0,-1 0-1,0 1 1,0-1-1,1 0 1,-2 0-1,1 0 1,0 1-1,-1 0 21,2 12-38,-1-13 46,0 0 1,1 1-1,0-1 0,-1 0 1,1-1-1,0 1 1,0 0-1,0 0 0,0 0 1,1 0-1,-1-1 1,0 1-1,1-1 0,-1 1 1,1-1-1,0 1 1,-1-1-1,1 0 0,0 0 1,0 0-1,0 0 1,0 0-1,0 0 0,0 0 1,0-1-1,0 1 1,0-1-1,0 0 0,0 1 1,0-1-1,0 0 1,0 0-1,0 0 0,0 0 1,1-1-1,-1 1 1,0-1-1,1 0-8,0 1 1,-1 0 0,1-1-1,-1 0 1,1 0 0,-1 1 0,1-1-1,-1-1 1,0 1 0,0 0 0,1-1-1,-1 1 1,0-1 0,0 1 0,0-1-1,0 0 1,-1 0 0,1 0 0,0 0-1,-1 0 1,0-1 0,1 1 0,-1 0-1,0-1 1,0 1 0,0-1 0,0 1-1,-1-1 1,1 1 0,-1-1 0,0 1-1,1-2 0,-1 3-4,0 0 0,0 0 0,0 0 0,0-1 0,0 1 0,0 0 0,0 0 0,-1 0 0,1 0 0,0 0 0,-1 0 0,1 0 0,0 0 0,-1 0 0,1 0 0,-1 0 0,0 0 0,1 0 0,-1 0 0,0 1 0,1-1 0,-1 0 0,0 0 0,0 1 0,0-1 0,0 0 0,0 1 0,0-1 0,0 1 0,0-1 0,0 1 0,0 0 0,0-1 0,0 1 0,-1 0 4,-2 0-18,-1 0-1,1 1 1,-1 0-1,1 0 1,-1 0-1,1 0 1,0 1-1,-3 0 19,6-2 15,1 0 0,-1 1-1,0-1 1,0 0 0,1 0-1,-1 0 1,0 0 0,1 1-1,-1-1 1,0 0 0,1 1-1,-1-1 1,0 1 0,1-1-1,-1 1 1,1-1 0,-1 1-1,1-1 1,-1 1 0,1-1-1,-1 1 1,1 0 0,0-1-1,-1 1 1,1-1 0,0 1-1,-1 0 1,1 0 0,0-1-1,0 1 1,0 0 0,0-1-1,0 1 1,0 0 0,0 0-1,0-1 1,0 1 0,0 0-1,0 0 1,0-1 0,0 1-1,0 0 1,1-1-1,-1 1 1,0 0 0,1-1-1,-1 1 1,0 0 0,1-1-1,-1 1 1,1 0 0,-1-1-1,1 1 1,-1-1 0,1 1-1,-1-1 1,1 1-15,2 1 116,-1 0 0,1 0 0,-1-1 0,1 1 0,0 0 0,-1-1 0,1 1 0,0-1 0,0 0 0,0 0 0,0 0 0,0-1 0,3 1-116,0-1 49,0-1 1,0 0-1,0-1 1,0 0-1,0 1 1,-1-2-1,4-1-49,-2 1 169,-1 1 0,1-1 0,0 1 0,0 1 0,0-1 0,5 0-169,-10 2 17,0 0 1,0 0 0,0 1 0,0-1 0,0 0 0,0 1 0,-1-1-1,1 1 1,0 0 0,0-1 0,0 1 0,-1 0 0,1 0 0,0 0-1,-1 0 1,1 1 0,-1-1 0,1 0 0,-1 1 0,0-1 0,0 1-1,1-1 1,-1 1 0,0 0 0,0-1 0,0 2-18,22 32-2462,-15-26 1738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39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2361,'1'0'1776,"0"1"-272,-2 4-320,-2 4 25,0 9-761,-1 4-184,2 5-176,2 2-48,2-1-32,1 0 0,2-3-16,3-4-16,1-6-816,0-4 624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3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75 1408,'10'-34'969,"-29"25"-169,-9-1-240,1 1-192,-2 2-232,1 1-104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40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5905,'15'0'1741,"-1"2"-1356,-1-1 0,1-1 0,-1-1 0,1 0 0,-1 0 0,1-2 0,11-2-385,-25 5-4,-1 0 0,1-1 1,0 1-1,0 0 0,0 0 0,-1 0 1,1 0-1,0 0 0,0 0 0,0 0 1,0 0-1,-1-1 0,1 1 0,0 0 1,0 0-1,0 0 0,0 0 0,0-1 1,0 1-1,-1 0 0,1 0 0,0 0 1,0-1-1,0 1 0,0 0 0,0 0 1,0 0-1,0-1 0,0 1 0,0 0 1,0 0-1,0 0 0,0-1 0,0 1 1,0 0-1,0 0 0,0 0 0,0-1 1,0 1-1,0 0 0,0 0 0,1 0 1,-1-1-1,0 1 0,0 0 0,0 0 1,0 0-1,0 0 0,0 0 0,1-1 1,-1 1-1,0 0 0,0 0 0,0 0 1,0 0-1,1 0 0,-1 0 0,0 0 1,0-1-1,0 1 0,1 0 1,-1 0 2,-18-4-54,17 4 57,0 0 0,-1 1 0,1-1 0,0 0 0,-1 0 0,1 1 0,0-1 0,0 0 0,-1 1 0,1-1 0,0 1 0,0 0 0,0-1 0,0 1-1,0 0 1,-1 0 0,2 0 0,-1 0 0,0 0 0,0 0 0,0 0 0,0 0 0,0 0 0,0 1-2,1 0 7,-1 0 0,1 0 0,0 0-1,-1 0 1,1 0 0,0 0 0,0 0-1,0 0 1,1 0 0,-1-1 0,0 1-1,1 0 1,-1 0 0,1 0 0,0 0-7,2 6 26,1 0 0,-1-1 0,2 1 0,-1-1 1,1 0-1,0 0 0,2 1-26,-2-2 42,0-1 0,0 0 0,1-1 0,0 1 0,-1-1 0,2 0-42,-4-2-191,-1-1 0,1 0 0,-1 0 0,1 0 0,0 0 1,0 0-1,-1 0 0,1-1 0,0 1 0,0-1 0,0 0 0,0 0 1,0 0-1,0 0 0,-1-1 0,4 0 191,8-3-974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37.5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1 4889,'-1'1'1872,"-1"0"-1159,0 6-481,-4 5-32,0 5-8,1 6-80,2-1-40,1 5-32,1-2 0,3 0-16,2 1 0,2-6 0,2 1 16,0-6-48,0-1-320,0-4 232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42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13 2361,'21'-13'824,"-26"15"-744,-2 0-32,-5 3-40,-2 1-8,-5-2-8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43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16 808,'3'-2'383,"19"-11"3045,-18 12-2045,-14 11-1353,-1-1 121,0-1 0,-1 0 1,-1-1-1,1 0 0,-1-1 0,-1 0 0,1-1 1,-5 0-152,23-3 2572,23 6-2568,-25-8-40,0 1-1,0 0 1,0-1-1,0 1 1,0 0 0,0 0-1,0 1 1,-1-1-1,1 1 1,0-1 0,-1 1-1,1 0 1,-1 0-1,0 0 1,0 0 0,0 0-1,0 0 1,0 1-1,0-1 1,0 1-1,-1 0 1,1-1 0,-1 1-1,0 0 1,0 0-1,0 0 1,0 0 0,0-1-1,-1 1 1,1 1-1,-1-1 1,0 0 0,0 0-1,0 0 1,0 0-1,-1 0 1,1 0-1,-1 0 1,0 0 0,0 0-1,0-1 1,0 1-1,0 0 1,0 0 0,-1-1-1,0 1 1,1 0-1,-1-1 1,0 0-1,0 1 1,0-1 0,0 0-1,-1 0 1,1 0-1,-1-1 1,1 1 0,-1 0-1,0-1 1,1 0-1,-1 1 1,0-1 0,0-1-1,0 1 1,0 0-1,0 0 1,-2-1 36,-6 1-702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43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3 2521,'-1'-1'159,"0"1"1,0 0-1,0-1 1,-1 1-1,1 0 1,0 0 0,0 0-1,-1 0 1,1 0-1,0 0 1,0 0 0,-1 0-1,1 1 1,0-1-1,0 0 1,0 1-1,-1-1-159,-30 12-31,5-2 85,-6-6-16,18-2 1168,33 1 846,-12-2-2044,0 0-1,0 0 0,0 1 1,0 0-1,-1 0 0,1 0 1,-1 1-1,1 0 0,-1 0 0,0 0 1,0 1-1,0-1 0,0 1 1,3 4-8,-6-6-4,0 1 1,0 0-1,0-1 1,-1 1-1,1 0 1,-1 0-1,1 0 1,-1 0-1,0 0 1,0 0-1,-1 0 1,1 0-1,-1 0 1,1 0-1,-1 0 1,0 1 0,0-1-1,0 0 1,-1 0-1,1 0 1,-1 0-1,0 0 1,0 1-1,0-1 1,0 0-1,0-1 1,0 1-1,-1 0 1,-1 1 3,-17 29-220,9-17 152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4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19 3481,'15'-19'1720,"-14"20"-104,-3 4-1576,-2 4-48,-1 7-8,0 3-8,-1 5-24,2 2-8,3 2-8,1 0 16,1-4 24,4-3 24,0-7 8,0-3 40,0-6-40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44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1136,'7'0'584,"-11"22"-120,0 4-312,-1 5-87,0 2-25,4-1-16,1-2 0,3-3-24,-1-3-56,2-5 40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44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22 2056,'4'-22'977,"-3"34"-345,-2 7-488,-3 7-24,0 10-128,-1 4 0,0 2 8,-1-1 0,5-6-8,-1-5-8,3-9-88,1-5-456,1-9 400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13:45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3817,'16'-8'2168,"-13"16"-247,1 4-1201,-2 7-696,2 5-24,-1 9 8,0 3-8,0 1-8,-1 0-32,-1-1-480,0-4-553,2-3 673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3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16 976,'-5'-15'1987,"5"15"-1958,0 0 0,-1 0-1,1 0 1,0 0 0,0 0 0,0 0 0,-1 0 0,1 0 0,0 0-1,0 0 1,-1 0 0,1 0 0,0 0 0,0 0 0,-1 0-1,1 0 1,0 0 0,0 0 0,0 0 0,-1 0 0,1 0 0,0 0-1,0 1 1,0-1 0,-1 0 0,1 0 0,0 0 0,0 0-1,0 1 1,0-1 0,-1 0 0,1 0 0,0 0 0,0 1-29,-12 23 276,7-6-248,1 1 1,0-1-1,2 1 1,0 8-29,1-17 8,1 1-1,1-1 1,-1 0 0,2 0 0,-1 0-1,2 0 1,-1 0 0,1 0 0,1 0-8,-6-13-14,0 0-1,0 0 1,0 0 0,-1 1 0,1-1 0,-1 1 0,1-1 0,-1 1 0,0 0 0,0 0 0,-3-2 14,-37-16 112,21 14 1280,19 11 91,9 8-1031,-3-9-510,0-1 0,0 1 0,0-1 0,0 0 0,1 0 0,-1 0 0,1 0 0,0 0 0,0-1 0,2 1 58,5 2-251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4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3585,'17'-48'1336,"-17"46"-1080,0 2-80,-2 3-120,1 0-32,-1 6-8,0 0-16,2 3-120,0-1-320,0 1 304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4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18 4961,'0'-6'2040,"-1"0"-895,-1 3-1121,-1 1-24,2 3-72,-1 2-864,2 3 679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37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199 34 2393,'-9'-6'1136,"-4"0"-552,-2 1-160,-4 1-344,-4 0-48,0 1-32,-1 0 0,2 1-392,2 3-296,4 0-464,2 2 607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4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2521,'-1'2'4068,"-3"0"-3880,1 0-1,-1 1 1,1 0 0,0-1-1,0 1 1,-2 3-188,4-5 6,1 0 1,-1-1 0,1 1 0,-1 0-1,1 0 1,-1 0 0,1-1 0,0 1-1,-1 0 1,1 0 0,0 0 0,0 0-1,0 0 1,0 0 0,-1 0 0,1 0-1,0 0 1,1 0 0,-1-1-1,0 1 1,0 0 0,0 0 0,1 0-1,-1 0 1,0 0 0,1 0 0,-1-1-1,0 1 1,1 0 0,-1 0 0,1 0-1,0-1 1,-1 1 0,1 0 0,0-1-1,-1 1 1,1-1 0,0 1 0,0 0-1,-1-1-6,3 2 1,0 0 0,0 0-1,-1 0 1,1 1 0,-1-1 0,0 1-1,1-1 1,-1 1 0,1 2-1,-3-4-5,1 1 1,-1-1 0,0 0-1,0 0 1,0 1 0,0-1-1,0 0 1,0 1 0,0-1-1,0 0 1,0 1 0,-1-1-1,1 0 1,-1 0 0,1 0-1,-1 1 1,1-1 0,-1 0-1,1 0 1,-1 0 0,0 0-1,0 0 1,0 0 0,0 0-1,1 0 1,-1 0 0,-1 0 4,-28 24-512,19-17 320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5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1 3993,'-38'22'2374,"32"-18"-2373,0 1-1,0-1 1,1 1 0,0 1 0,0-1 0,0 1-1,1 0 1,-1 0-1,4-4 78,0-1 0,1 1-1,-1-1 1,0 1 0,1-1-1,-1 1 1,1 0 0,-1 0-1,1-1 1,0 1 0,0 0 0,0-1-1,0 1 1,0 0 0,0 0-1,0-1 1,0 1 0,1 0-1,-1 0 1,1-1 0,-1 1-1,1-1 1,0 1 0,0 0-1,0-1 1,0 0 0,0 1-1,0-1 1,0 1 0,0-1 0,0 0-1,0 0 1,1 0 0,-1 0-1,1 0 1,-1 0-78,1 1 7,0 0 0,0 0-1,0-1 1,1 0 0,-1 1 0,0-1 0,1 0 0,-1 0 0,1 0-1,-1 0 1,1 0 0,-1-1 0,1 1 0,0-1 0,-1 0-1,1 0 1,-1 0 0,1 0 0,0 0 0,-1 0 0,1-1-1,0 1 1,0-1-7,9-5-477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5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98 2272,'47'-9'2533,"-45"8"-2439,-1-1 1,1 1-1,0-1 1,0 1-1,-1-1 1,1 1-1,-1-1 1,1 0-1,-1 0 1,0 0-1,0 0 1,1 0-1,-1 0 0,-1 0 1,1 0-1,0 0 1,0 0-1,-1 0 1,0-1-1,1 0-94,-1 1-9,1 0 0,-1 0 0,1 1 0,-1-1 0,0 0 0,0 0 0,0 0-1,0 0 1,0 1 0,0-1 0,0 0 0,-1 0 0,1 0 0,-1 1 0,1-1 0,-1 0 0,0 1-1,0-1 1,1 0 0,-1 1 0,0-1 0,-1 1 0,1-1 0,0 1 0,-1-1 9,0 1 0,1 1 1,-1-1 0,1 1-1,-1-1 1,0 1 0,1 0-1,-1-1 1,0 1-1,1 0 1,-1 0 0,0 1-1,1-1 1,-1 0 0,0 0-1,1 1 1,-1-1 0,1 1-1,-1-1 1,0 1 0,1 0-1,-1 0 1,1 0-1,0-1 1,-1 1 0,1 1-1,0-1 1,0 0 0,-1 1-1,-1 0 9,1 1-1,-1-1 1,1 1 0,0 0 0,0 0 0,0 0 0,1 0 0,-1 0 0,1 0-1,-1 0 1,1 0 0,0 1 0,0 1-9,1-3-48,0 1-1,-1-1 1,1 1-1,1 0 1,-1-1-1,0 1 1,1-1-1,-1 1 1,1-1-1,0 1 1,-1-1-1,1 0 1,0 1-1,1 0 49,6 7-320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5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2833,'0'14'1999,"1"21"243,-1-33-2183,0-1 0,0 0 1,1 1-1,-1-1 1,0 0-1,1 0 1,-1 1-1,1-1 1,0 0-1,-1 0 1,1 0-1,0 0 1,0 0-1,0 0 1,0 0-1,0 0 0,0 0 1,0 0-1,0 0 1,0 0-1,0-1 1,1 1-60,-1 0 10,0-1 0,0 0 1,0 0-1,-1 0 0,1 0 1,0 0-1,0 0 0,-1 0 0,1-1 1,0 1-1,0 0 0,-1 0 1,1-1-1,0 1 0,0 0 1,-1-1-1,1 1 0,0 0 0,-1-1 1,1 1-1,-1-1 0,1 0 1,0 1-1,-1-1 0,1 1 1,-1-1-11,17-22-41,-8 11 51,-8 11-10,0 0 0,0 0 1,-1 0-1,1 1 0,0-1 0,0 0 0,0 1 0,0-1 0,0 1 1,0-1-1,0 1 0,0-1 0,0 1 0,0 0 0,1-1 0,-1 1 0,-1 0 1,1 0-1,-1 0 0,1 1 0,-1-1 0,1 0 0,-1 0 0,1 0 0,-1 1 1,1-1-1,-1 0 0,1 0 0,-1 1 0,0-1 0,1 0 0,-1 1 0,1-1 1,-1 0-1,0 1 0,1-1 0,-1 1 0,0-1 0,0 1 0,3 3 1,-2 1 0,1 0 0,0-1 0,-1 1 0,0 0 0,0 3-1,5 14 1,1-10-1550,-5-12 868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6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1248,'1'-1'98,"-1"1"0,1 0 0,-1 0 0,1-1-1,-1 1 1,0 0 0,1 0 0,-1 0 0,1-1 0,-1 1-1,1 0 1,0 0 0,-1 0 0,1 0 0,-1 0 0,1 0 0,-1 0-1,1 0 1,-1 0 0,1 0 0,-1 1 0,1-1 0,-1 0-1,1 0 1,-1 0 0,1 0 0,-1 1 0,1-1 0,-1 0-1,0 1 1,1-1 0,-1 0 0,1 1 0,-1-1 0,0 0-1,1 1 1,-1-1 0,0 1 0,0-1 0,1 1 0,-1-1-1,0 1 1,0-1 0,0 1 0,1-1 0,-1 1 0,0 0-98,8 30 811,-6-22-433,2 8-179,-3-11 1,0-1 1,0 0 0,1 1 0,-1-1 0,1 0 0,1 0 0,1 3-201,-4-7 19,1-1 0,-1 0 1,0 0-1,1 1 1,-1-1-1,1 0 1,-1 0-1,1 0 1,-1 0-1,1 0 1,-1 0-1,0 1 1,1-1-1,-1 0 1,1 0-1,-1 0 1,1 0-1,-1-1 1,1 1-1,-1 0 0,0 0 1,1 0-1,-1 0 1,1 0-1,-1-1 1,1 1-1,-1 0 1,0 0-1,1 0 1,-1-1-1,0 1 1,1 0-1,-1-1 1,0 1-1,1 0 1,-1-1-1,0 1 0,0-1 1,1 1-20,16-20 146,-12 13-67,26-21-23,-31 29-59,0-1 0,1 0 0,-1 1 0,1-1 1,-1 1-1,0-1 0,0 0 0,1 1 0,-1-1 1,0 1-1,0-1 0,1 1 0,-1-1 0,0 1 0,0-1 1,0 1-1,0-1 0,0 1 0,0-1 0,0 1 1,0 0-1,0-1 0,0 1 0,0-1 0,0 1 0,0-1 3,0 20-23,0-20 21,0 4-272,0 0 0,0 1-1,0-1 1,1 0 0,-1 0 0,1 0 0,0 0 0,0 0-1,1 0 1,0 2 274,3 1-927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6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3225,'3'-2'1768,"-1"4"-536,-2 4-383,0 6-633,-1 4-88,-1 7-24,1 3-8,1 1-48,0 1-8,2-1-8,0 0-8,3 2 8,0 0-8,3-3-16,2-1-16,-3-7-1673,1-4 1257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6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70 2409,'-14'-15'1192,"-4"3"-472,-1 0-280,-4 3-336,-1 0-56,-2 4-24,1 0-32,6 3 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50:19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2855 1170 1560,'13'19'1070,"-11"-23"-184,-4-12-210,-1-17 1423,2 0 0,2-19-2099,-1 12 1452,-2-20-1452,-8-49 804,5-1 0,7-66-804,0 146 41,-1 0 0,-1-1 0,-2 1 0,-1 0 0,-2 0 1,0 0-1,-2 0 0,-7-17-41,12 43-1,-1-5-8,-1 1 1,1 0-1,-2 0 1,-2-4 8,6 11-1,0-1-1,0 1 1,0-1 0,0 1 0,0 0 0,-1-1-1,1 1 1,0 0 0,-1 0 0,1 0-1,-1 0 1,1 0 0,-1 0 0,1 1 0,-1-1-1,0 0 1,0 1 0,1-1 0,-1 1-1,0 0 1,0 0 0,1-1 0,-1 1 0,-2 1 1,-2-1-45,1 0 1,-1-1 0,0 1 0,0-1 0,0 0 0,0-1-1,1 1 1,-1-1 0,1 0 0,-1-1 0,1 1 0,0-1 0,0 0-1,0 0 1,0-1 0,0 1 0,0-2 44,-3-1-119,-1 0-1,1 1 1,-1 0 0,0 0 0,-8-2 119,-41-19-794,48 21 797,-1-1-1,1 2 0,-1 0 0,0 0 1,0 0-1,0 2 0,0-1 1,-1 2-3,-155-5 825,120 6-796,0-2 0,0-2 0,-24-6-29,4-2 32,0 2 0,-37 1-32,-2 1 332,66 4-180,-1 1 0,0 2-1,0 2 1,0 1 0,-12 4-152,-76 11 34,62-9 28,-5 3-62,-8 2 444,-1-3 1,-26-2-445,-163-3 102,256-5-95,-194-5 122,166 2-91,-1 2 1,1 2-1,-1 1 0,1 3 1,-3 2-39,40-6 1,-1 0 0,1 1 1,0 0-1,0 0 0,-1 1 0,1-1 1,1 1-1,-1 0 0,0 0 0,1 1 1,-1-1-1,-1 4-1,-1 0 5,1 0 0,0 1 0,1 0 0,-1 0 0,1 0 0,1 1-1,-1 1-4,-6 18 16,2 0 0,0 1 0,2 0 0,-1 11-16,-2 34 36,3 2 1,4-1-1,5 54-36,-2-63 11,2-1 65,4 30-76,-3-70 12,2 0 0,0 0 0,1-1 0,1 0 0,5 8-12,-9-26 11,0 0 0,1 0 0,0-1-1,0 1 1,0-1 0,0 0 0,1 0 0,0 0-1,0-1 1,0 0 0,1 0 0,-1 0 0,1-1-1,0 0 1,0 0 0,0 0 0,5 1-11,15 5 31,1-2 1,0-1 0,20 3-32,-32-7 8,56 6 22,1-3 1,0-3-1,0-4 0,0-2-30,55-1 54,4 2-21,250 1 62,345 36-6,-583-32-97,131-15 8,-151-2-197,-78 7-27,0 3-1,0 1 1,0 3-1,40 3 225,-59 3-329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38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6193,'4'3'660,"1"-1"-1,-1 0 0,1-1 0,-1 1 1,1-1-1,3 1-659,-7-2 16,0 1 1,0-1-1,0 0 1,0 0-1,-1 1 1,1-1-1,0 0 1,0 0-1,0 0 1,0 0-1,0 0 0,0-1 1,-1 1-1,1 0 1,0 0-1,0 0 1,0-1-1,0 1 1,-1-1-1,1 1 1,0 0-1,0-1 0,-1 1 1,1-1-1,0 0 1,-1 1-1,1-1 1,-1 1-1,1-1 1,-1 0-1,1 0 1,-1 1-1,1-1 0,-1 0 1,1 0-1,-1 1 1,0-1-1,0 0 1,1 0-1,-1 0 1,0 0-17,0 0-10,-1 0 0,1 0 0,0 0 1,-1 0-1,1 0 0,-1 0 1,1 0-1,-1 0 0,0 0 0,1 0 1,-1 0-1,0 0 0,0 1 1,0-1-1,1 0 0,-1 1 0,0-1 1,0 0-1,0 1 0,0-1 0,0 1 1,0 0-1,0-1 0,0 1 1,0 0-1,-1-1 0,1 1 0,0 0 10,-1 0 8,0-1 0,1 1 0,-1-1-1,0 1 1,0 0 0,0-1 0,0 1 0,0 0-1,0 0 1,0 1 0,0-1 0,0 0-1,0 1 1,0-1 0,0 1 0,0 0-8,2-1-49,-1 1 1,1 0 0,0 0 0,-1-1-1,1 1 1,0 0 0,0 0 0,0-1 0,0 1-1,0 0 1,-1 0 0,1-1 0,0 1-1,1 0 1,-1 0 0,0 0 0,0-1-1,0 1 1,0 0 0,1 0 0,-1-1-1,0 1 1,1 0 0,-1 0 0,0-1 0,1 1-1,-1-1 1,1 1 0,-1 0 0,1-1-1,-1 1 1,1-1 0,0 1 0,-1-1-1,1 1 1,0-1 0,-1 0 0,1 1 0,0-1-1,-1 0 1,1 1 0,1-1 48,4-1-760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0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2473,'1'0'66,"0"1"1,0-1 0,0 1 0,0-1 0,0 0 0,0 1 0,0 0 0,0-1 0,-1 1 0,1-1 0,0 1 0,0 0-1,-1 0 1,1-1 0,0 1 0,-1 0 0,1 0 0,-1 0 0,1 0 0,-1 0 0,1 0 0,-1 0 0,0 0 0,1 0-1,-1 0 1,0 0 0,0 0 0,0 0 0,0 0 0,0 0 0,0 0 0,0 1-67,0 38 60,0-36 78,-1 8-28,0-6 249,0 0 1,1 0-1,-1 0 0,2 0 1,-1 0-1,1 0 1,0 0-1,0 0 0,2 6-359,-3-12 24,0 0 0,1 1-1,-1-1 1,0 0 0,1 0-1,-1 1 1,0-1 0,1 0 0,-1 0-1,1 0 1,-1 1 0,0-1-1,1 0 1,-1 0 0,1 0-1,-1 0 1,1 0 0,-1 0-1,1 0 1,-1 0 0,0 0-1,1 0 1,-1 0 0,1 0-1,-1 0 1,1 0 0,-1 0-1,0-1 1,1 1 0,-1 0-1,1 0 1,-1 0 0,0-1-1,1 1 1,-1 0 0,0-1-1,1 1 1,-1 0 0,0 0 0,1-1-1,-1 1 1,0-1 0,0 1-1,0 0 1,1-1-24,15-17 223,-15 17-187,28-40-48,-36 62-201,7-21 223,-1 1-1,1-1 1,0 1-1,0-1 1,-1 1-1,1-1 1,0 1-1,0-1 1,0 1-1,0 0 1,0-1-1,0 1 1,0-1-1,0 1 1,0-1-1,0 1 1,0-1-1,0 1 0,0 0 1,0-1-1,0 1 1,1-1-1,-1 1 1,0-1-1,0 1 1,1-1-1,-1 1 1,0-1-1,1 1 1,-1-1-1,0 0 1,1 1-1,-1-1 1,1 0-1,-1 1 1,1-1-1,-1 0 1,1 1-1,-1-1-9,1 0 2,0 0 0,0-1 0,0 1 0,0-1 0,0 1 0,-1 0 0,1-1 0,0 1 0,0-1 0,-1 0 0,1 1-1,0-1 1,-1 0 0,1 1 0,-1-1 0,1 0 0,-1 0 0,1 1 0,-1-2-2,12-19-219,-8 11 85,1 2 33,-3 5 91,-1-1 0,1 1 0,0 0 1,0 0-1,0 1 0,0-1 0,1 0 0,-1 1 1,2-2 9,-4 4 2,0 0 0,0 0 0,0 0 1,0 0-1,0 0 0,1 0 0,-1 0 1,0 0-1,0 0 0,0-1 0,0 1 1,0 0-1,0 0 0,1 0 0,-1 0 0,0 0 1,0 0-1,0 0 0,0 0 0,0 0 1,1 0-1,-1 0 0,0 0 0,0 0 1,0 1-1,0-1 0,0 0 0,0 0 1,1 0-1,-1 0 0,0 0 0,0 0 1,0 0-1,0 0 0,0 0 0,0 0 1,0 0-1,0 1 0,1-1 0,-1 0 1,0 0-1,0 0 0,0 0 0,0 0 0,0 0-2,1 10 9,-3 12-62,2-19 63,0-2-6,0 0-1,0 0 0,0 0 1,0 0-1,0 0 1,0 0-1,1 1 0,-1-1 1,0 0-1,1 0 1,-1 0-1,1-1 0,-1 1 1,1 0-1,-1 0 0,1 0 1,0 0-1,-1 0 1,1-1-1,0 1 0,0 0 1,0-1-1,0 1 1,-1 0-1,1-1-3,2 2 25,0-1 0,0 1 0,0-1-1,0 0 1,0 0 0,0 0 0,0-1 0,0 1 0,3 0-25,-3-1 33,1 0 0,-1 0 0,1 0 1,0 0-1,-1-1 0,0 1 0,1-1 0,-1 0 0,1 0-33,-3 0 15,0 1 0,0 0 0,0-1-1,1 1 1,-1-1 0,0 0-1,0 1 1,0-1 0,0 0 0,0 0-1,0 0 1,0 0 0,-1 0-1,1 0 1,0 0 0,0 0 0,-1 0-1,1 0 1,-1 0 0,1 0-1,0-1-14,-1 1-7,0-1 0,1 1-1,-1 0 1,0 0 0,0 0-1,0 0 1,0 0 0,1-1-1,-2 1 1,1 0 0,0 0-1,0 0 1,0 0 0,-1-1-1,1 1 1,0 0 0,-1 0-1,1 0 1,-1 0 0,1 0-1,-1-1 8,0 2-6,1-1 0,-1 1 0,0 0 0,1-1 0,-1 1 0,0 0 0,1-1 0,-1 1 0,0 0 0,1-1 0,-1 1 0,0 0 0,0 0 0,1 0 0,-1 0 0,0 0 0,1 0 0,-1 0 0,0 0 0,0 0 0,1 0 0,-1 0 0,0 1 0,0-1 6,0 0 1,0 1-1,-1-1 1,1 1 0,0 0-1,0-1 1,-1 1 0,1 0-1,0 0 1,0-1 0,0 1-1,0 0 1,0 0-1,0 0 1,0 1 0,1-1-1,-1 0 1,0 0 0,1 0-1,-1 0 1,0 1 0,1-1-1,0 0 1,-1 1 0,1-1-1,0 0 1,-1 1 0,1-1-1,0 0 1,0 1 0,0-1-1,0 1 1,1-1 0,-1 0-1,0 1 0,1 2-36,1 0-1,-1-1 0,1 1 0,0-1 0,0 0 1,0 0-1,0 1 0,0-1 0,1-1 0,-1 1 1,1 0-1,0-1 0,0 1 0,0-1 0,0 0 1,0 0-1,1 0 0,-1 0 0,0-1 0,1 1 1,0-1-1,-1 0 0,1 0 0,0 0 0,-1 0 1,1-1-1,1 0 37,-3 0 0,0-1 0,0 0 0,0 1 1,0-1-1,0 0 0,0 0 0,0-1 0,0 1 0,0 0 1,-1-1-1,1 1 0,0-1 0,-1 1 0,0-1 0,1 0 1,-1 0-1,0 1 0,0-1 0,0 0 0,1-1 0,0-1-14,-1 1-1,1 0 0,-1-1 1,0 1-1,0-1 1,0 1-1,0-1 0,-1 0 1,1 1-1,-1-1 1,0-2 14,0 5-1,0 0 1,0 0-1,0 0 1,-1 0-1,1 0 1,0 0 0,0 0-1,-1 0 1,1 0-1,-1 0 1,1 0-1,-1 0 1,1 0 0,-1 0-1,1 0 1,-1 0-1,0 1 1,0-1-1,1 0 1,-1 0 0,-1 0 0,1 1-1,1 0 1,-1 0-1,0-1 1,0 1 0,1 0-1,-1 0 1,0 0 0,0 0-1,0 0 1,1 0 0,-1 1-1,0-1 1,0 0-1,1 0 1,-1 1 0,0-1-1,1 0 1,-1 1 0,0-1-1,1 0 1,-1 1-1,0-1 1,1 1 0,-2 0 14,0 1 0,1-1 1,-1 1-1,0 0 0,1-1 0,0 1 0,-1 0 0,1 0 0,0 0 1,0 0-1,0 0 0,0 0 0,0 1 0,1-1 0,-1 0 0,1 0 0,-1 0 1,1 1-1,0-1 0,0 1-14,0 2 10,1-1-1,1 0 1,-1 0-1,0 0 1,1 0 0,0 0-1,0 0 1,0 0-1,0-1 1,1 1 0,0-1-1,-1 0 1,1 1-1,0-1 1,1 0 0,-1-1-1,0 1 1,1-1-1,0 1 1,-1-1 0,1 0-1,0 0 1,0-1-1,0 1 1,0-1 0,0 0-1,1 0 1,-1 0-1,0-1 1,0 1 0,1-1-1,-1 0 1,0-1-1,1 1 1,0-1-10,4-3-372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0.4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5977,'4'16'2041,"-4"2"-1905,1 3-96,2 1 16,1-1-8,2-1-16,1 1-8,0-3-24,1-1-16,0-5-816,-1-2-809,0-8 1025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0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38 992,'-3'-10'712,"-5"1"-80,-2 0-39,-6 4-297,-2 1-160,-5 6-112,-1 1-24,1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2.8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1304,'2'5'5149,"2"11"-4039,6 27-1202,-10-41 110,1 0 0,-1-1 0,1 1 0,-1-1 0,1 1 0,-1-1 0,1 1 0,0-1 0,0 0 0,0 1 0,-1-1 0,1 0 0,1 0 0,-1 1 0,0-1 0,0 0-18,1-1-72,0 1 0,0-1 0,0 1 1,0-1-1,0 0 0,0 0 0,0 0 0,0 0 1,0 0-1,0 0 0,1-1 72,-2 1-45,0 0 23,0 0 1,-1 0-1,1 0 0,0 1 0,0-1 0,-1 0 1,1 0-1,0 1 0,-1-1 0,1 1 1,0-1-1,-1 0 0,1 1 0,-1-1 0,1 1 1,0-1-1,-1 1 0,1 0 0,-1-1 0,0 1 1,1 0-1,-1-1 0,1 1 22,10 22-217,0-2 475,-10-21-204,0 1 0,-1-1-1,1 0 1,0 1 0,0-1 0,-1 0 0,1 1-1,0-1 1,0 0 0,0 0 0,-1 0 0,1 0-1,0 0 1,0 0 0,0 0 0,0 0 0,-1 0-1,1 0 1,0 0 0,0 0 0,0-1 0,-1 1-1,1 0 1,0 0 0,0-1 0,-1 1 0,1-1-1,0 1 1,-1-1 0,1 1 0,0-1-1,-1 1 1,1-1 0,-1 0 0,1 1 0,0-1-54,25-29 1441,-21 24-1186,-3 4-308,0 0 0,0 0 0,-1 0 0,1 0 0,-1-1 0,1 1 0,-1 0 0,0-1 0,0 1 0,0-1 0,0 0 0,0 1 0,-1-1 0,1 1 0,-1-1 0,0 0 0,0 1 0,0-1 1,0 0-1,0 0 0,-1 0 53,-1-5-463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3.2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5265,'27'64'1825,"-24"-45"-1689,-1-1-633,-2 2-1279,2 1 1200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49:01.9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579 61 808,'-7'-4'110,"0"1"1,0 0-1,0 0 0,0 1 0,0 0 0,-1 0 0,1 1 1,-1 0-1,1 0 0,-1 1 0,1 0 0,-1 0 0,-1 1-110,-33 5 305,28-3-290,-1-1 0,0 0 0,1-1 1,-1 0-1,0-1 0,0-1 0,1-1 1,-1 0-1,-10-3-15,-24-13 25,38 13 55,0 1-1,-1 0 0,1 0 0,-1 1 0,0 1 0,0 0 1,0 1-1,-11-1-79,-48 10-186,32 0 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3.6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10 2473,'-4'-5'24,"0"0"-241</inkml:trace>
  <inkml:trace contextRef="#ctx0" brushRef="#br0" timeOffset="1">-458 66 4649,'36'25'1567,"-33"-23"-1518,-1 1 0,0-1-1,1 1 1,-1-1 0,0 1 0,0 0 0,-1 0 0,1 0-1,-1 0 1,1 0 0,-1 0 0,0 0 0,0 0-1,0 0 1,-1 1 0,1-1 0,-1 0 0,1 1-1,-1-1 1,-1 4-49,4 13 100,2 2 46,1-1-1,5 12-145,8 29-1283,-16-52 824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3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21 4385,'-14'-10'1688,"-7"4"-1224,-1 2-240,-2 4-208,1 0-24,2 2-952,-1 1 712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4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5345,'2'1'96,"-1"0"0,0 0 0,0-1 0,0 1 1,0 0-1,0 0 0,0 0 0,0 0 0,0 1 0,0-1 0,0 0 0,-1 0 0,1 0 0,0 1 0,-1-1 0,1 0 0,-1 1 1,1-1-1,-1 1 0,0-1 0,0 0 0,1 1-96,0 37-395,-1-23 567,0 0-152,0-3 283,0-1-1,1 0 1,0 0-1,1 1 0,1-1 1,0 0-1,0 0 0,3 3-302,-6-14 43,0 0-1,1 0 1,-1-1 0,0 1-1,1 0 1,-1 0-1,1-1 1,-1 1-1,1 0 1,-1-1-1,1 1 1,-1 0-1,1-1 1,0 1 0,-1-1-1,1 1 1,0-1-1,0 0 1,-1 1-1,1-1 1,0 0-1,0 1 1,0-1-1,-1 0 1,1 0 0,0 0-1,0 1 1,0-1-1,0 0 1,0 0-1,-1-1 1,1 1-43,3-1 17,-1 0 0,0 0 1,0-1-1,0 1 0,-1-1 1,1 0-1,2-2-17,20-10-450,-25 14 428,1-1 1,0 1-1,0 0 1,0 0 0,0 0-1,0-1 1,0 1-1,0 0 1,0 0 0,0 0-1,0 1 1,0-1-1,0 0 1,-1 0 0,1 0-1,0 1 1,0-1 0,0 0-1,0 1 1,0-1-1,-1 1 1,1-1 0,0 1-1,0-1 1,0 1 21,0 2-227,1-1 1,-1 0-1,0 1 1,0-1 0,0 1-1,0-1 1,-1 1-1,1 0 1,0-1-1,-1 1 1,0 0-1,0-1 1,0 1 0,0 0-1,0-1 1,-1 3 226,1-3-531,-1 9-615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6.4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1736,'0'0'64,"-1"0"0,1 1-1,0-1 1,-1 0 0,1 0-1,0 0 1,0 1 0,0-1-1,-1 0 1,1 0 0,0 1 0,0-1-1,0 0 1,0 0 0,-1 1-1,1-1 1,0 0 0,0 1-1,0-1 1,0 0 0,0 1-1,0-1 1,0 0 0,0 1-1,0-1 1,0 0 0,0 0-1,0 1 1,0-1 0,0 0-1,0 1 1,0-1 0,0 0-1,1 1 1,-1-1 0,0 0-1,0 0 1,0 1 0,0-1-64,11 24 1132,17 21 1083,-26-41-2043,0-2-1,0 1 1,0 0 0,1 0 0,-1-1-1,1 1 1,0-1 0,0 0 0,0 0-1,0 0 1,0 0 0,0 0 0,3 0-172,-4-2 13,-1 1 0,1-1 0,0 0 0,0 0 0,0 0 0,0 0 0,0 0 0,0 0 0,-1-1 0,1 1 0,0-1 1,0 1-1,0-1 0,-1 0 0,1 0 0,0 0 0,-1 1 0,1-2 0,-1 1 0,1 0 0,-1 0 0,1 0 0,-1-1 0,0 1 0,0-1 0,1 0-12,24-31-134,-31 62-140,1-17 280,0 0 0,-1-1 0,-1 0 0,0 0 0,0 0 0,-1-1 0,-1 1 0,1-2 1,-3 3-9,6-8-40,0 0-1,0-1 1,-1 1-1,1-1 0,-1 0 1,0 0-1,1-1 0,-1 1 1,0-1-1,-3 1 42,5-2-146,0 0-1,-1-1 1,1 1 0,-1-1-1,1 0 1,-1 0 0,1 0 0,-1 0-1,1 0 1,-1-1 0,1 0-1,0 0 1,-1 0 0,1 0-1,0 0 1,-4-2 146,-2-2-839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7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92 3521,'6'1'338,"1"1"-1,-1-1 1,0 0 0,1 0 0,-1-1 0,0 0-1,1 0 1,-1-1 0,1 0 0,3 0-338,-8 0 3,-1 1 0,1-1 1,0 1-1,0-1 0,-1 0 0,1 0 1,0 1-1,-1-1 0,1 0 1,-1-1-1,1 1 0,-1 0 0,1 0 1,-1-1-1,0 1 0,0 0 0,1-1 1,-1 1-1,0-1 0,-1 0 0,1 1 1,0-1-1,0 0 0,-1 0 0,1 1 1,-1-1-1,1 0 0,-1 0 0,0 0 1,0 0-1,0 1 0,0-1 1,0 0-1,0 0 0,0 0 0,-1 0 1,1 0-1,-1 0-3,1 1 4,0-1-1,0 0 1,-1 1 0,1-1 0,0 1 0,-1 0-1,0-1 1,1 1 0,-1-1 0,0 1 0,1 0-1,-1-1 1,0 1 0,0 0 0,0 0 0,0 0-1,0 0 1,-1 0 0,1 0 0,0 0 0,0 0-1,-1 0 1,1 0 0,0 1 0,-1-1-1,1 0 1,-1 1 0,1 0 0,-1-1 0,1 1-1,-1 0 1,1-1 0,-1 1 0,1 0 0,-1 0-1,0 1 1,1-1 0,-1 0 0,1 0 0,-1 1-1,1-1 1,-1 1 0,1-1 0,0 1 0,-1-1-1,1 1 1,0 0 0,-1 0 0,1 0 0,0 0-1,0 0 1,0 0 0,-1 0 0,1 0-1,1 0 1,-1 1 0,0-1 0,0 1-4,0-1 11,0 0 0,1 0 0,-1 0 0,1 0 1,-1 0-1,1 0 0,-1 1 0,1-1 0,0 0 0,0 0 0,-1 1 1,1-1-1,0 0 0,0 0 0,0 1 0,0-1 0,1 0 0,-1 0 0,0 1 1,1-1-1,-1 0 0,0 0 0,1 0 0,-1 1 0,1-1 0,0 0 1,-1 0-1,1 0 0,0 0 0,0 0 0,-1 0 0,1 0 0,0-1 1,0 1-1,0 0 0,1 0-11,-1 0 8,1 0 0,-1 0 0,0 0 0,1 0 0,-1 0 0,1-1 1,-1 1-1,0-1 0,1 1 0,-1-1 0,1 1 0,0-1 0,-1 0 0,1 0 0,-1 0 1,1 0-1,-1 0 0,1 0 0,0 0 0,-1-1 0,1 1 0,-1 0 0,1-1 0,-1 1 0,1-1 1,-1 0-1,0 1 0,1-1 0,-1 0 0,1 0-8,0-1-4,0 0-1,-1-1 1,1 1-1,0 0 1,-1-1 0,1 1-1,-1-1 1,0 0-1,0 1 1,0-1-1,0 0 1,0 0 0,-1-1 4,1 1 32,0 0-1,0 0 1,0 0 0,0-1 0,0 1 0,1 1 0,0-1-1,1-2-31,-3 5 13,0 0 0,0 0-1,0 0 1,1-1 0,-1 1-1,0 0 1,0 0-1,1 0 1,-1 0 0,0 0-1,0 0 1,0 0 0,1 0-1,-1 0 1,0 0-1,0 0 1,1 0 0,-1 0-1,0 1 1,0-1 0,0 0-1,1 0 1,-1 0 0,0 0-1,0 0 1,0 0-1,1 0 1,-1 1 0,0-1-1,0 0 1,0 0 0,0 0-1,0 1 1,1-1-1,-1 0 1,0 0 0,0 0-1,0 1 1,0-1 0,0 0-1,0 0 1,0 0 0,0 1-1,0-1-12,8 15 155,-5-10-3,-3-4-142,26 41 1417,-25-40-1367,0-1 1,1 1 0,-1 0 0,0-1 0,1 1-1,-1-1 1,1 0 0,-1 1 0,1-1 0,0 0-1,0 0 1,-1 0 0,1 0 0,0 0 0,0 0-1,0-1 1,0 1 0,0-1 0,0 1 0,0-1-1,0 0 1,1 1-61,-1-2-9,0 0 1,1 0-1,-2 0 0,1 0 1,0-1-1,0 1 0,0 0 1,0-1-1,-1 1 0,1-1 0,-1 0 1,1 0-1,-1 1 0,0-1 1,0 0-1,1 0 0,-1 0 1,-1 0-1,1 0 0,0 0 0,0-1 1,-1 0 8,15-24-54,-15 27 47,0 0-1,1 1 1,-1-1 0,0 0 0,1 1-1,-1-1 1,0 0 0,1 1 0,-1-1-1,0 0 1,0 1 0,0-1 0,1 0-1,-1 1 1,0-1 0,0 1 0,0-1-1,0 0 1,0 1 0,1-1 0,-1 1-1,0-1 1,0 1 0,0-1 0,0 0-1,0 1 1,-1-1 0,1 1 0,0-1-1,0 0 1,0 1 0,0-1 0,0 1 7,0 19-1635,-2-8-461,-1-1 847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8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1752,'6'2'1001,"-2"3"-225,0 0-232,0 4-248,-1 1 8,1 3 184,2 2 72,-2 1 104,2-1-88,-2 2-239,-2 0-97,-1 1-168,0 0-80,-2-1-464,0 2-273,4-2-415,-2 1-168,2-2 848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2:48.3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1 6537,'-4'38'2281,"7"-37"-2137,-4 1-128,-2 1-800,-2 0-913,-2 1 1113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6:04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2114 968,'-31'50'866,"30"-48"-769,1 0 0,-1 0 0,1 1 1,0-1-1,0 0 0,0 1 0,0-1 0,0 0 1,0 1-1,1-1 0,-1 0 0,1 1 0,-1-1 1,1 0-1,0 0 0,0 0 0,0 0 0,0 0 1,1 0-1,-1 0 0,0 0 0,1 0 0,-1 0 1,2 0-98,3 7 411,15 23 40,2-2 0,0 0 0,2-2-1,2 0 1,15 11-451,9 4-39,2-1 1,42 22 38,-29-24 38,2-4 0,1-3 0,6 0-38,221 76 28,-178-68 2,42 14 1093,15-4-1123,-94-32 367,1-3 0,1-3 0,17-3-367,139 3 169,25-11-169,-115-8-126,0-7 1,53-14 125,149-40-178,64-34 178,-357 86-37,-1-4 1,0-1-1,-2-4 0,-1-1 0,-1-3 0,-1-2 0,-1-2 1,11-13 36,-6 0 24,-2-2 1,-2-2 0,-3-2 0,16-24-25,-41 44 106,-1-1-1,-2-1 0,-1-1 1,-1 0-1,-2-2 1,-2 0-1,-1-1 0,6-29-105,-4-6 27,-4-1-1,-3-1 0,-3 0 1,-3-13-27,-13-300 85,8 352-58,-22-270 135,1 21-124,19 170-18,6-56-20,1 130 9,1 1 1,6-24-10,-7 49-60,1 0 0,0 0 0,0 0 1,2 1-1,0 0 0,0 0 1,1 1-1,8-11 60,-14 21-66,1-1 0,0 1 1,0 0-1,0 0 0,0 0 0,1 0 0,-1 0 1,0 1-1,1-1 0,-1 1 0,1-1 1,0 1-1,-1 0 0,1 0 0,0 0 0,0 1 1,0-1-1,0 1 0,1-1 66,1 1-62,0 0 1,0 1-1,-1-1 1,1 1-1,0 0 0,0 1 1,-1-1-1,1 1 1,0 0-1,-1 0 1,1 1 61,13 8-50,0 0 1,-1 2 0,-1 0 0,0 1 0,0 1 49,-15-14 2,52 52 354,-2 3-1,42 58-355,-13-1 405,6 22-405,-53-82 10,-2 2 0,-3 1 1,-2 1-1,-3 2 0,1 11-10,-21-58-62,-1 0 0,0 1 0,-1-1 0,0 3 62,-1-3-88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6:04.7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338 47 2993,'0'-38'1248,"3"30"-188,-2 15-710,-16 26-134,1 2 0,3 0 0,0 0 0,1 8-216,9-38 14,0 3 109,-1-1-1,0 1 1,0-1 0,-1 0-1,1 1 1,-3 2-123,4-8 35,0-1 0,0 1 0,0-1-1,-1 1 1,1-1 0,0 1 0,-1-1 0,1 0 0,-1 0-1,1 1 1,-1-1 0,1 0 0,-1-1 0,0 1 0,1 0-1,-1 0 1,0-1 0,0 1 0,0-1 0,0 1-1,0-1 1,1 0 0,-1 0 0,0 0 0,0 0 0,0 0-1,0 0 1,0 0 0,0-1-35,-31-6-232,1-2 0,0-2-1,-11-5 233,14 6-837,-16-8 209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5:29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 1553 640,'13'5'468,"-13"-5"-447,1 0 1,-1 0-1,0 0 1,1 0-1,-1 0 0,0 0 1,0 0-1,1 0 0,-1 0 1,0 0-1,0-1 1,1 1-1,-1 0 0,0 0 1,0 0-1,0 0 0,1-1 1,-1 1-1,0 0 0,0 0 1,0 0-1,0-1 1,1 1-1,-1 0 0,0 0 1,0-1-1,0 1 0,0 0 1,0-1-22,0-28 1323,-2 8-763,-3-143 1759,-2 5-1735,7-1 1,8-10-585,4 44 248,-6-1 0,-6 1 0,-5-8-248,4 116 7,-1-3-52,0 0 0,-1 0 1,-4-9 44,5 23-20,0 1 0,0-1 0,-1 0 0,0 1-1,-1 0 1,1-1 0,-1 1 0,0 1 0,-1-1 0,1 1 0,-1-1 0,-1 0 20,-2-1 1,1 1-3,0-1 0,-1 1 0,1 0 0,-8-3 2,12 7 1,-1 0-1,0 1 0,0 0 1,0-1-1,0 1 1,0 1-1,0-1 1,-1 0-1,1 1 1,0 0-1,0 0 1,-4 1-1,-38 4 31,30-2-21,0-1 0,0-1 1,-1 0-1,1-1 0,-1-1 0,1-1 0,-6-1-10,-110-33 22,80 20-20,0 2-1,-2 3 1,-17-1-2,-30 4 28,0 5 0,-9 5-28,-47 11 53,74-5 69,-10-3-122,-81 5 128,121-6-144,52-4 21,0 1 0,0-1 0,0 0 0,0 1 0,0 0 1,0-1-1,0 1 0,0-1 0,0 1 0,0 0 0,0 0 0,0-1 1,1 1-1,-1 0 0,0 0 0,1 0 0,-1 0 0,0 0 1,1 0-1,-1 0 0,1 0 0,0 0 0,-1 0 0,1 0 0,0 0 1,-1 0-1,1 1 0,0-1 0,0 0-5,-4 43 169,4-27-134,-38 257 242,16-133-213,7-1 1,4 33-65,12-46 104,5 1 0,6-2 1,9 24-105,-12-112 68,1-1 1,8 18-69,-7-23 24,-1 1-1,-2 0 1,1 11-24,-7-33 10,0 0 1,1 0-1,0-1 0,3 4-10,-6-13 3,1-1 0,-1 1-1,1-1 1,-1 0-1,1 1 1,-1-1-1,1 0 1,-1 1 0,1-1-1,-1 0 1,1 0-1,-1 0 1,1 1 0,0-1-1,-1 0 1,1 0-1,0 0 1,-1 0 0,1 0-1,-1 0 1,1 0-1,0 0 1,-1 0 0,1-1-1,-1 1 1,1 0-1,0 0 1,-1 0 0,1-1-1,-1 1 1,1-1-3,21-8 246,-19 8-177,88-43 2533,88-27-2602,-138 58 117,0 1 0,1 3 0,-1 1 0,2 2-1,38 0-116,-21 5 134,37-1 258,63-11-392,-128 9-25,139-16-3,-129 17-402,0 2 0,1 2 0,0 2 430,8 4-398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49:02.5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844 30 592,'-15'2'67,"0"0"40,1 0-1,0 0 0,0 2 1,0 0-1,0 0 1,-11 7-107,-7 4 221,8-3-67,0-1 0,-1-1 0,-25 6-154,44-14 20,-1 0-1,1-1 1,-1 0 0,1 0 0,-1-1-1,1 0 1,-1 0 0,0-1 0,1 1-1,-1-2 1,1 1 0,0-1 0,-1 1-1,1-2 1,0 1 0,0-1 0,0 0-1,-2-1-19,-35-30 134,32 24-125,-2 1 0,1 0 1,-4-1-10,11 7 0,0 1 1,-1-1 0,0 1-1,1 0 1,-1 0 0,0 1-1,0 0 1,0 0 0,0 0 0,-1 1-1,-73 3 28,61-1-57,0-1-1,1-1 0,-1 0 0,1-2 1,-15-2 29,-4-5-311,-1-1 141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5:29.5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374 495 416,'5'2'125,"0"1"-1,0 0 1,0-1-1,0 0 1,0 0-1,0 0 1,1-1 0,-1 0-1,1 0 1,-1 0-1,1-1 1,-1 0-1,1 0 1,0 0-1,-1 0 1,1-1 0,-1 0-1,1 0 1,-1-1-1,1 0-124,7-2 137,-1-1-1,1-1 1,-1 0-1,0 0 1,-1-1-1,1-1 1,-1 0-1,-1-1 0,4-3-136,-9 6 75,0 0-1,0 0 0,0 0 1,-1-1-1,0 1 0,0-1 1,-1 0-1,0 0 0,0 0 0,-1-1 1,0 1-1,0-1 0,-1 1 1,0-1-1,0 0 0,0 0 0,-1 0-74,0-4 19,-1 0-1,0 0 0,-1 0 0,0 1 0,0-1 1,-2 0-1,1 1 0,-1 0 0,-1 0 0,0 0 1,-1 0-1,0 1 0,0 0 0,-1 0 0,0 0 1,-1 1-1,-1-1-18,-3 0-10,1-1 0,-1 2 0,-1-1 0,0 2 0,0 0 0,-1 0 0,0 1 0,0 1 0,-1 0 0,1 1 0,-1 1 0,0 0 1,-1 1 9,-16-3 0,-1 2 0,1 1 0,-1 2 0,0 1 0,1 1 0,-1 2 0,-28 7 0,56-9 14,0 0 0,-1 0 0,1 1 1,0 0-1,0 0 0,1 0 0,-1 1 0,0-1 1,1 1-1,-1 0 0,1 1 0,0-1 1,0 1-1,0 0 0,1 0 0,0 0 1,-1 0-1,1 0-14,1 2 29,-1-1 0,1 1 0,0-1 0,0 1 0,0 0 0,1 0 0,0-1 0,0 1 0,1 0 0,0 0 0,0 0 0,0 0 0,0 0 0,1 0 0,0 0 0,1 1-29,3 14 51,1-1 0,1 0 1,1 0-1,1 0 0,10 16-51,-2-7 26,1 0 0,2-2-1,10 11-25,-21-28-110,1 1 0,1-2 0,-1 1-1,2-2 1,-1 1 0,1-1 0,0-1 0,6 2 110,-16-7-1861,-6-3-593,2 0 2306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5:29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1920,'7'22'897,"0"2"-441,1 1-200,-4 1-216,1 2-72,-2 3-840,1 0 640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5:29.5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1496,'26'-22'950,"-24"21"-837,1 1 1,-1-1-1,0 0 1,0 1-1,1 0 1,-1 0-1,0 0 1,0 0-1,1 0 0,-1 0 1,0 0-1,0 1 1,1-1-1,-1 1 1,0-1-1,0 1 1,0 0-1,0 0 1,1 1-114,2-1 148,2 3-75,0 0-1,1 0 0,-2 0 1,1 1-1,0 0 1,-1 0-1,0 0 0,0 1 1,-1 0-1,1 0 0,-1 1 1,-1 0-1,1-1 1,2 8-73,6 10 41,-1 1 1,-2 0 0,6 21-42,-7-17-223,-2 0 0,-1 1 0,-1 0 0,-2 0-1,-1 0 1,-2 30 223,-1-34-501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5:29.5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0 600,'0'0'224,"-3"13"-152,-40 28 16,20-15 232,0 0 80,1 1 160,0-1 201,3 1-1,-2 1-8,4 3-88,-1 2-184,6 6-224,3 0-72,2-4-120,2 1-40,2-6-72,0-1-80,3-1 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5:29.5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4 3681,'6'-2'1288,"-3"1"-1072,-2 2-40,-1 5-16,-1 3-16,-4 13-80,1 2-16,-2 10-24,2 2-24,0 0-24,1 1-32,0-6-832,1-3 648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5:29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71 848,'16'-40'636,"-16"39"-517,1 0-1,-1 0 1,1-1-1,-1 1 0,1 0 1,-1 0-1,1-1 1,-1 1-1,0 0 0,0-1 1,0 1-1,0 0 1,0 0-1,0-1 0,0 1 1,0 0-1,-1-1 1,1 1-1,-1-1-118,0 3 585,8 3-491,-7-4-425,1 0 146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5:29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1072,'14'6'1427,"-11"-4"-1259,-3-8-6,0-5 442,0 11-335,11 23 1019,-8-17-1185,-1-3-72,-1 0 0,1-1 0,-1 1 0,1-1 0,0 0 0,0 0 0,0 1 0,0-1 0,1 0-31,-1-1-64,-1-2 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5:29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40 328,'24'-40'160,"-24"40"-156,0 0-1,0 0 1,0 0 0,0 1-1,0-1 1,0 0 0,0 0-1,0 0 1,0 0 0,0 0-1,0 0 1,0 0 0,0 0-1,0 0 1,0 0 0,0 0-1,0 0 1,0 0 0,0 0-1,0 0 1,0 0 0,0 1-1,0-1 1,0 0 0,0 0-1,0 0 1,0 0 0,0 0-1,0 0 1,0 0 0,0 0-1,0 0 1,0 0 0,1 0-1,-1 0 1,0 0 0,0 0-1,0 0 1,0 0 0,0 0-1,0 0 1,0 0 0,0 0-1,0 0 1,0 0 0,0 0-1,0 0 1,0 0 0,0 0-1,0 0 1,0 0 0,1 0-4,-3 11 171,-2 13 343,4-21-332,-1 1 0,0-1-1,0 0 1,0 0 0,0 0-1,0 0 1,-1-1-1,1 1 1,-1 0 0,0 0-1,0-1 1,-1 2-182,2-4 69,0 1 0,0 0 0,0-1 0,0 1-1,0-1 1,0 1 0,-1-1 0,1 0 0,0 0 0,0 1 0,0-1 0,0 0 0,-1 0-1,1 0 1,0 0 0,0 0 0,0 0 0,-1-1 0,1 1 0,0 0 0,0 0 0,0-1-1,0 1 1,0-1 0,-1 1 0,1-1 0,0 0 0,0 1 0,0-1 0,1 0-1,-1 0 1,0 0 0,-1 0-69,-57-43-188,42 34 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6:28.1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235 12 568,'2'3'-167,"7"10"1866,-6-10-230,-4-8 143,1 4-1596,-1-1 1,1 1-1,-1-1 0,0 1 0,0 0 0,0-1 1,0 1-1,0 0 0,0 0 0,0-1 1,0 1-1,0 0 0,0 0 0,-1 0 0,1 1 1,0-1-1,-1 0 0,1 0 0,-1 1 1,1-1-1,-1 1 0,1-1 0,-1 1 1,1 0-1,-1-1 0,1 1 0,-1 0 0,0 0 1,1 0-1,-1 0 0,1 1 0,-1-1 1,1 0-1,-1 1 0,0-1 0,1 1 0,0-1 1,-1 1-1,1 0 0,-1-1-16,0 1 84,-1 1 0,1-1 0,-1 0 0,1 1 0,0-1 0,-1 1 0,1-1 0,0 1 0,0 0 0,0 0 0,1 0 0,-1 0 0,0 0 0,1 1 0,-1-1 0,1 0 0,0 1 0,0-1 0,0 1 0,0-1 0,0 1 0,1 0 0,-1-1 0,1 1-84,0 0 227,0 0 1,1 0 0,-1 1-1,1-1 1,0 0 0,0 0-1,0-1 1,0 1 0,1 0-1,-1 0 1,1-1 0,1 3-228,-2-4 12,-1 0 1,1 0 0,-1-1-1,1 1 1,0 0-1,-1-1 1,1 1 0,0-1-1,-1 1 1,1-1 0,0 1-1,-1-1 1,1 0-1,0 1 1,0-1 0,0 0-1,-1 1 1,1-1-1,0 0 1,0 0 0,0 0-1,0 0 1,0 0-1,-1 0 1,1 0 0,0 0-1,0 0 1,0 0-1,0 0 1,0-1 0,-1 1-1,1 0 1,0 0-1,0-1 1,0 1 0,-1-1-1,1 1 1,0-1 0,-1 1-1,1-1 1,0 1-1,-1-1 1,1 0 0,-1 1-1,1-1 1,-1 0-1,1 0-12,0 0-5,-1 1-1,1-1 1,0 0-1,-1 1 1,1-1-1,-1 0 0,1 0 1,-1 1-1,1-1 1,-1 0-1,0 0 1,1 0-1,-1 0 1,0 0-1,0 1 0,0-1 1,0 0-1,0 0 1,0 0-1,0 0 1,0 0-1,0 0 0,0 0 1,0 0-1,0 1 1,-1-2 5,1 1-4,-1 0 0,0 0 0,0 0 0,0 0-1,0 1 1,0-1 0,0 0 0,0 0 0,0 1 0,0-1 0,0 0 0,0 1 0,0-1 0,-1 1 0,1 0 0,0-1 0,0 1 4,-3-1-12,0 0 0,0 1-1,1-1 1,-1 1 0,0 0 0,0 0 0,0 0 0,1 1 0,-1-1 0,0 1 0,0 0 0,-2 0 12,4 1-2,0-1 1,0 0 0,0 0-1,0 1 1,0 0 0,0-1-1,0 1 1,1 0 0,-1 0-1,1 0 1,-1 0 0,1 0-1,0 0 1,-1 0-1,1 0 1,0 0 0,1 1-1,-1 0 2,-1 1 10,2 1 0,-1 0 0,0 0-1,1 0 1,0 0 0,0 0-1,0 0 1,1-1 0,0 2-10,3 12 61,0 0 1,2-1-1,0 0 1,4 9-62,-9-25 1,11 21-22,-13-23 18,0 0 1,0 1-1,0-1 0,-1 1 1,1-1-1,0 1 0,0 0 1,-1-1-1,1 1 0,0 0 1,-1 0-1,1 0 0,0 0 1,-1 0-1,1 0 1,0 0-1,0 0 0,-1 1 1,1-1-1,0 0 0,-1 1 1,1-1 2,-28 12-31,26-10 28,0 0 1,0 0-1,0 0 1,0 1-1,1-1 1,-1 1 0,1 0-1,-1-1 1,1 1-1,0 0 1,0 0-1,0 0 1,1 1-1,-1-1 1,1 0-1,0 1 1,0-1 0,0 1-1,0-1 1,1 1-1,-1 1 3,1 0 7,-1-1-1,1 1 1,0-1-1,1 1 1,-1-1-1,1 1 1,0-1-1,0 0 1,0 1-1,1-1 0,-1 0 1,1 0-1,0 0 1,0 0-1,1 0 1,-1-1-1,2 3-6,-4-6-7,1 0-1,-1 1 1,0-1-1,0 1 0,1-1 1,-1 1-1,0-1 1,1 0-1,-1 1 0,0-1 1,1 0-1,-1 1 0,1-1 1,-1 0-1,0 0 1,1 1-1,-1-1 0,1 0 1,-1 0-1,1 0 1,-1 1-1,1-1 0,-1 0 1,1 0-1,-1 0 1,1 0-1,-1 0 0,1 0 1,-1 0-1,1 0 1,-1 0-1,1-1 0,-1 1 1,1 0-1,-1 0 1,1 0-1,-1 0 0,1-1 1,-1 1-1,0 0 1,1 0-1,-1-1 0,1 1 1,-1 0-1,0-1 0,1 1 1,-1-1-1,1 1 8,-1-1-2,0 0 0,0 1-1,1-1 1,-1 0 0,0 0 0,0 0-1,0 1 1,0-1 0,0 0 0,0 0-1,0 0 1,0 1 0,0-1-1,-1 0 1,1 0 0,0 1 0,0-1-1,-1 0 1,1 0 0,0 1 0,-1-1-1,1 0 1,-1 1 0,1-1-1,-1 0 1,1 1 0,-1-1 0,1 1-1,-1-1 1,1 1 0,-1-1 0,0 1-1,0-1 3,0 0-6,-1 0 0,1 1 0,0-1 0,-1 0 0,1 0 0,-1 1-1,0-1 1,1 1 0,-1-1 0,1 1 0,-1 0 0,0 0 0,1-1 0,-1 1-1,0 0 1,1 1 0,-1-1 0,0 0 0,1 0 0,-1 1 0,1-1 0,-1 1 6,-1 0 1,1 0 1,0 1 0,-1-1 0,1 1-1,0 0 1,0-1 0,0 1 0,0 0-1,0 0 1,1 0 0,-1 1 0,1-1-1,-1 0-1,-1 4 36,0-1-1,0 1 1,1 0-1,-1 0 0,1 0 1,1 0-1,-1 1 1,1-1-1,0 0 0,1 1 1,-1 2-36,2-3-33,0-1 0,0 1-1,0-1 1,1 1 0,-1-1 0,1 0 0,1 0 0,-1 0 0,1 0 0,0 0 0,0-1 0,0 1 0,1-1 0,-1 0 0,1 0-1,0 0 1,1 0 0,-1-1 0,0 1 0,1-1 0,0 0 0,0-1 0,0 1 0,0-1 0,4 1 33,3 0-351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6:30.37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31 3569,'7'3'357,"0"0"0,-1 0 1,1-1-1,0 0 0,0-1 1,0 1-1,0-1 0,1-1-357,-6 0 11,0 1-1,0-1 0,0-1 1,0 1-1,0 0 0,0 0 0,-1-1 1,1 1-1,0-1 0,0 0 1,0 1-1,0-1 0,-1 0 0,2-1-10,-2 1 15,0 1 0,-1-1 0,1 0 0,0 0 0,0 0 0,-1 0-1,1-1 1,0 1 0,-1 0 0,1 0 0,-1 0 0,0 0 0,1-1 0,-1 1-1,0 0 1,0 0 0,1-1 0,-1 1 0,0 0 0,0 0 0,-1-1 0,1 1-1,0-1-14,0 1 9,0 0-1,0 1 0,0-1 0,0 1 0,0-1 0,-1 1 0,1-1 0,0 0 0,0 1 0,0-1 0,-1 1 0,1-1 0,0 1 0,0-1 0,-1 1 0,1-1 0,0 1 0,-1-1 0,1 1 0,-1 0 0,1-1 0,-1 1-8,1 0 9,-1-1-1,1 1 0,-1 0 1,1 0-1,-1 0 0,1 0 1,0 1-1,-1-1 1,1 0-1,-1 0 0,1 0 1,0 0-1,-1 0 0,1 0 1,-1 1-1,1-1 1,0 0-1,-1 0 0,1 0 1,0 1-1,-1-1 0,1 0 1,0 1-9,-1 0 19,0 0 0,0 0 0,0 0 0,0 1 0,0-1 1,0 0-1,0 1 0,1-1 0,-1 0 0,1 1 0,-1-1 0,1 1 0,-1-1 0,1 1 1,0-1-1,0 1 0,0-1 0,0 1-19,1 1 125,0 1 0,0-1 0,1 0 0,-1 0 0,1 0 0,0 0 0,0 0 1,0 0-1,0 0 0,0 0 0,1-1 0,-1 1 0,1-1 0,0 0 0,0 0 0,0 0 0,0 0 0,0 0 0,0-1 0,0 1 0,1-1-125,-1 1 8,0-1 0,0 0 0,0 0 0,0 0-1,0 0 1,1 0 0,-1 0 0,0-1 0,0 0-1,1 1 1,-1-1 0,0-1 0,0 1 0,1 0-1,-1-1 1,0 1 0,0-1 0,0 0 0,0 0-1,0-1 1,0 1 0,3-2-8,-3 0-31,-1 1 0,1-1 1,-1 0-1,1 0 0,-1 0 0,0 0 0,1-3 31,-3 6-1,1-1-1,-1 0 0,0 1 1,1-1-1,-1 1 0,0-1 0,1 0 1,-1 1-1,0-1 0,0 0 0,1 0 1,-1 1-1,0-1 0,0 0 1,0 1-1,0-1 0,0 0 0,0 0 1,0 1-1,0-1 0,-1 0 0,1 1 1,0-1-1,0 0 0,0 1 1,-1-1-1,1 0 0,0 1 0,-1-1 1,1 0-1,-1 1 0,1-1 0,-1 1 1,1-1-1,-1 1 0,1-1 0,-1 1 1,1-1-1,-1 1 0,0 0 1,1-1-1,-1 1 2,1 0-1,0 0 0,0 0 1,0 0-1,0 0 0,0 0 0,0 0 1,-1 0-1,1 0 0,0 0 0,0 0 1,0 0-1,0 0 0,0 0 0,0 0 1,0 0-1,0 0 0,0 0 0,0 0 1,0 0-1,0 0 0,-1 0 0,1 0 1,0 0-1,0 0 0,0 0 0,0 0 1,0 0-1,0 0 0,0 0 0,0 0 0,0 0 1,0 0-1,0 0 0,0 0 0,0 0 1,0 0-1,0 1 0,0-1 0,0 0 1,-1 0-1,1 0 0,0 0 0,0 0 1,0 0-1,0 0 0,0 0 0,0 0 1,0 0-1,0 0 0,0 1 0,0-1 1,0 0-1,0 0 0,0 0 0,0 0 1,0 0-1,1 0 0,-1 0 0,0 0 1,0 0-1,0 0 0,0 0 0,0 0 1,0 0-1,0 1 0,0-1 1,4 9 20,6 8 149,-2-9 190,-1 1 1,1-2-1,0 1 1,8 5-360,-14-12 27,0 1 0,0 0 0,1 0 0,-1-1 0,1 0 0,-1 1 1,1-1-1,-1 0 0,1 0 0,0 0 0,0-1 0,-1 1 1,1-1-1,0 1 0,0-1 0,0 0 0,0 0 0,0 0 1,-1-1-1,1 1 0,0-1-27,-1 1-12,0-1-1,-1 0 1,1 0-1,-1 0 1,1 0 0,-1 0-1,1 0 1,-1-1 0,1 1-1,-1 0 1,0-1 0,0 1-1,0-1 1,0 0-1,0 1 1,0-1 0,0 0-1,-1 1 1,1-1 0,0 0-1,-1 0 1,0 0 0,1 1-1,-1-1 1,0 0-1,0 0 1,0 0 0,0 0-1,0 0 1,0 1 0,-1-1-1,1 0 1,-1 0-1,1 0 1,-1 0 0,0 1-1,1-1 1,-1 0 0,0 1-1,0-1 1,0 1 0,-1-1-1,1 1 1,0-1-1,0 1 1,-1 0 0,1 0-1,-1 0 1,1-1 0,-1 1-1,0 1 1,1-1 0,-1 0-1,0 0 1,-1 0 12,2 1 1,0-1 1,0 1-1,0 0 1,0-1-1,0 1 1,0 0-1,0 0 1,0 0-1,0 0 1,0 0-1,-1 0 1,1 0-1,0 0 1,0 0-1,0 1 1,0-1-1,0 0 1,0 1-1,0-1 1,0 1-1,0-1 1,0 1-1,0-1-1,1 1 7,0 0 0,-1 0-1,1 0 1,0-1-1,0 1 1,-1 0 0,1 0-1,0 0 1,0-1-1,0 1 1,0 0 0,0 0-1,0 0 1,0 0 0,1-1-1,-1 1 1,0 0-1,0 0 1,1 0 0,-1-1-1,0 1 1,1 0-7,2 5 65,0 0 0,0-1 0,1 1-1,0-1 1,0 0 0,4 4-65,-4-5 50,0-1-1,0 0 0,0 0 1,1 0-1,-1 0 0,1-1 1,-1 0-1,6 2-49,-9-4-5,0 1 0,1-1 0,-1 1 0,0-1 0,1 0 0,-1 1 0,1-1 0,-1 0 0,0 0-1,1 0 1,-1 0 0,1 0 0,-1-1 0,0 1 0,1 0 0,-1-1 0,0 1 0,1-1 0,-1 1 0,0-1 0,0 1 0,1-1 0,-1 0 0,0 0 0,0 0-1,0 0 1,0 0 0,0 0 0,0 0 0,0 0 0,0 0 0,0 0 0,-1 0 0,1-1 5,-1-3-59,-6 8 16,-7 8 9,11-9 39,1 0 0,-1 0 0,1 1 0,0-1 0,-1 1-1,1-1 1,0 1 0,1-1 0,-1 1 0,0 0 0,1-1 0,-1 1 0,1 0 0,0 0 0,0-1 0,0 1 0,0 0-5,1 3 13,0 0 1,0-1 0,1 0 0,0 1 0,0-1 0,0 0 0,0 0 0,3 3-14,1 3 13,1-1 0,1 0 0,-1 0 0,2-1-1,-1 0 1,1-1 0,7 5-13,-15-12-4,0-1-1,0 1 1,0 0-1,-1-1 1,1 1-1,0 0 0,0-1 1,-1 1-1,1 0 1,0 0-1,-1 0 1,1 0-1,-1 0 0,1 0 1,-1 0 4,-7 6-80,-12 9 71,18-14 11,0 0 0,0 0 1,0 0-1,0 1 0,0-1 0,1 0 0,-1 1 1,1-1-1,0 1 0,0-1 0,0 1 0,0-1 1,0 0-1,0 1 0,0-1 0,1 1 0,0-1 1,-1 0-1,1 1 0,0-1 0,0 0 0,0 0 1,1 2-3,3 4 8,-1 0 1,1 0-1,0 0 1,1-1-1,4 5-8,19 11 19,-14-12-91,-14-11 65,-1 0 0,0 0 1,0 0-1,0 0 1,0 0-1,0 0 0,1 0 1,-1 0-1,0 0 0,0 0 1,0 0-1,0 0 0,0 1 1,0-1-1,1 0 1,-1 0-1,0 0 0,0 0 1,0 0-1,0 0 0,0 0 1,0 0-1,0 1 0,0-1 1,0 0-1,0 0 0,1 0 1,-1 0-1,0 0 1,0 0-1,0 1 0,0-1 1,0 0-1,0 0 0,0 0 1,0 0-1,0 0 0,0 1 1,0-1-1,0 0 1,0 0-1,0 0 0,0 0 1,0 0-1,-1 1 0,1-1 1,0 0-1,0 0 0,0 0 1,0 0-1,0 0 1,0 0-1,0 1 0,0-1 7,-1 0 4,0 0 0,0 0 0,0 1 0,0-1-1,0 1 1,0-1 0,1 1 0,-1-1 0,0 1-1,0-1 1,1 1 0,-1 0 0,0 0 0,1-1 0,-1 1-1,0 0 1,1 0 0,-1-1 0,1 1 0,-1 0-1,1 0 1,0 0 0,-1 0 0,1 0 0,0 0 0,0 0-1,0 0-3,0 2 6,0 0-1,0-1 1,0 1-1,0 0 0,1-1 1,0 1-1,-1 0 1,1-1-1,0 1 0,1 1-5,2 3 5,0 1-1,0-1 0,1 0 0,-1 0 1,2 0-1,3 3-4,25 15-2506,-27-21 1738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49:03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686 0 1064,'-10'18'147,"6"-11"-80,0 0 0,0 0 0,-1-1 0,-4 6-67,7-10 35,0 0-1,0-1 1,0 1 0,0 0 0,-1-1-1,1 1 1,-1-1 0,1 0 0,-1 1 0,0-1-1,1 0 1,-1-1 0,0 1 0,0 0-1,-2-1-34,-7 0 81,1 0 0,-1-1 0,1-1 0,-1 0 0,1 0 0,0-1 0,-1 0 0,1-1 0,-9-5-81,6 3-3,0 1 0,0 0 1,-1 1-1,1 1 0,-15-2 3,-13 4 27,-27 3-27,39-1 20,-2 0-1,1-2 1,0-1 0,0-2-20,-46-6-442,35 9 255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8:57.7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3901 3105 848,'2'-1'108,"-1"1"0,1-1 0,0 0 0,-1 1-1,1-1 1,-1 0 0,1 0 0,-1 0 0,1 0-1,-1 0 1,0 0 0,0 0 0,1-1 0,-1 1 0,0 0-1,0-1 1,0 1 0,-1-1 0,1 1 0,0-1 0,0 1-1,-1-1 1,1 0 0,-1 1 0,1-2-108,2-7 91,-1-1-1,0 1 1,0-10-91,-1 8 252,9-88 270,-3-52-522,0-10 398,18-609 2054,-25 714-2469,10-407 492,7 232 148,0 6-237,-7 75-282,19-91-104,-13 126 30,-11 75-12,-1 0 1,-3-1 0,-1-3-19,0 40-2,0 0 0,-1 0 0,0 0 0,0 0 0,0 0 0,0 0 0,-1 1 0,0-1 0,0 0 0,0 1 1,-1-1-1,0 1 0,1 0 0,-2-1 2,1 2-2,0 0 0,0 1-1,0-1 1,0 1 0,-1-1 0,1 1 0,-1 0 0,0 1 0,0-1 0,1 1 0,-1-1-1,0 1 1,0 0 0,0 0 0,0 1 0,-1-1 0,-1 1 2,-82-1-48,-82 8 48,98-2 20,-97 4 160,-136-12-180,-159-14 304,149 8 108,-123-16-303,-324-7 17,605 38-37,0 7 1,-152 33-90,258-35 46,0 2 0,1 3 1,0 2-1,-4 4-46,42-16 39,-1 0 1,1 1-1,0 0 0,1 1 1,0 0-1,0 1 1,1 0-1,0 1 0,0 0 1,1 0-1,1 1 0,0 0 1,-6 11-40,2 1 243,1 1 1,1 0-1,1 1 0,1 0 1,1 0-1,-2 23-243,-39 238 230,12 3-1,14 0 0,11 40-229,6-25 44,1 176 35,10-304 123,7 0 0,12 24-202,-17-148 212,2-1 0,2 0 0,2-1 0,3 0 0,1-1 0,3-1-1,2-1 1,7 7-212,-25-45 21,1-1 1,0 1-1,0-1 0,1-1 0,0 1 1,0-1-1,1 0 0,0-1 0,0 0 0,1 0 1,0 0-1,0-1 0,0-1 0,0 0 0,1 0 1,0 0-1,0-2 0,0 1 0,0-1 0,0 0 1,0-1-1,0 0 0,1-1 0,-1 0 0,0-1 1,1 0-1,-1-1 0,0 0 0,0 0 0,2-2-21,160-53 230,-64 20-33,26-2-197,0 12 358,2 6 0,49 2-358,19-2 388,70-16-19,13-3-95,68 9-274,286 33-89,-421 4-325,-45-7-1513,-97 1 1231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05.5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3275 1688,'13'12'878,"-13"-12"-848,0 0 1,1 0 0,-1 0 0,0 0-1,0 1 1,0-1 0,1 0 0,-1 0-1,0 0 1,0 0 0,1 0 0,-1 0 0,0-1-1,0 1 1,0 0 0,1 0 0,-1 0-1,0 0 1,0 0 0,0 0 0,1 0-1,-1 0 1,0 0 0,0-1 0,0 1 0,1 0-1,-1 0 1,0 0 0,0 0 0,0-1-1,0 1 1,0 0 0,0 0 0,1 0 0,-1-1-1,0 1 1,0 0-31,1-4 244,0-1 0,0 1 0,-1 0 0,1-1 0,-1 1 0,0-3-244,20-237 3459,-2 23-2503,-6 64-747,11-25-209,32-154 45,-52 321-41,26-203 12,-3-109-16,-18 212 1,-6 82 1,35-762 12,-27 293-30,-10 489 19,3-36-1,-2 47 1,-1-1-1,0 1 1,1-1 0,-1 1-1,1 0 1,0-1-1,0 1 1,0 0 0,0 0-1,0 0 1,1 0-1,-1 0 1,0 0 0,1 0-1,0 0 1,1-1-3,-2 2 1,1 0 0,0 1-1,-1-1 1,1 0 0,0 1 0,0 0 0,-1-1 0,1 1 0,0 0 0,0 0-1,0 0 1,0 0 0,-1 0 0,1 0 0,0 0 0,0 1 0,0-1 0,1 1-1,35 16-5,-20-9 20,109 46 140,-14-6 19,79 22-174,-126-53 35,2-2 0,67 6-35,142 1 41,-127-12-20,713 21 29,-614-26-42,335 0 9,-76-2-42,-325 8 25,169 33 0,-220-25 0,-109-16-3,7 0 10,1 2 0,-1 1 0,0 1 0,0 2 0,6 3-7,-33-10-5,1 0 0,-1 0 0,0 1-1,0-1 1,0 1 0,0-1 0,0 1 0,0 0 0,-1 0-1,1 0 1,-1 1 0,0-1 0,0 0 0,0 1-1,-1 0 1,1-1 0,-1 1 0,0 0 0,0 0-1,0 0 1,0 0 0,-1 0 0,1 2 5,0 12-23,-1 1 0,0 0 1,-1 0-1,-2 8 23,1-16 2,-44 267-35,22-152 2,-2 60 31,11 111 143,13 12-143,1-46 48,0 91-26,-1 104-3,-1-392-43,-11 67 24,9-107-5,0 1 0,-2-1-1,-1 0 1,-1 0 0,-1-1-1,-5 7 6,11-25-4,0 0 1,0-1-1,-1 0 0,0 1 0,0-2 1,-1 1-1,1 0 0,-1-1 0,0 0 1,-1-1-1,-4 4 4,1-3-2,-1 0 1,1 0 0,-1-1-1,0 0 1,-1-1-1,1 0 1,-6 0 1,-21 1 1,-1-1 1,1-3-1,0-1 1,-16-3-2,22 1-3,-17 0 5,-103-7-5,-123-25 3,44-3 1,0 10 1,-165 4-2,271 21 5,-860-2 22,901 8-23,-113 5 69,-126 22-73,129-3 86,0-9 0,-153-8-86,160-8-151,95 4 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27.0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 1552 640,'13'6'468,"-13"-6"-447,1 0 1,-1 0-1,0 0 1,1 0-1,-1 0 0,0 0 1,0 0-1,1 0 0,-1-1 1,0 1-1,0 0 1,1 0-1,-1 0 0,0 0 1,0 0-1,0-1 0,1 1 1,-1 0-1,0 0 0,0 0 1,0-1-1,0 1 1,1 0-1,-1 0 0,0-1 1,0 1-1,0 0 0,0 0 1,0-1-22,0-29 1323,-2 10-763,-3-144 1759,-2 4-1735,7 1 1,8-11-585,4 44 248,-6-1 0,-6 0 0,-5-6-248,4 115 7,-1-3-52,0 0 0,-1 0 1,-4-9 44,5 23-20,0 0 0,0 1 0,-1-1 0,0 1-1,-1-1 1,1 1 0,-1 0 0,0 0 0,-1 1 0,1-1 0,-1 1 0,-1-1 20,-2-1 1,1 0-3,0 1 0,-1 0 0,1 0 0,-8-3 2,12 7 1,-1 0-1,0 1 0,0-1 1,0 1-1,0 0 1,0 0-1,0 1 1,-1-1-1,1 1 1,0 0-1,0 0 1,-4 0-1,-38 6 31,30-4-21,0 1 0,0-2 1,-1-1-1,1 0 0,-1-1 0,1 0 0,-6-2-10,-110-34 22,80 21-20,0 3-1,-2 1 1,-17 1-2,-30 3 28,0 5 0,-9 4-28,-47 13 53,74-6 69,-10-3-122,-81 5 128,121-6-144,52-4 21,0 0 0,0 1 0,0-1 0,0 1 0,0-1 1,0 1-1,0-1 0,0 1 0,0 0 0,0 0 0,0-1 0,0 1 1,1 0-1,-1 0 0,0 0 0,1 0 0,-1 0 0,0 0 1,1 0-1,-1 0 0,1 0 0,0 0 0,-1 0 0,1 0 0,0 0 1,-1 0-1,1 0 0,0 0 0,0 1-5,-4 42 169,4-28-134,-38 259 242,16-135-213,7 1 1,4 32-65,12-46 104,5 0 0,6 0 1,9 23-105,-12-112 68,1-1 1,8 18-69,-7-23 24,-1 1-1,-2 0 1,1 11-24,-7-33 10,0 0 1,1-1-1,0 1 0,3 3-10,-6-13 3,1-1 0,-1 0-1,1 1 1,-1-1-1,1 0 1,-1 1-1,1-1 1,-1 0 0,1 1-1,-1-1 1,1 0-1,-1 0 1,1 0 0,0 0-1,-1 1 1,1-1-1,0 0 1,-1 0 0,1 0-1,-1 0 1,1 0-1,0-1 1,-1 1 0,1 0-1,-1 0 1,1 0-1,0 0 1,-1-1 0,1 1-1,-1 0 1,1-1-3,21-8 246,-19 7-177,88-41 2533,88-28-2602,-138 57 117,0 3 0,1 1 0,-1 3 0,2 1-1,38-1-116,-21 6 134,37-1 258,63-10-392,-128 8-25,139-16-3,-129 17-402,0 2 0,1 2 0,0 2 430,8 4-398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27.0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374 495 416,'5'2'125,"0"1"-1,0 0 1,0-1-1,0 0 1,0 0-1,0 0 1,1-1 0,-1 0-1,1 0 1,-1 0-1,1-1 1,-1 0-1,1 0 1,0 0-1,-1 0 1,1-1 0,-1 0-1,1 0 1,-1-1-1,1 0-124,7-2 137,-1-1-1,1-1 1,-1 0-1,0 0 1,-1-1-1,1-1 1,-1 0-1,-1-1 0,4-3-136,-9 6 75,0 0-1,0 0 0,0 0 1,-1-1-1,0 1 0,0-1 1,-1 0-1,0 0 0,0 0 0,-1-1 1,0 1-1,0-1 0,-1 1 1,0-1-1,0 0 0,0 0 0,-1 0-74,0-4 19,-1 0-1,0 0 0,-1 0 0,0 1 0,0-1 1,-2 0-1,1 1 0,-1 0 0,-1 0 0,0 0 1,-1 0-1,0 1 0,0 0 0,-1 0 0,0 0 1,-1 1-1,-1-1-18,-3 0-10,1-1 0,-1 2 0,-1-1 0,0 2 0,0 0 0,-1 0 0,0 1 0,0 1 0,-1 0 0,1 1 0,-1 1 0,0 0 1,-1 1 9,-16-3 0,-1 2 0,1 1 0,-1 2 0,0 1 0,1 1 0,-1 2 0,-28 7 0,56-9 14,0 0 0,-1 0 0,1 1 1,0 0-1,0 0 0,1 0 0,-1 1 0,0-1 1,1 1-1,-1 0 0,1 1 0,0-1 1,0 1-1,0 0 0,1 0 0,0 0 1,-1 0-1,1 0-14,1 2 29,-1-1 0,1 1 0,0-1 0,0 1 0,0 0 0,1 0 0,0-1 0,0 1 0,1 0 0,0 0 0,0 0 0,0 0 0,0 0 0,1 0 0,0 0 0,1 1-29,3 14 51,1-1 0,1 0 1,1 0-1,1 0 0,10 16-51,-2-7 26,1 0 0,2-2-1,10 11-25,-21-28-110,1 1 0,1-2 0,-1 1-1,2-2 1,-1 1 0,1-1 0,0-1 0,6 2 110,-16-7-1861,-6-3-593,2 0 2306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27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1920,'7'22'897,"0"2"-441,1 1-200,-4 1-216,1 2-72,-2 3-840,1 0 640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27.0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1496,'26'-22'950,"-24"21"-837,1 1 1,-1-1-1,0 0 1,0 1-1,1 0 1,-1 0-1,0 0 1,0 0-1,1 0 0,-1 0 1,0 0-1,0 1 1,1-1-1,-1 1 1,0-1-1,0 1 1,0 0-1,0 0 1,1 1-114,2-1 148,2 3-75,0 0-1,1 0 0,-2 0 1,1 1-1,0 0 1,-1 0-1,0 0 0,0 1 1,-1 0-1,1 0 0,-1 1 1,-1 0-1,1-1 1,2 8-73,6 10 41,-1 1 1,-2 0 0,6 21-42,-7-17-223,-2 0 0,-1 1 0,-1 0 0,-2 0-1,-1 0 1,-2 30 223,-1-34-501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27.0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0 600,'0'0'224,"-3"13"-152,-40 28 16,20-15 232,0 0 80,1 1 160,0-1 201,3 1-1,-2 1-8,4 3-88,-1 2-184,6 6-224,3 0-72,2-4-120,2 1-40,2-6-72,0-1-80,3-1 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27.0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4 3681,'6'-2'1288,"-3"1"-1072,-2 2-40,-1 5-16,-1 3-16,-4 13-80,1 2-16,-2 10-24,2 2-24,0 0-24,1 1-32,0-6-832,1-3 648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27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71 848,'16'-40'636,"-16"39"-517,1 0-1,-1 0 1,1-1-1,-1 1 0,1 0 1,-1 0-1,1-1 1,-1 1-1,0 0 0,0-1 1,0 1-1,0 0 1,0 0-1,0-1 0,0 1 1,0 0-1,-1-1 1,1 1-1,-1-1-118,0 3 585,8 3-491,-7-4-425,1 0 146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27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1072,'14'6'1427,"-11"-4"-1259,-3-8-6,0-5 442,0 11-335,11 23 1019,-8-17-1185,-1-3-72,-1 0 0,1-1 0,-1 1 0,1-1 0,0 0 0,0 0 0,0 1 0,0-1 0,1 0-31,-1-1-64,-1-2 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49:03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 39 1528,'-35'-4'728,"7"-5"-295,-1-3-281,1-1-152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39:27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40 328,'24'-40'160,"-24"40"-156,0 0-1,0 0 1,0 0 0,0 1-1,0-1 1,0 0 0,0 0-1,0 0 1,0 0 0,0 0-1,0 0 1,0 0 0,0 0-1,0 0 1,0 0 0,0 0-1,0 0 1,0 0 0,0 0-1,0 0 1,0 0 0,0 1-1,0-1 1,0 0 0,0 0-1,0 0 1,0 0 0,0 0-1,0 0 1,0 0 0,0 0-1,0 0 1,0 0 0,1 0-1,-1 0 1,0 0 0,0 0-1,0 0 1,0 0 0,0 0-1,0 0 1,0 0 0,0 0-1,0 0 1,0 0 0,0 0-1,0 0 1,0 0 0,0 0-1,0 0 1,0 0 0,1 0-4,-3 11 171,-2 13 343,4-21-332,-1 1 0,0-1-1,0 0 1,0 0 0,0 0-1,0 0 1,-1-1-1,1 1 1,-1 0 0,0 0-1,0-1 1,-1 2-182,2-4 69,0 1 0,0 0 0,0-1 0,0 1-1,0-1 1,0 1 0,-1-1 0,1 0 0,0 0 0,0 1 0,0-1 0,0 0 0,-1 0-1,1 0 1,0 0 0,0 0 0,0 0 0,-1-1 0,1 1 0,0 0 0,0 0 0,0-1-1,0 1 1,0-1 0,-1 1 0,1-1 0,0 0 0,0 1 0,0-1 0,1 0-1,-1 0 1,0 0 0,-1 0-69,-57-43-188,42 34 24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 1553 640,'13'6'468,"-13"-7"-447,1 1 1,-1 0-1,0 0 1,1 0-1,-1 0 0,0 0 1,0 0-1,1 0 0,-1 0 1,0 0-1,0 0 1,1-1-1,-1 1 0,0 0 1,0 0-1,0 0 0,1 0 1,-1-1-1,0 1 0,0 0 1,0 0-1,0-1 1,1 1-1,-1 0 0,0 0 1,0-1-1,0 1 0,0 0 1,0-1-22,0-28 1323,-2 9-763,-3-145 1759,-2 6-1735,7-1 1,8-10-585,4 44 248,-6-1 0,-6 1 0,-5-8-248,4 117 7,-1-5-52,0 1 0,-1 0 1,-4-9 44,5 24-20,0-1 0,0 0 0,-1 0 0,0 1-1,-1 0 1,1 0 0,-1 0 0,0 0 0,-1 0 0,1 1 0,-1 0 0,-1-1 20,-2-2 1,1 2-3,0-1 0,-1 1 0,1 1 0,-8-5 2,12 8 1,-1 1-1,0-1 0,0 1 1,0 0-1,0 0 1,0 0-1,0 0 1,-1 1-1,1-1 1,0 1-1,0 0 1,-4 1-1,-38 4 31,30-2-21,0-1 0,0-1 1,-1 0-1,1-1 0,-1-1 0,1-1 0,-6-1-10,-110-33 22,80 20-20,0 2-1,-2 3 1,-17-1-2,-30 5 28,0 3 0,-9 6-28,-47 11 53,74-5 69,-10-2-122,-81 3 128,121-5-144,52-4 21,0 1 0,0-1 0,0 1 0,0-1 0,0 1 1,0-1-1,0 1 0,0 0 0,0-1 0,0 1 0,0 0 0,0 0 1,1-1-1,-1 1 0,0 0 0,1 0 0,-1 0 0,0 0 1,1 0-1,-1 0 0,1 0 0,0 0 0,-1 0 0,1 0 0,0 0 1,-1 1-1,1-1 0,0 0 0,0 0-5,-4 43 169,4-27-134,-38 258 242,16-135-213,7 1 1,4 31-65,12-44 104,5-1 0,6-1 1,9 24-105,-12-112 68,1-1 1,8 18-69,-7-23 24,-1 1-1,-2 0 1,1 11-24,-7-33 10,0 0 1,1 0-1,0-1 0,3 5-10,-6-15 3,1 0 0,-1 1-1,1-1 1,-1 1-1,1-1 1,-1 0-1,1 0 1,-1 1 0,1-1-1,-1 0 1,1 0-1,-1 1 1,1-1 0,0 0-1,-1 0 1,1 0-1,0 0 1,-1 0 0,1 0-1,-1 0 1,1 0-1,0 0 1,-1 0 0,1 0-1,-1-1 1,1 1-1,0 0 1,-1 0 0,1-1-1,-1 1 1,1 0-3,21-10 246,-19 9-177,88-43 2533,88-27-2602,-138 58 117,0 1 0,1 3 0,-1 1 0,2 2-1,38 0-116,-21 5 134,37-1 258,63-11-392,-128 9-25,139-16-3,-129 17-402,0 2 0,1 2 0,0 2 430,8 5-398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374 495 416,'5'2'125,"0"1"-1,0 0 1,0-1-1,0 0 1,0 0-1,0 0 1,1-1 0,-1 0-1,1 0 1,-1 0-1,1-1 1,-1 0-1,1 0 1,0 0-1,-1 0 1,1-1 0,-1 0-1,1 0 1,-1-1-1,1 0-124,7-2 137,-1-1-1,1-1 1,-1 0-1,0 0 1,-1-1-1,1-1 1,-1 0-1,-1-1 0,4-3-136,-9 6 75,0 0-1,0 0 0,0 0 1,-1-1-1,0 1 0,0-1 1,-1 0-1,0 0 0,0 0 0,-1-1 1,0 1-1,0-1 0,-1 1 1,0-1-1,0 0 0,0 0 0,-1 0-74,0-4 19,-1 0-1,0 0 0,-1 0 0,0 1 0,0-1 1,-2 0-1,1 1 0,-1 0 0,-1 0 0,0 0 1,-1 0-1,0 1 0,0 0 0,-1 0 0,0 0 1,-1 1-1,-1-1-18,-3 0-10,1-1 0,-1 2 0,-1-1 0,0 2 0,0 0 0,-1 0 0,0 1 0,0 1 0,-1 0 0,1 1 0,-1 1 0,0 0 1,-1 1 9,-16-3 0,-1 2 0,1 1 0,-1 2 0,0 1 0,1 1 0,-1 2 0,-28 7 0,56-9 14,0 0 0,-1 0 0,1 1 1,0 0-1,0 0 0,1 0 0,-1 1 0,0-1 1,1 1-1,-1 0 0,1 1 0,0-1 1,0 1-1,0 0 0,1 0 0,0 0 1,-1 0-1,1 0-14,1 2 29,-1-1 0,1 1 0,0-1 0,0 1 0,0 0 0,1 0 0,0-1 0,0 1 0,1 0 0,0 0 0,0 0 0,0 0 0,0 0 0,1 0 0,0 0 0,1 1-29,3 14 51,1-1 0,1 0 1,1 0-1,1 0 0,10 16-51,-2-7 26,1 0 0,2-2-1,10 11-25,-21-28-110,1 1 0,1-2 0,-1 1-1,2-2 1,-1 1 0,1-1 0,0-1 0,6 2 110,-16-7-1861,-6-3-593,2 0 2306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1920,'7'22'897,"0"2"-441,1 1-200,-4 1-216,1 2-72,-2 3-840,1 0 640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1496,'26'-22'950,"-24"21"-837,1 1 1,-1-1-1,0 0 1,0 1-1,1 0 1,-1 0-1,0 0 1,0 0-1,1 0 0,-1 0 1,0 0-1,0 1 1,1-1-1,-1 1 1,0-1-1,0 1 1,0 0-1,0 0 1,1 1-114,2-1 148,2 3-75,0 0-1,1 0 0,-2 0 1,1 1-1,0 0 1,-1 0-1,0 0 0,0 1 1,-1 0-1,1 0 0,-1 1 1,-1 0-1,1-1 1,2 8-73,6 10 41,-1 1 1,-2 0 0,6 21-42,-7-17-223,-2 0 0,-1 1 0,-1 0 0,-2 0-1,-1 0 1,-2 30 223,-1-34-501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0 600,'0'0'224,"-3"13"-152,-40 28 16,20-15 232,0 0 80,1 1 160,0-1 201,3 1-1,-2 1-8,4 3-88,-1 2-184,6 6-224,3 0-72,2-4-120,2 1-40,2-6-72,0-1-80,3-1 80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4 3681,'6'-2'1288,"-3"1"-1072,-2 2-40,-1 5-16,-1 3-16,-4 13-80,1 2-16,-2 10-24,2 2-24,0 0-24,1 1-32,0-6-832,1-3 648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71 848,'16'-40'636,"-16"39"-517,1 0-1,-1 0 1,1-1-1,-1 1 0,1 0 1,-1 0-1,1-1 1,-1 1-1,0 0 0,0-1 1,0 1-1,0 0 1,0 0-1,0-1 0,0 1 1,0 0-1,-1-1 1,1 1-1,-1-1-118,0 3 585,8 3-491,-7-4-425,1 0 146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1072,'14'6'1427,"-11"-4"-1259,-3-8-6,0-5 442,0 11-335,11 23 1019,-8-17-1185,-1-3-72,-1 0 0,1-1 0,-1 1 0,1-1 0,0 0 0,0 0 0,0 1 0,0-1 0,1 0-31,-1-1-64,-1-2 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40 328,'24'-40'160,"-24"40"-156,0 0-1,0 0 1,0 0 0,0 1-1,0-1 1,0 0 0,0 0-1,0 0 1,0 0 0,0 0-1,0 0 1,0 0 0,0 0-1,0 0 1,0 0 0,0 0-1,0 0 1,0 0 0,0 0-1,0 0 1,0 0 0,0 1-1,0-1 1,0 0 0,0 0-1,0 0 1,0 0 0,0 0-1,0 0 1,0 0 0,0 0-1,0 0 1,0 0 0,1 0-1,-1 0 1,0 0 0,0 0-1,0 0 1,0 0 0,0 0-1,0 0 1,0 0 0,0 0-1,0 0 1,0 0 0,0 0-1,0 0 1,0 0 0,0 0-1,0 0 1,0 0 0,1 0-4,-3 11 171,-2 13 343,4-21-332,-1 1 0,0-1-1,0 0 1,0 0 0,0 0-1,0 0 1,-1-1-1,1 1 1,-1 0 0,0 0-1,0-1 1,-1 2-182,2-4 69,0 1 0,0 0 0,0-1 0,0 1-1,0-1 1,0 1 0,-1-1 0,1 0 0,0 0 0,0 1 0,0-1 0,0 0 0,-1 0-1,1 0 1,0 0 0,0 0 0,0 0 0,-1-1 0,1 1 0,0 0 0,0 0 0,0-1-1,0 1 1,0-1 0,-1 1 0,1-1 0,0 0 0,0 1 0,0-1 0,1 0-1,-1 0 1,0 0 0,-1 0-69,-57-43-188,42 34 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2:50:44.3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3621 2449,'-3'16'413,"0"-3"730,2-35 162,-1-87 17,-12-67-1322,-2-16-21,19-379 93,5 364-36,21-923 2238,-50 756-2287,7 200-1424,8-74 1437,12 118-406,-2 37-2199,-6-82 2605,-1 127-699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5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235 12 568,'2'3'-167,"7"10"1866,-6-10-230,-4-8 143,1 4-1596,-1-1 1,1 1-1,-1-1 0,0 1 0,0 0 0,0-1 1,0 1-1,0 0 0,0 0 0,0 0 1,0 0-1,0 0 0,0 0 0,-1 0 0,1 0 1,0 0-1,-1 0 0,1 1 0,-1-1 1,1 0-1,-1 1 0,1-1 0,-1 1 1,1 0-1,-1 0 0,1-1 0,-1 1 0,0 0 1,1 0-1,-1 1 0,1-1 0,-1 0 1,1 0-1,-1 1 0,0-1 0,1 1 0,0-1 1,-1 1-1,1 0 0,-1 0-16,0 0 84,-1 0 0,1 0 0,-1 0 0,1 1 0,0-1 0,-1 1 0,1 0 0,0-1 0,0 1 0,0 0 0,1 0 0,-1 0 0,0 1 0,1-1 0,-1 0 0,1 1 0,0-1 0,0 1 0,0-1 0,0 1 0,0-1 0,1 1 0,-1 0 0,1-1-84,0 1 227,0 1 1,1-1 0,-1 0-1,1 0 1,0 0 0,0 0-1,0 0 1,0-1 0,1 1-1,-1 0 1,1 0 0,1 2-228,-2-5 12,-1 1 1,1 0 0,-1-1-1,1 1 1,0 0-1,-1-1 1,1 1 0,0-1-1,-1 1 1,1-1 0,0 1-1,-1-1 1,1 1-1,0-1 1,0 0 0,0 1-1,-1-1 1,1 0-1,0 0 1,0 0 0,0 0-1,0 0 1,0 1-1,-1-1 1,1-1 0,0 1-1,0 0 1,0 0-1,0 0 1,0 0 0,-1-1-1,1 1 1,0 0-1,0-1 1,0 1 0,-1-1-1,1 1 1,0-1 0,-1 1-1,1-1 1,0 1-1,-1-1 1,1 0 0,-1 1-1,1-1 1,-1 0-1,1 0-12,0 0-5,-1 1-1,1-1 1,0 0-1,-1 1 1,1-1-1,-1 0 0,1 0 1,-1 1-1,1-1 1,-1 0-1,0 0 1,1 0-1,-1 0 1,0 1-1,0-1 0,0 0 1,0 0-1,0 0 1,0 0-1,0 0 1,0 0-1,0 0 0,0 0 1,0 1-1,0-1 1,-1-1 5,1 1-4,-1 0 0,0 0 0,0 0 0,0 1-1,0-1 1,0 0 0,0 0 0,0 0 0,0 1 0,0-1 0,0 1 0,0-1 0,0 1 0,-1-1 0,1 1 0,0 0 0,0-1 4,-3 0-12,0 0 0,0 1-1,1-1 1,-1 1 0,0 0 0,0 0 0,0 0 0,1 1 0,-1-1 0,0 1 0,0 0 0,-2 1 12,4-1-2,0 0 1,0 0 0,0 1-1,0-1 1,0 1 0,0-1-1,0 1 1,1 0 0,-1 0-1,1 0 1,-1 0 0,1 0-1,0 0 1,-1 0-1,1 0 1,0 1 0,1-1-1,-1 1 2,-1 1 10,2 1 0,-1 0 0,0 0-1,1 0 1,0 0 0,0 0-1,0 0 1,1 0 0,0 0-10,3 13 61,0 0 1,2-1-1,0 1 1,4 7-62,-9-24 1,11 21-22,-13-23 18,0 0 1,0 1-1,0-1 0,-1 1 1,1-1-1,0 1 0,0 0 1,-1-1-1,1 1 0,0 0 1,-1 0-1,1 0 0,0 0 1,-1 0-1,1 0 1,0 0-1,0 1 0,-1-1 1,1 0-1,0 1 0,-1-1 1,1 1 2,-28 10-31,26-9 28,0 0 1,0 0-1,0 1 1,0-1-1,1 0 1,-1 1 0,1 0-1,-1 0 1,1-1-1,0 1 1,0 0-1,0 1 1,1-1-1,-1 0 1,1 0-1,0 1 1,0-1 0,0 1-1,0-1 1,1 1-1,-1 2 3,1-2 7,-1 0-1,1 1 1,0-1-1,1 1 1,-1-1-1,1 1 1,0-1-1,0 0 1,0 1-1,1-1 0,-1 0 1,1 0-1,0 0 1,0 0-1,1 0 1,-1 0-1,2 1-6,-4-5-7,1 1-1,-1-1 1,0 1-1,0-1 0,1 0 1,-1 1-1,0-1 1,1 1-1,-1-1 0,0 0 1,1 1-1,-1-1 0,1 0 1,-1 0-1,0 1 1,1-1-1,-1 0 0,1 0 1,-1 0-1,1 1 1,-1-1-1,1 0 0,-1 0 1,1 0-1,-1 0 1,1 0-1,-1 0 0,1 0 1,-1 0-1,1 0 1,-1 0-1,1 0 0,-1-1 1,1 1-1,-1 0 1,1 0-1,-1 0 0,1-1 1,-1 1-1,0 0 1,1 0-1,-1-1 0,1 1 1,-1 0-1,0-1 0,1 1 1,-1 0-1,1-1 8,-1 0-2,0 0 0,0 1-1,1-1 1,-1 0 0,0 0 0,0 1-1,0-1 1,0 0 0,0 0 0,0 0-1,0 1 1,0-1 0,0 0-1,-1 0 1,1 0 0,0 1 0,0-1-1,-1 0 1,1 1 0,0-1 0,-1 0-1,1 0 1,-1 1 0,1-1-1,-1 1 1,1-1 0,-1 0 0,1 1-1,-1-1 1,1 1 0,-1 0 0,0-1-1,0 0 3,0 1-6,-1-1 0,1 0 0,0 0 0,-1 0 0,1 1 0,-1-1-1,0 0 1,1 1 0,-1 0 0,1-1 0,-1 1 0,0 0 0,1 0 0,-1 0-1,0 0 1,1 0 0,-1 0 0,0 0 0,1 1 0,-1-1 0,1 0 0,-1 1 6,-1 0 1,1 1 1,0-1 0,-1 0 0,1 1-1,0 0 1,0 0 0,0-1 0,0 1-1,0 0 1,1 1 0,-1-1 0,1 0-1,-1 0-1,-1 4 36,0 0-1,0-1 1,1 1-1,-1 0 0,1 0 1,1 1-1,-1-1 1,1 0-1,0 0 0,1 1 1,-1 3-36,2-5-33,0 1 0,0-1-1,0 0 1,1 1 0,-1-1 0,1 0 0,1 0 0,-1 0 0,1 0 0,0 0 0,0 0 0,0-1 0,1 0 0,-1 1 0,1-1-1,0-1 1,1 1 0,-1 0 0,0-1 0,1 0 0,0 0 0,0-1 0,0 1 0,0-1 0,4 2 33,3-1-351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0:04.35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31 3569,'7'3'357,"0"0"0,-1 0 1,1-1-1,0 0 0,0-1 1,0 1-1,0-1 0,1-1-357,-6 0 11,0 1-1,0-1 0,0-1 1,0 1-1,0 0 0,0 0 0,-1-1 1,1 1-1,0-1 0,0 0 1,0 1-1,0-1 0,-1 0 0,2-1-10,-2 1 15,0 1 0,-1-1 0,1 0 0,0 0 0,0 0 0,-1 0-1,1-1 1,0 1 0,-1 0 0,1 0 0,-1 0 0,0 0 0,1-1 0,-1 1-1,0 0 1,0 0 0,1-1 0,-1 1 0,0 0 0,0 0 0,-1-1 0,1 1-1,0-1-14,0 1 9,0 0-1,0 1 0,0-1 0,0 1 0,0-1 0,-1 1 0,1-1 0,0 0 0,0 1 0,0-1 0,-1 1 0,1-1 0,0 1 0,0-1 0,-1 1 0,1-1 0,0 1 0,-1-1 0,1 1 0,-1 0 0,1-1 0,-1 1-8,1 0 9,-1-1-1,1 1 0,-1 0 1,1 0-1,-1 0 0,1 0 1,0 1-1,-1-1 1,1 0-1,-1 0 0,1 0 1,0 0-1,-1 0 0,1 0 1,-1 1-1,1-1 1,0 0-1,-1 0 0,1 0 1,0 1-1,-1-1 0,1 0 1,0 1-9,-1 0 19,0 0 0,0 0 0,0 0 0,0 1 0,0-1 1,0 0-1,0 1 0,1-1 0,-1 0 0,1 1 0,-1-1 0,1 1 0,-1-1 0,1 1 1,0-1-1,0 1 0,0-1 0,0 1-19,1 1 125,0 1 0,0-1 0,1 0 0,-1 0 0,1 0 0,0 0 0,0 0 1,0 0-1,0 0 0,0 0 0,1-1 0,-1 1 0,1-1 0,0 0 0,0 0 0,0 0 0,0 0 0,0 0 0,0-1 0,0 1 0,1-1-125,-1 1 8,0-1 0,0 0 0,0 0 0,0 0-1,0 0 1,1 0 0,-1 0 0,0-1 0,0 0-1,1 1 1,-1-1 0,0-1 0,0 1 0,1 0-1,-1-1 1,0 1 0,0-1 0,0 0 0,0 0-1,0-1 1,0 1 0,3-2-8,-3 0-31,-1 1 0,1-1 1,-1 0-1,1 0 0,-1 0 0,0 0 0,1-3 31,-3 6-1,1-1-1,-1 0 0,0 1 1,1-1-1,-1 1 0,0-1 0,1 0 1,-1 1-1,0-1 0,0 0 0,1 0 1,-1 1-1,0-1 0,0 0 1,0 1-1,0-1 0,0 0 0,0 0 1,0 1-1,0-1 0,-1 0 0,1 1 1,0-1-1,0 0 0,0 1 1,-1-1-1,1 0 0,0 1 0,-1-1 1,1 0-1,-1 1 0,1-1 0,-1 1 1,1-1-1,-1 1 0,1-1 0,-1 1 1,1-1-1,-1 1 0,0 0 1,1-1-1,-1 1 2,1 0-1,0 0 0,0 0 1,0 0-1,0 0 0,0 0 0,0 0 1,-1 0-1,1 0 0,0 0 0,0 0 1,0 0-1,0 0 0,0 0 0,0 0 1,0 0-1,0 0 0,0 0 0,0 0 1,0 0-1,0 0 0,-1 0 0,1 0 1,0 0-1,0 0 0,0 0 0,0 0 1,0 0-1,0 0 0,0 0 0,0 0 0,0 0 1,0 0-1,0 0 0,0 0 0,0 0 1,0 0-1,0 1 0,0-1 0,0 0 1,-1 0-1,1 0 0,0 0 0,0 0 1,0 0-1,0 0 0,0 0 0,0 0 1,0 0-1,0 0 0,0 1 0,0-1 1,0 0-1,0 0 0,0 0 0,0 0 1,1 0-1,-1 0 0,0 0 0,0 0 1,0 0-1,0 0 0,0 0 0,0 0 1,0 0-1,0 1 0,0-1 1,4 9 20,6 8 149,-2-9 190,-1 1 1,1-2-1,0 1 1,8 5-360,-14-12 27,0 1 0,0 0 0,1 0 0,-1-1 0,1 0 0,-1 1 1,1-1-1,-1 0 0,1 0 0,0 0 0,0-1 0,-1 1 1,1-1-1,0 1 0,0-1 0,0 0 0,0 0 0,0 0 1,-1-1-1,1 1 0,0-1-27,-1 1-12,0-1-1,-1 0 1,1 0-1,-1 0 1,1 0 0,-1 0-1,1 0 1,-1-1 0,1 1-1,-1 0 1,0-1 0,0 1-1,0-1 1,0 0-1,0 1 1,0-1 0,0 0-1,-1 1 1,1-1 0,0 0-1,-1 0 1,0 0 0,1 1-1,-1-1 1,0 0-1,0 0 1,0 0 0,0 0-1,0 0 1,0 1 0,-1-1-1,1 0 1,-1 0-1,1 0 1,-1 0 0,0 1-1,1-1 1,-1 0 0,0 1-1,0-1 1,0 1 0,-1-1-1,1 1 1,0-1-1,0 1 1,-1 0 0,1 0-1,-1 0 1,1-1 0,-1 1-1,0 1 1,1-1 0,-1 0-1,0 0 1,-1 0 12,2 1 1,0-1 1,0 1-1,0 0 1,0-1-1,0 1 1,0 0-1,0 0 1,0 0-1,0 0 1,0 0-1,-1 0 1,1 0-1,0 0 1,0 0-1,0 1 1,0-1-1,0 0 1,0 1-1,0-1 1,0 1-1,0-1 1,0 1-1,0-1-1,1 1 7,0 0 0,-1 0-1,1 0 1,0-1-1,0 1 1,-1 0 0,1 0-1,0 0 1,0-1-1,0 1 1,0 0 0,0 0-1,0 0 1,0 0 0,1-1-1,-1 1 1,0 0-1,0 0 1,1 0 0,-1-1-1,0 1 1,1 0-7,2 5 65,0 0 0,0-1 0,1 1-1,0-1 1,0 0 0,4 4-65,-4-5 50,0-1-1,0 0 0,0 0 1,1 0-1,-1 0 0,1-1 1,-1 0-1,6 2-49,-9-4-5,0 1 0,1-1 0,-1 1 0,0-1 0,1 0 0,-1 1 0,1-1 0,-1 0 0,0 0-1,1 0 1,-1 0 0,1 0 0,-1-1 0,0 1 0,1 0 0,-1-1 0,0 1 0,1-1 0,-1 1 0,0-1 0,0 1 0,1-1 0,-1 0 0,0 0 0,0 0-1,0 0 1,0 0 0,0 0 0,0 0 0,0 0 0,0 0 0,0 0 0,-1 0 0,1-1 5,-1-3-59,-6 8 16,-7 8 9,11-9 39,1 0 0,-1 0 0,1 1 0,0-1 0,-1 1-1,1-1 1,0 1 0,1-1 0,-1 1 0,0 0 0,1-1 0,-1 1 0,1 0 0,0 0 0,0-1 0,0 1 0,0 0-5,1 3 13,0 0 1,0-1 0,1 0 0,0 1 0,0-1 0,0 0 0,0 0 0,3 3-14,1 3 13,1-1 0,1 0 0,-1 0 0,2-1-1,-1 0 1,1-1 0,7 5-13,-15-12-4,0-1-1,0 1 1,0 0-1,-1-1 1,1 1-1,0 0 0,0-1 1,-1 1-1,1 0 1,0 0-1,-1 0 1,1 0-1,-1 0 0,1 0 1,0 0 4,-9 6-80,-11 9 71,18-14 11,0 0 0,0 0 1,0 0-1,0 1 0,0-1 0,1 0 0,-1 1 1,1-1-1,0 1 0,0-1 0,0 1 0,0-1 1,0 0-1,0 1 0,0-1 0,1 1 0,0-1 1,-1 0-1,1 1 0,0-1 0,0 0 0,0 0 1,1 2-3,3 4 8,-1 0 1,1 0-1,0 0 1,1-1-1,4 5-8,19 11 19,-14-12-91,-14-11 65,-1 0 0,0 0 1,0 0-1,0 0 1,0 0-1,0 0 0,1 0 1,-1 0-1,0 0 0,0 0 1,0 0-1,0 0 0,0 1 1,0-1-1,1 0 1,-1 0-1,0 0 0,0 0 1,0 0-1,0 0 0,0 0 1,0 0-1,0 1 0,0-1 1,0 0-1,0 0 0,1 0 1,-1 0-1,0 0 1,0 0-1,0 1 0,0-1 1,0 0-1,0 0 0,0 0 1,0 0-1,0 0 0,0 1 1,0-1-1,0 0 1,0 0-1,0 0 0,0 0 1,0 0-1,-1 1 0,1-1 1,0 0-1,0 0 0,0 0 1,0 0-1,0 0 1,0 0-1,0 1 0,0-1 7,-1 0 4,0 0 0,0 0 0,0 1 0,0-1-1,0 1 1,0-1 0,1 1 0,-1-1 0,0 1-1,0-1 1,1 1 0,-1 0 0,0 0 0,1-1 0,-1 1-1,0 0 1,1 0 0,-1-1 0,1 1 0,-1 0-1,1 0 1,0 0 0,-1 0 0,1 0 0,0 0 0,0 0-1,0 0-3,0 2 6,0 0-1,0-1 1,0 1-1,0 0 0,1-1 1,0 1-1,-1 0 1,1-1-1,0 1 0,1 1-5,2 3 5,0 1-1,0-1 0,1 0 0,0 0 1,0 0-1,4 3-4,25 15-2506,-27-21 1738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19.7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9554 4268 1608,'4'-2'259,"-1"0"-1,1 1 1,0-2-1,-1 1 1,1 0-1,-1-1 1,0 1 0,0-1-1,0 0 1,0 0-1,0 0 1,-1 0-1,1-1 1,-1 1-1,0-1 1,2-3-259,3-6-5,-1-1 1,0 0 0,-1-1 0,-1 1 4,18-71-23,-4-1-1,-3 0 1,-3-17 23,11-265 66,-14 181-35,22-794 1424,-21 378-1188,-3 233 90,-8 128 81,-13-26-438,12 248 18,-3-43 32,-7-24-50,9 69-6,-1 0 0,-1 1-1,0 0 1,-1 0 0,-1 0 0,-1 1-1,-2-4 7,2 9-8,0 0-1,0 0 0,-1 1 1,0 0-1,-1 0 0,0 1 0,0 0 1,-1 1-1,0 0 0,0 1 0,-8-3 9,-5-1-15,0 0-1,-1 2 0,-1 1 0,1 1 1,-12-1 15,-471-77-32,313 52 40,59 8-8,-52 2 0,-472-19 0,176 33 0,-21-2 0,-459-5 24,565 5-4,39-2-2,-711 2 8,881 6-24,-153-2 4,-4 9-11,-1037 13 128,1054 6-54,207-10-48,9-5-2,-76 8 104,66-2-33,-8-6-90,16 0 1,83-4 5,0 1-1,0 2 0,0 2 1,-15 5-6,36-8 0,1 1 0,-1 0 0,1 1 1,0 0-1,0 1 0,1 0 0,0 0 1,0 2-1,-7 6 8,0 1 1,1 0 0,-11 17-9,17-19 27,0 1 0,1 1 1,1-1-1,0 1 1,1 1-1,1-1 1,-2 12-28,-7 29 119,-3 38-119,5-23-19,3-21 2,-16 77 11,-6 93 6,20-39 136,8 0 0,11 69-136,76 484 156,-51-495-136,16 62 121,56 179-141,-26-114 111,22 78-346,-72-335 259,-5-19 150,3 0 0,22 44-174,-42-121 323,1 0 0,0 0-1,1-1 1,0 0 0,1-1-1,1 0 1,0 0 0,3 3-323,-6-9 83,0 0 0,1 0-1,0 0 1,0-1 0,0 0 0,0-1 0,1 0 0,0 0 0,0-1 0,0 0 0,0-1 0,0 1 0,9-1-83,19 1 214,-1-3 0,1-1 0,0-2 0,-1-1 1,19-6-215,73-6 197,193-21 347,115-36-544,-367 61 70,473-95 174,-340 67-214,130-7-30,208 2-138,-476 40 114,651-17-3,-389 17 30,388 15-54,-523-4-28,76 5 2,269 1-230,140-12-213,182 43 520,-343-14 122,-349-28-55,1-7-1,13-9-66,108-26 31,-206 25-61,-2-3 1,40-18 29,-95 28-510,-1-2 0,0 0 0,16-12 510,-16 9-553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26.6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6585,'18'4'644,"0"-2"0,0 0-1,-1-1 1,1-1-1,0 0 1,0-2-1,17-3-643,-23 3 46,1-1-32,0 0 0,0 1 0,0 1 0,0 0 0,1 1 0,-1 0 0,1 1-14,-13-1 1,1 0 0,-1 1-1,0-1 1,0 0-1,0 0 1,0 1 0,0-1-1,0 0 1,0 1-1,0-1 1,0 1 0,0-1-1,0 1 1,0 0-1,0 0 1,0-1 0,0 1-1,-1 0 1,1 0-1,0 0 1,0 0 0,-1 0-1,1 0 1,0 1-1,-1-1-1,0 0 0,0 1 1,0-1-1,0 1 0,0-1 1,0 1-1,0-1 0,-1 1 1,1-1-1,0 1 0,-1-1 1,1 0-1,-1 1 1,0-1-1,1 0 0,-2 2 1,-3 5-9,-1 0 0,0 0-1,0-1 1,-1 0 0,-1 0 9,8-6 0,-23 19-106,-1 0 0,-14 8 106,18-14-33,0 1-1,2 0 1,-1 1-1,-8 12 34,25-26 97,1 0 0,-1-1 0,1 1 0,-1 0-1,1 0 1,0 0 0,0 0 0,0 0 0,0 1-1,0-1 1,0 0 0,1 0 0,-1 1 0,1-1-1,-1 0 1,1 1 0,0-1 0,0 1 0,0-1-1,0 2-96,1-1 109,0-1 0,0 0 0,0 0 0,0 0 0,0 0 0,1 0 0,-1 0 0,1 0 0,-1 0 0,1 0 0,0-1 0,0 1 0,-1-1 0,1 1 0,0-1 0,3 2-109,4 1 225,1 1 0,0-1 1,0-1-1,0 1 1,0-2-1,1 1 0,-1-2 1,3 1-226,11-1 101,-1-1 0,1-2 1,0 0-1,-1-1 0,10-3-101,58-7-2200,-75 13 1592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27.0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367 1 7242,'-28'0'3080,"-8"0"-1768,-4 0-439,-7 0-249,-1 1-288,1 1-128,1 1-520,7 2-2529,3 0 2049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28.9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50 223 2689,'6'2'370,"0"-1"1,0 0 0,0-1 0,0 1 0,0-1 0,0 0 0,0-1-1,0 1 1,1-1 0,-1-1 0,0 1 0,-1-1 0,2 0-371,-2 0 13,1-1 1,-1 0-1,0 0 0,0 0 1,-1-1-1,1 1 0,-1-1 1,1 0-1,-1 0 1,-1-1-1,1 1 0,0-1 1,-1 0-1,0 0 1,0 0-1,-1 0 0,1-1 1,-1 1-1,0-1 1,1-4-14,-2 6-1,0 0 0,-1 0 0,1 0 0,-1 0 0,0 0 0,1 0 0,-2 0 0,1 0 0,0 0 0,-1 1 1,0-1-1,0 0 0,0 0 0,0 0 0,-1 1 0,1-1 0,-1 1 0,0-1 0,-1 0 1,1 2 0,0-1 0,0 1 1,0 0-1,0 0 0,0 0 0,-1 1 0,1-1 0,-1 1 0,1-1 0,-1 1 0,0 0 0,1 0 1,-1 0-1,0 0 0,0 0 0,0 1 0,0-1 0,0 1 0,1 0 0,-1 0 0,0 0 1,0 0-1,0 0 0,0 1 0,0-1 0,-1 1 0,-4 1 3,-1 1 1,1-1-1,-1 1 0,1 1 0,0 0 1,1 0-1,-1 0 0,1 1 1,-1 0-1,1 1 0,-4 4-3,8-7 22,0 0 0,0 0 0,1 0 0,-1 0-1,1 1 1,0-1 0,0 1 0,0-1 0,0 1 0,0 0 0,1 0-1,0 0 1,0 0 0,0 0 0,0 0 0,0 0 0,1 0-1,0 0 1,0 0 0,0 0 0,0 1 0,1-1 0,0 0-1,0 0 1,0 0 0,0 0-22,0-2-31,0 0 1,0 1-1,0-1 0,1 0 1,-1 0-1,1 0 0,0 0 0,-1-1 1,1 1-1,0 0 0,0-1 1,0 1-1,0-1 0,0 1 1,0-1-1,1 0 0,-1 0 0,0 0 1,0 0-1,1-1 0,-1 1 1,1-1-1,-1 1 0,1-1 0,0 0 31,10 1-421,1 0 0,0-1 0,0-1 0,4-1 421,5 0-292,77-5-2868,-69 7 3024,-23 0 554,0 0-1,1 0 1,-1-1 0,0 0-1,-1 0 1,9-3-418,15-5 762,-10 3-617,0-1 0,0 0 0,0-2 0,12-7-145,-30 13 59,0 1 1,1-1-1,-1 0 0,0-1 1,0 1-1,-1 0 1,1-1-1,-1 1 1,0-1-1,1 0 0,-2 0 1,1 0-1,0 0 1,-1 0-1,0 0 1,0-1-1,0 1 0,0 0 1,-1-1-1,0-2-59,1 5 58,-1-1-1,0 1 1,0 0-1,-1-1 1,1 1-1,0-1 1,-1 1-1,1 0 1,-1 0-1,0-1 1,0 1 0,0 0-1,0 0 1,0 0-1,0 0 1,-1 0-1,1 0 1,-1 0-1,1 0 1,-1 1-1,0-1 1,1 0-1,-1 1 1,0-1-1,0 1 1,0 0-1,0 0 1,-1 0-1,1 0 1,0 0-1,0 0 1,-1 1-1,1-1 1,0 1-1,-1-1 1,1 1-1,-2 0-57,1 0 7,0 0 0,0 1 0,0-1 0,0 0 0,0 1-1,0 0 1,0 0 0,0 0 0,0 0 0,1 1 0,-1-1-1,0 1 1,1-1 0,-1 1 0,1 0 0,-1 0 0,1 0-1,0 0 1,0 0 0,0 1 0,0-1 0,0 1-1,1-1 1,-1 1 0,1 0 0,0 0 0,0-1 0,-1 1-1,2 0 1,-1 0 0,0 0-7,-1 6-70,0 0 0,0 0-1,1 0 1,0 0 0,0 0 0,1 0-1,0 0 1,1 0 0,0 0 0,1 1 70,3 3-898,4-8 373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29.6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 3041,'1'3'320,"1"-1"0,0 1 0,-1 0-1,1 0 1,-1 1 0,0-1 0,0 0 0,0 0 0,0 1 0,-1-1 0,1 0 0,-1 1 0,0-1 0,0 4-320,-1 7-49,0 1 1,-2 0-1,0 0 49,-4 33 57,3-24-111,3-21 54,1 0 0,-1 1-1,0-1 1,1 0 0,-1 1-1,1-1 1,0 1 0,0-1-1,1 0 1,-1 1 0,1 1 0,-1-5 5,1 0 1,-1 0 0,0 0 0,1 0-1,-1 1 1,0-1 0,1 0 0,-1 0-1,1 0 1,-1 0 0,0 0 0,1 0-1,-1 0 1,1 0 0,-1 0 0,0-1-1,1 1 1,-1 0 0,1 0 0,-1 0 0,0 0-1,1 0 1,-1-1 0,0 1 0,1 0-1,-1 0 1,0-1 0,1 1 0,-1 0-1,0 0 1,0-1 0,1 1 0,-1 0-1,0-1 1,0 1 0,0-1 0,1 1-1,-1 0 1,0-1 0,0 1-6,12-15 148,-4 4-74,43-59 86,-44 61-145,1 1 1,-1 0-1,2 0 1,-1 1 0,1 0-1,6-3-15,-15 9 9,1 1-1,-1 0 1,1-1-1,-1 1 1,1 0-1,0 0 1,-1-1-1,1 1 1,0 0-1,-1 0 1,1 0-1,0 0 1,0 0-1,-1 0 1,1 0-1,0 0 1,-1 0 0,1 0-1,0 0 1,-1 0-1,1 0 1,0 1-1,-1-1 1,1 0-1,0 1 1,-1-1-1,1 0 1,-1 1-1,1-1 1,-1 1-1,1-1 1,-1 0-1,1 1 1,-1-1-1,1 1 1,-1 0 0,0-1-1,1 1 1,-1-1-1,0 1 1,1 0-1,-1-1 1,0 1-1,0 0 1,1-1-9,8 39-11,-7-25 17,-2-14-6,2 7 133,-1 0 1,1 0-1,1 0 0,-1-1 1,1 1-1,2 2-133,-4-8 26,-1 0 0,1 0 1,0 0-1,0 0 0,0 0 0,0 0 0,0 0 0,0 0 0,0 0 0,0 0 0,0-1 0,0 1 0,0 0 0,0-1 1,1 1-1,-1-1 0,0 1 0,0-1 0,1 0 0,-1 1 0,0-1 0,1 0 0,-1 0 0,0 0 0,1 0 1,-1 0-1,0 0 0,1 0 0,-1-1 0,0 1 0,1 0 0,-1-1 0,0 1 0,0-1 0,1 1 0,-1-1 1,0 0-27,14-8 222,0 0 0,-1-1 0,12-11-222,-17 13 14,-1 0-1,1 1 1,0 1 0,1 0-1,0 0 1,0 0-1,0 1 1,0 1 0,1 0-1,11-3-13,-20 7 1,0 0 1,0 0-1,0 0 0,0 0 0,0 0 0,0 0 0,0 1 0,0-1 0,0 1 0,0-1 1,0 1-1,0 0 0,0 0 0,0 0 0,-1 0 0,1 0 0,0 0 0,-1 0 0,1 1 1,-1-1-1,1 1 0,-1-1 0,0 1 0,1-1 0,0 2-1,3 6-134,0 0-1,0 0 1,-1 1 0,3 7 134,1 2-431,3 3 163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32.3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161 24 3553,'16'-14'1960,"-6"8"-375,-4 2-345,-10 13-616,-8 6-280,-13 18-384,-5 10-24,-9 14-496,-1 6-688,-2 0 799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33.8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12 2336,'34'-11'1337,"-31"11"-257,0 1-232,-2 1-480,-1 0-184,-3 3-200,-1 0-32,-3 3 8,-2 1 0,-3 4-48,-2 1-144,-2 4-1224,-3-1 1032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13:41:37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373 123 448,'1'-2'151,"0"0"0,-1-1 0,1 1 0,0-1 0,-1 0 0,0 1 0,1-1 0,-1 1 0,0-1 0,0 1 0,-1-1 0,1 0 0,0 1 0,-1-1-1,0 1 1,1-1 0,-1 1 0,0-1 0,0 1 0,0 0 0,-1-1 0,1 1 0,-1 0 0,1 0 0,-1 0 0,0 0 0,1 0 0,-3-1-151,-1-2 27,-1 0 1,0 0-1,0 0 0,0 1 1,0-1-1,-1 2 0,0-1 1,0 1-1,-1-1-27,-1 1 1,0 1 1,0 0-1,0 1 1,0 0-1,0 0 1,0 1-1,0 0 0,0 1 1,0 0-1,0 0 1,0 1-1,0 0 1,0 1-1,0 0 0,1 0 1,-7 4-2,5-2 40,0 0 1,0 1-1,0 1 1,1-1-1,0 2 1,1-1-1,0 1 1,0 0-1,0 1 1,1 0-1,0 0 1,1 0 0,-1 4-41,4-8 91,1 0 0,-1 0 0,1 0 1,1 0-1,-1 1 0,1-1 1,0 0-1,0 1 0,0-1 1,1 1-1,0-1 0,0 1 1,1-1-1,-1 1 0,1-1 0,0 1 1,1-1-1,-1 0 0,1 1 1,0-1-1,0 0 0,1 0 1,-1-1-1,1 1 0,0 0 1,1-1-1,-1 0 0,1 1 0,0-1 1,0-1-1,0 1 0,0-1 1,1 1-1,-1-1 0,1-1 1,0 1-1,0 0 0,0-1 1,0 0-1,0-1 0,1 1 0,-1-1 1,0 0-1,1 0 0,2 0-91,-2-1 32,9 2 16,0-1 0,0-1 1,7-1-49,-18 1-10,0-1 0,0 1 0,0-1 1,0 0-1,-1 0 0,1 0 0,0-1 1,-1 1-1,1-1 0,-1 0 0,1 0 0,-1 0 1,0 0-1,1-1 0,-2 1 0,3-3 10,-4 4-12,0 0-1,0 0 0,0 0 0,-1 0 1,1 0-1,0 0 0,-1 0 1,1-1-1,-1 1 0,1 0 0,-1 0 1,0 0-1,1-1 0,-1 1 0,0 0 1,0 0-1,0-1 0,0 1 0,0 0 1,0 0-1,0-1 0,-1 1 1,1 0-1,0 0 0,-1-2 13,0 1-66,-1 0 1,1 0-1,-1-1 0,1 1 1,-1 0-1,0 0 0,0 1 1,0-1-1,0 0 1,0 1-1,0-1 0,-2 0 66,-3-2-167,-1 0-1,0 1 0,0-1 1,0 2-1,0-1 1,-1 1-1,-4-1 168,-2 4 429,15-1-396,0 0 0,-1 0 0,1 1 0,0-1 0,0 0 0,0 0 0,0 0 0,0 0 0,0 0 0,0 1 0,0-1 0,0 0 0,0 0 0,0 0 0,0 0 0,0 0 0,0 1 0,0-1 0,0 0 0,0 0 0,0 0 0,0 0 0,0 0 0,0 1 0,0-1 0,0 0 0,0 0 0,0 0 0,0 0 0,0 0 0,0 0 0,0 1 0,1-1 0,-1 0 0,0 0 0,0 0 0,0 0 0,0 0 0,0 0 0,0 0 0,0 0 0,1 1 0,-1-1 0,0 0 0,0 0-33,2 1 106,-1 0 0,1 0 0,0 0 0,0 0 0,0 0 0,-1 0 0,1-1 0,0 1 0,0-1 0,0 1 0,0-1 0,0 0 0,0 0-106,39-6-1767,-33 4 1041,8-1-127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5C67-9EDD-492B-8836-AE2322BE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DB6EE-7E42-4CD6-9F29-AA255F9AC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ADA-329E-44B3-937A-59FEBCDD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5586-DD7C-4C38-A6B1-AFF308A1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3E3C-F115-42C5-A2EB-1702FA41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C4D2-FB13-47D5-8B05-0D8FF81F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6100C-5CB3-49A9-8C10-3F1FF9DA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13E3-2E7D-48BA-9FEE-9F34E624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E65D-BD9E-4A19-BB8E-09A67453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DA95-D8B8-4A68-9193-DEBC881C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2DF65-B653-42E9-AD08-468B55ED3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66924-0527-4EED-871D-92B9FDB52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0535-DF4B-4C87-88D6-09A107F0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ECC2-DD56-4145-A270-E1AA490B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C1F8-BEBC-4C79-9C6A-D21F4F91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033-ACF6-4D1E-934F-239AFE7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4DCA-C60A-4E31-9DE5-3F108F59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6EDC-C4ED-471F-B7E6-6EE8F292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9B05-6754-411E-B288-B645832A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DF09-9BA8-4322-BAB9-3CB1CF64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31D3-155E-4B4F-96D1-28A72C99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0B6E6-7D58-4904-BDF0-F516609F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531B-10C1-4CA1-97EE-DCAA5CF5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5C22-5EDF-499E-8927-93E0A33D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1AFD-0153-4E80-B01A-133F619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727-1B72-468F-A6C5-BAC32D3F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6998-F79E-4E14-A50D-E09FCC0BA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85C3-E219-4629-BBA9-7080D0B2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AEDCA-C899-42C1-B789-DD65E59F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36A5-D4AB-443F-A2E5-A24494AE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DBF73-89DB-4E4B-B6C5-7CE6A1E0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F5FB-D704-4A8F-A1F6-7CE00641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792E-5B88-4BE9-91C9-1F1E1EF3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CF6CF-FF27-4531-8419-37E5E52A0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A5882-7FBD-44E3-8AED-43535A394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1B6E9-60B9-4FCA-BC0E-86E8B8EE5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CA6AC-4604-4D25-AA76-77958E1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7A75C-942F-4B9F-86AD-348A4E2A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E8F80-22D0-4E05-9066-1893D807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1F77-E932-4D70-8133-14C2CADC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07650-2FBE-4D7B-AA87-E0B3925C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8523B-032E-45EF-9526-03DF6AEA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B77E7-A97E-4299-85F0-CEB7223D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4933B-65DB-4439-833D-93D41415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C7024-6DF6-48D0-ACF0-83C06357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8A311-7ECC-41A0-8A4E-A63F58E4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1D4B-E54D-4DB6-B945-70E8C5F4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CF2C-864A-48F5-A537-830735CB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B90F1-E487-49E4-991F-EE6E8CF0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B221-DDD4-4E53-B983-06AFD39C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B6A74-D70D-4FE6-8238-98245178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7A0BB-D741-4D46-825D-036FC0C7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6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F820-C683-4DF1-85F8-CCC70C63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71B91-21A3-4E0F-9627-842E19B0C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1ED9-E91F-4CC7-868B-AA703AA42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2F4BA-FE75-4CF5-8B2E-DA70F9CD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35B9B-DAB4-4D01-83CE-F896500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BAF3-B256-4E8D-917A-552C935C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4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491A9-8382-4FC6-BFDA-1BF8CC25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56EA-3B8B-4B9F-B7A7-F6A9412A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128F-1019-47CE-BED3-05E674578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69F4E-8484-40AE-AE7F-7C3D4F6AA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D225-60F9-475D-A453-8BDF0F690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36EC-579A-4333-BA14-960DD301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6391-3A3B-421F-ABF9-12C21762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3.xml"/><Relationship Id="rId21" Type="http://schemas.openxmlformats.org/officeDocument/2006/relationships/image" Target="../media/image214.png"/><Relationship Id="rId42" Type="http://schemas.openxmlformats.org/officeDocument/2006/relationships/customXml" Target="../ink/ink341.xml"/><Relationship Id="rId63" Type="http://schemas.openxmlformats.org/officeDocument/2006/relationships/customXml" Target="../ink/ink356.xml"/><Relationship Id="rId84" Type="http://schemas.openxmlformats.org/officeDocument/2006/relationships/image" Target="../media/image232.png"/><Relationship Id="rId138" Type="http://schemas.openxmlformats.org/officeDocument/2006/relationships/customXml" Target="../ink/ink398.xml"/><Relationship Id="rId159" Type="http://schemas.openxmlformats.org/officeDocument/2006/relationships/image" Target="../media/image265.png"/><Relationship Id="rId170" Type="http://schemas.openxmlformats.org/officeDocument/2006/relationships/customXml" Target="../ink/ink414.xml"/><Relationship Id="rId191" Type="http://schemas.openxmlformats.org/officeDocument/2006/relationships/image" Target="../media/image281.png"/><Relationship Id="rId205" Type="http://schemas.openxmlformats.org/officeDocument/2006/relationships/image" Target="../media/image288.png"/><Relationship Id="rId107" Type="http://schemas.openxmlformats.org/officeDocument/2006/relationships/customXml" Target="../ink/ink378.xml"/><Relationship Id="rId11" Type="http://schemas.openxmlformats.org/officeDocument/2006/relationships/image" Target="../media/image209.png"/><Relationship Id="rId32" Type="http://schemas.openxmlformats.org/officeDocument/2006/relationships/customXml" Target="../ink/ink336.xml"/><Relationship Id="rId53" Type="http://schemas.openxmlformats.org/officeDocument/2006/relationships/customXml" Target="../ink/ink348.xml"/><Relationship Id="rId74" Type="http://schemas.openxmlformats.org/officeDocument/2006/relationships/image" Target="../media/image227.png"/><Relationship Id="rId128" Type="http://schemas.openxmlformats.org/officeDocument/2006/relationships/customXml" Target="../ink/ink393.xml"/><Relationship Id="rId149" Type="http://schemas.openxmlformats.org/officeDocument/2006/relationships/image" Target="../media/image260.png"/><Relationship Id="rId5" Type="http://schemas.openxmlformats.org/officeDocument/2006/relationships/image" Target="../media/image206.png"/><Relationship Id="rId95" Type="http://schemas.openxmlformats.org/officeDocument/2006/relationships/customXml" Target="../ink/ink372.xml"/><Relationship Id="rId160" Type="http://schemas.openxmlformats.org/officeDocument/2006/relationships/customXml" Target="../ink/ink409.xml"/><Relationship Id="rId181" Type="http://schemas.openxmlformats.org/officeDocument/2006/relationships/image" Target="../media/image276.png"/><Relationship Id="rId216" Type="http://schemas.openxmlformats.org/officeDocument/2006/relationships/customXml" Target="../ink/ink437.xml"/><Relationship Id="rId22" Type="http://schemas.openxmlformats.org/officeDocument/2006/relationships/customXml" Target="../ink/ink331.xml"/><Relationship Id="rId43" Type="http://schemas.openxmlformats.org/officeDocument/2006/relationships/image" Target="../media/image32.png"/><Relationship Id="rId64" Type="http://schemas.openxmlformats.org/officeDocument/2006/relationships/image" Target="../media/image222.png"/><Relationship Id="rId118" Type="http://schemas.openxmlformats.org/officeDocument/2006/relationships/image" Target="../media/image249.png"/><Relationship Id="rId139" Type="http://schemas.openxmlformats.org/officeDocument/2006/relationships/image" Target="../media/image255.png"/><Relationship Id="rId85" Type="http://schemas.openxmlformats.org/officeDocument/2006/relationships/customXml" Target="../ink/ink367.xml"/><Relationship Id="rId150" Type="http://schemas.openxmlformats.org/officeDocument/2006/relationships/customXml" Target="../ink/ink404.xml"/><Relationship Id="rId171" Type="http://schemas.openxmlformats.org/officeDocument/2006/relationships/image" Target="../media/image271.png"/><Relationship Id="rId192" Type="http://schemas.openxmlformats.org/officeDocument/2006/relationships/customXml" Target="../ink/ink425.xml"/><Relationship Id="rId206" Type="http://schemas.openxmlformats.org/officeDocument/2006/relationships/customXml" Target="../ink/ink432.xml"/><Relationship Id="rId12" Type="http://schemas.openxmlformats.org/officeDocument/2006/relationships/customXml" Target="../ink/ink326.xml"/><Relationship Id="rId33" Type="http://schemas.openxmlformats.org/officeDocument/2006/relationships/image" Target="../media/image27.png"/><Relationship Id="rId108" Type="http://schemas.openxmlformats.org/officeDocument/2006/relationships/image" Target="../media/image244.png"/><Relationship Id="rId129" Type="http://schemas.openxmlformats.org/officeDocument/2006/relationships/image" Target="../media/image250.png"/><Relationship Id="rId54" Type="http://schemas.openxmlformats.org/officeDocument/2006/relationships/customXml" Target="../ink/ink349.xml"/><Relationship Id="rId75" Type="http://schemas.openxmlformats.org/officeDocument/2006/relationships/customXml" Target="../ink/ink362.xml"/><Relationship Id="rId96" Type="http://schemas.openxmlformats.org/officeDocument/2006/relationships/image" Target="../media/image238.png"/><Relationship Id="rId140" Type="http://schemas.openxmlformats.org/officeDocument/2006/relationships/customXml" Target="../ink/ink399.xml"/><Relationship Id="rId161" Type="http://schemas.openxmlformats.org/officeDocument/2006/relationships/image" Target="../media/image266.png"/><Relationship Id="rId182" Type="http://schemas.openxmlformats.org/officeDocument/2006/relationships/customXml" Target="../ink/ink420.xml"/><Relationship Id="rId217" Type="http://schemas.openxmlformats.org/officeDocument/2006/relationships/image" Target="../media/image294.png"/><Relationship Id="rId6" Type="http://schemas.openxmlformats.org/officeDocument/2006/relationships/customXml" Target="../ink/ink323.xml"/><Relationship Id="rId23" Type="http://schemas.openxmlformats.org/officeDocument/2006/relationships/image" Target="../media/image215.png"/><Relationship Id="rId119" Type="http://schemas.openxmlformats.org/officeDocument/2006/relationships/customXml" Target="../ink/ink384.xml"/><Relationship Id="rId44" Type="http://schemas.openxmlformats.org/officeDocument/2006/relationships/customXml" Target="../ink/ink342.xml"/><Relationship Id="rId65" Type="http://schemas.openxmlformats.org/officeDocument/2006/relationships/customXml" Target="../ink/ink357.xml"/><Relationship Id="rId86" Type="http://schemas.openxmlformats.org/officeDocument/2006/relationships/image" Target="../media/image233.png"/><Relationship Id="rId130" Type="http://schemas.openxmlformats.org/officeDocument/2006/relationships/customXml" Target="../ink/ink394.xml"/><Relationship Id="rId151" Type="http://schemas.openxmlformats.org/officeDocument/2006/relationships/image" Target="../media/image261.png"/><Relationship Id="rId172" Type="http://schemas.openxmlformats.org/officeDocument/2006/relationships/customXml" Target="../ink/ink415.xml"/><Relationship Id="rId193" Type="http://schemas.openxmlformats.org/officeDocument/2006/relationships/image" Target="../media/image282.png"/><Relationship Id="rId207" Type="http://schemas.openxmlformats.org/officeDocument/2006/relationships/image" Target="../media/image289.png"/><Relationship Id="rId13" Type="http://schemas.openxmlformats.org/officeDocument/2006/relationships/image" Target="../media/image210.png"/><Relationship Id="rId109" Type="http://schemas.openxmlformats.org/officeDocument/2006/relationships/customXml" Target="../ink/ink379.xml"/><Relationship Id="rId34" Type="http://schemas.openxmlformats.org/officeDocument/2006/relationships/customXml" Target="../ink/ink337.xml"/><Relationship Id="rId55" Type="http://schemas.openxmlformats.org/officeDocument/2006/relationships/customXml" Target="../ink/ink350.xml"/><Relationship Id="rId76" Type="http://schemas.openxmlformats.org/officeDocument/2006/relationships/image" Target="../media/image228.png"/><Relationship Id="rId97" Type="http://schemas.openxmlformats.org/officeDocument/2006/relationships/customXml" Target="../ink/ink373.xml"/><Relationship Id="rId120" Type="http://schemas.openxmlformats.org/officeDocument/2006/relationships/customXml" Target="../ink/ink385.xml"/><Relationship Id="rId141" Type="http://schemas.openxmlformats.org/officeDocument/2006/relationships/image" Target="../media/image256.png"/><Relationship Id="rId7" Type="http://schemas.openxmlformats.org/officeDocument/2006/relationships/image" Target="../media/image207.png"/><Relationship Id="rId162" Type="http://schemas.openxmlformats.org/officeDocument/2006/relationships/customXml" Target="../ink/ink410.xml"/><Relationship Id="rId183" Type="http://schemas.openxmlformats.org/officeDocument/2006/relationships/image" Target="../media/image277.png"/><Relationship Id="rId24" Type="http://schemas.openxmlformats.org/officeDocument/2006/relationships/customXml" Target="../ink/ink332.xml"/><Relationship Id="rId45" Type="http://schemas.openxmlformats.org/officeDocument/2006/relationships/image" Target="../media/image33.png"/><Relationship Id="rId66" Type="http://schemas.openxmlformats.org/officeDocument/2006/relationships/image" Target="../media/image223.png"/><Relationship Id="rId87" Type="http://schemas.openxmlformats.org/officeDocument/2006/relationships/customXml" Target="../ink/ink368.xml"/><Relationship Id="rId110" Type="http://schemas.openxmlformats.org/officeDocument/2006/relationships/image" Target="../media/image245.png"/><Relationship Id="rId131" Type="http://schemas.openxmlformats.org/officeDocument/2006/relationships/image" Target="../media/image251.png"/><Relationship Id="rId152" Type="http://schemas.openxmlformats.org/officeDocument/2006/relationships/customXml" Target="../ink/ink405.xml"/><Relationship Id="rId173" Type="http://schemas.openxmlformats.org/officeDocument/2006/relationships/image" Target="../media/image272.png"/><Relationship Id="rId194" Type="http://schemas.openxmlformats.org/officeDocument/2006/relationships/customXml" Target="../ink/ink426.xml"/><Relationship Id="rId208" Type="http://schemas.openxmlformats.org/officeDocument/2006/relationships/customXml" Target="../ink/ink433.xml"/><Relationship Id="rId14" Type="http://schemas.openxmlformats.org/officeDocument/2006/relationships/customXml" Target="../ink/ink327.xml"/><Relationship Id="rId30" Type="http://schemas.openxmlformats.org/officeDocument/2006/relationships/customXml" Target="../ink/ink335.xml"/><Relationship Id="rId35" Type="http://schemas.openxmlformats.org/officeDocument/2006/relationships/image" Target="../media/image28.png"/><Relationship Id="rId56" Type="http://schemas.openxmlformats.org/officeDocument/2006/relationships/customXml" Target="../ink/ink351.xml"/><Relationship Id="rId77" Type="http://schemas.openxmlformats.org/officeDocument/2006/relationships/customXml" Target="../ink/ink363.xml"/><Relationship Id="rId100" Type="http://schemas.openxmlformats.org/officeDocument/2006/relationships/image" Target="../media/image240.png"/><Relationship Id="rId105" Type="http://schemas.openxmlformats.org/officeDocument/2006/relationships/customXml" Target="../ink/ink377.xml"/><Relationship Id="rId126" Type="http://schemas.openxmlformats.org/officeDocument/2006/relationships/customXml" Target="../ink/ink391.xml"/><Relationship Id="rId147" Type="http://schemas.openxmlformats.org/officeDocument/2006/relationships/image" Target="../media/image259.png"/><Relationship Id="rId168" Type="http://schemas.openxmlformats.org/officeDocument/2006/relationships/customXml" Target="../ink/ink413.xml"/><Relationship Id="rId8" Type="http://schemas.openxmlformats.org/officeDocument/2006/relationships/customXml" Target="../ink/ink324.xml"/><Relationship Id="rId51" Type="http://schemas.openxmlformats.org/officeDocument/2006/relationships/customXml" Target="../ink/ink346.xml"/><Relationship Id="rId72" Type="http://schemas.openxmlformats.org/officeDocument/2006/relationships/image" Target="../media/image226.png"/><Relationship Id="rId93" Type="http://schemas.openxmlformats.org/officeDocument/2006/relationships/customXml" Target="../ink/ink371.xml"/><Relationship Id="rId98" Type="http://schemas.openxmlformats.org/officeDocument/2006/relationships/image" Target="../media/image239.png"/><Relationship Id="rId121" Type="http://schemas.openxmlformats.org/officeDocument/2006/relationships/customXml" Target="../ink/ink386.xml"/><Relationship Id="rId142" Type="http://schemas.openxmlformats.org/officeDocument/2006/relationships/customXml" Target="../ink/ink400.xml"/><Relationship Id="rId163" Type="http://schemas.openxmlformats.org/officeDocument/2006/relationships/image" Target="../media/image267.png"/><Relationship Id="rId184" Type="http://schemas.openxmlformats.org/officeDocument/2006/relationships/customXml" Target="../ink/ink421.xml"/><Relationship Id="rId189" Type="http://schemas.openxmlformats.org/officeDocument/2006/relationships/image" Target="../media/image280.png"/><Relationship Id="rId3" Type="http://schemas.openxmlformats.org/officeDocument/2006/relationships/image" Target="../media/image205.png"/><Relationship Id="rId214" Type="http://schemas.openxmlformats.org/officeDocument/2006/relationships/customXml" Target="../ink/ink436.xml"/><Relationship Id="rId25" Type="http://schemas.openxmlformats.org/officeDocument/2006/relationships/image" Target="../media/image216.png"/><Relationship Id="rId46" Type="http://schemas.openxmlformats.org/officeDocument/2006/relationships/customXml" Target="../ink/ink343.xml"/><Relationship Id="rId67" Type="http://schemas.openxmlformats.org/officeDocument/2006/relationships/customXml" Target="../ink/ink358.xml"/><Relationship Id="rId116" Type="http://schemas.openxmlformats.org/officeDocument/2006/relationships/image" Target="../media/image248.png"/><Relationship Id="rId137" Type="http://schemas.openxmlformats.org/officeDocument/2006/relationships/image" Target="../media/image254.png"/><Relationship Id="rId158" Type="http://schemas.openxmlformats.org/officeDocument/2006/relationships/customXml" Target="../ink/ink408.xml"/><Relationship Id="rId20" Type="http://schemas.openxmlformats.org/officeDocument/2006/relationships/customXml" Target="../ink/ink330.xml"/><Relationship Id="rId41" Type="http://schemas.openxmlformats.org/officeDocument/2006/relationships/image" Target="../media/image31.png"/><Relationship Id="rId62" Type="http://schemas.openxmlformats.org/officeDocument/2006/relationships/image" Target="../media/image221.png"/><Relationship Id="rId83" Type="http://schemas.openxmlformats.org/officeDocument/2006/relationships/customXml" Target="../ink/ink366.xml"/><Relationship Id="rId88" Type="http://schemas.openxmlformats.org/officeDocument/2006/relationships/image" Target="../media/image234.png"/><Relationship Id="rId111" Type="http://schemas.openxmlformats.org/officeDocument/2006/relationships/customXml" Target="../ink/ink380.xml"/><Relationship Id="rId132" Type="http://schemas.openxmlformats.org/officeDocument/2006/relationships/customXml" Target="../ink/ink395.xml"/><Relationship Id="rId153" Type="http://schemas.openxmlformats.org/officeDocument/2006/relationships/image" Target="../media/image262.png"/><Relationship Id="rId174" Type="http://schemas.openxmlformats.org/officeDocument/2006/relationships/customXml" Target="../ink/ink416.xml"/><Relationship Id="rId179" Type="http://schemas.openxmlformats.org/officeDocument/2006/relationships/image" Target="../media/image275.png"/><Relationship Id="rId195" Type="http://schemas.openxmlformats.org/officeDocument/2006/relationships/image" Target="../media/image283.png"/><Relationship Id="rId209" Type="http://schemas.openxmlformats.org/officeDocument/2006/relationships/image" Target="../media/image290.png"/><Relationship Id="rId190" Type="http://schemas.openxmlformats.org/officeDocument/2006/relationships/customXml" Target="../ink/ink424.xml"/><Relationship Id="rId204" Type="http://schemas.openxmlformats.org/officeDocument/2006/relationships/customXml" Target="../ink/ink431.xml"/><Relationship Id="rId15" Type="http://schemas.openxmlformats.org/officeDocument/2006/relationships/image" Target="../media/image211.png"/><Relationship Id="rId36" Type="http://schemas.openxmlformats.org/officeDocument/2006/relationships/customXml" Target="../ink/ink338.xml"/><Relationship Id="rId57" Type="http://schemas.openxmlformats.org/officeDocument/2006/relationships/customXml" Target="../ink/ink352.xml"/><Relationship Id="rId106" Type="http://schemas.openxmlformats.org/officeDocument/2006/relationships/image" Target="../media/image243.png"/><Relationship Id="rId127" Type="http://schemas.openxmlformats.org/officeDocument/2006/relationships/customXml" Target="../ink/ink392.xml"/><Relationship Id="rId10" Type="http://schemas.openxmlformats.org/officeDocument/2006/relationships/customXml" Target="../ink/ink325.xml"/><Relationship Id="rId31" Type="http://schemas.openxmlformats.org/officeDocument/2006/relationships/image" Target="../media/image219.png"/><Relationship Id="rId52" Type="http://schemas.openxmlformats.org/officeDocument/2006/relationships/customXml" Target="../ink/ink347.xml"/><Relationship Id="rId73" Type="http://schemas.openxmlformats.org/officeDocument/2006/relationships/customXml" Target="../ink/ink361.xml"/><Relationship Id="rId78" Type="http://schemas.openxmlformats.org/officeDocument/2006/relationships/image" Target="../media/image229.png"/><Relationship Id="rId94" Type="http://schemas.openxmlformats.org/officeDocument/2006/relationships/image" Target="../media/image237.png"/><Relationship Id="rId99" Type="http://schemas.openxmlformats.org/officeDocument/2006/relationships/customXml" Target="../ink/ink374.xml"/><Relationship Id="rId101" Type="http://schemas.openxmlformats.org/officeDocument/2006/relationships/customXml" Target="../ink/ink375.xml"/><Relationship Id="rId122" Type="http://schemas.openxmlformats.org/officeDocument/2006/relationships/customXml" Target="../ink/ink387.xml"/><Relationship Id="rId143" Type="http://schemas.openxmlformats.org/officeDocument/2006/relationships/image" Target="../media/image257.png"/><Relationship Id="rId148" Type="http://schemas.openxmlformats.org/officeDocument/2006/relationships/customXml" Target="../ink/ink403.xml"/><Relationship Id="rId164" Type="http://schemas.openxmlformats.org/officeDocument/2006/relationships/customXml" Target="../ink/ink411.xml"/><Relationship Id="rId169" Type="http://schemas.openxmlformats.org/officeDocument/2006/relationships/image" Target="../media/image270.png"/><Relationship Id="rId185" Type="http://schemas.openxmlformats.org/officeDocument/2006/relationships/image" Target="../media/image278.png"/><Relationship Id="rId4" Type="http://schemas.openxmlformats.org/officeDocument/2006/relationships/customXml" Target="../ink/ink322.xml"/><Relationship Id="rId9" Type="http://schemas.openxmlformats.org/officeDocument/2006/relationships/image" Target="../media/image208.png"/><Relationship Id="rId180" Type="http://schemas.openxmlformats.org/officeDocument/2006/relationships/customXml" Target="../ink/ink419.xml"/><Relationship Id="rId210" Type="http://schemas.openxmlformats.org/officeDocument/2006/relationships/customXml" Target="../ink/ink434.xml"/><Relationship Id="rId215" Type="http://schemas.openxmlformats.org/officeDocument/2006/relationships/image" Target="../media/image293.png"/><Relationship Id="rId26" Type="http://schemas.openxmlformats.org/officeDocument/2006/relationships/customXml" Target="../ink/ink333.xml"/><Relationship Id="rId47" Type="http://schemas.openxmlformats.org/officeDocument/2006/relationships/image" Target="../media/image34.png"/><Relationship Id="rId68" Type="http://schemas.openxmlformats.org/officeDocument/2006/relationships/image" Target="../media/image224.png"/><Relationship Id="rId89" Type="http://schemas.openxmlformats.org/officeDocument/2006/relationships/customXml" Target="../ink/ink369.xml"/><Relationship Id="rId112" Type="http://schemas.openxmlformats.org/officeDocument/2006/relationships/image" Target="../media/image246.png"/><Relationship Id="rId133" Type="http://schemas.openxmlformats.org/officeDocument/2006/relationships/image" Target="../media/image252.png"/><Relationship Id="rId154" Type="http://schemas.openxmlformats.org/officeDocument/2006/relationships/customXml" Target="../ink/ink406.xml"/><Relationship Id="rId175" Type="http://schemas.openxmlformats.org/officeDocument/2006/relationships/image" Target="../media/image273.png"/><Relationship Id="rId196" Type="http://schemas.openxmlformats.org/officeDocument/2006/relationships/customXml" Target="../ink/ink427.xml"/><Relationship Id="rId200" Type="http://schemas.openxmlformats.org/officeDocument/2006/relationships/customXml" Target="../ink/ink429.xml"/><Relationship Id="rId16" Type="http://schemas.openxmlformats.org/officeDocument/2006/relationships/customXml" Target="../ink/ink328.xml"/><Relationship Id="rId37" Type="http://schemas.openxmlformats.org/officeDocument/2006/relationships/image" Target="../media/image29.png"/><Relationship Id="rId58" Type="http://schemas.openxmlformats.org/officeDocument/2006/relationships/customXml" Target="../ink/ink353.xml"/><Relationship Id="rId79" Type="http://schemas.openxmlformats.org/officeDocument/2006/relationships/customXml" Target="../ink/ink364.xml"/><Relationship Id="rId102" Type="http://schemas.openxmlformats.org/officeDocument/2006/relationships/image" Target="../media/image241.png"/><Relationship Id="rId123" Type="http://schemas.openxmlformats.org/officeDocument/2006/relationships/customXml" Target="../ink/ink388.xml"/><Relationship Id="rId144" Type="http://schemas.openxmlformats.org/officeDocument/2006/relationships/customXml" Target="../ink/ink401.xml"/><Relationship Id="rId90" Type="http://schemas.openxmlformats.org/officeDocument/2006/relationships/image" Target="../media/image235.png"/><Relationship Id="rId165" Type="http://schemas.openxmlformats.org/officeDocument/2006/relationships/image" Target="../media/image268.png"/><Relationship Id="rId186" Type="http://schemas.openxmlformats.org/officeDocument/2006/relationships/customXml" Target="../ink/ink422.xml"/><Relationship Id="rId211" Type="http://schemas.openxmlformats.org/officeDocument/2006/relationships/image" Target="../media/image291.png"/><Relationship Id="rId27" Type="http://schemas.openxmlformats.org/officeDocument/2006/relationships/image" Target="../media/image217.png"/><Relationship Id="rId48" Type="http://schemas.openxmlformats.org/officeDocument/2006/relationships/customXml" Target="../ink/ink344.xml"/><Relationship Id="rId69" Type="http://schemas.openxmlformats.org/officeDocument/2006/relationships/customXml" Target="../ink/ink359.xml"/><Relationship Id="rId113" Type="http://schemas.openxmlformats.org/officeDocument/2006/relationships/customXml" Target="../ink/ink381.xml"/><Relationship Id="rId134" Type="http://schemas.openxmlformats.org/officeDocument/2006/relationships/customXml" Target="../ink/ink396.xml"/><Relationship Id="rId80" Type="http://schemas.openxmlformats.org/officeDocument/2006/relationships/image" Target="../media/image230.png"/><Relationship Id="rId155" Type="http://schemas.openxmlformats.org/officeDocument/2006/relationships/image" Target="../media/image263.png"/><Relationship Id="rId176" Type="http://schemas.openxmlformats.org/officeDocument/2006/relationships/customXml" Target="../ink/ink417.xml"/><Relationship Id="rId197" Type="http://schemas.openxmlformats.org/officeDocument/2006/relationships/image" Target="../media/image284.png"/><Relationship Id="rId201" Type="http://schemas.openxmlformats.org/officeDocument/2006/relationships/image" Target="../media/image286.png"/><Relationship Id="rId17" Type="http://schemas.openxmlformats.org/officeDocument/2006/relationships/image" Target="../media/image212.png"/><Relationship Id="rId38" Type="http://schemas.openxmlformats.org/officeDocument/2006/relationships/customXml" Target="../ink/ink339.xml"/><Relationship Id="rId59" Type="http://schemas.openxmlformats.org/officeDocument/2006/relationships/customXml" Target="../ink/ink354.xml"/><Relationship Id="rId103" Type="http://schemas.openxmlformats.org/officeDocument/2006/relationships/customXml" Target="../ink/ink376.xml"/><Relationship Id="rId124" Type="http://schemas.openxmlformats.org/officeDocument/2006/relationships/customXml" Target="../ink/ink389.xml"/><Relationship Id="rId70" Type="http://schemas.openxmlformats.org/officeDocument/2006/relationships/image" Target="../media/image225.png"/><Relationship Id="rId91" Type="http://schemas.openxmlformats.org/officeDocument/2006/relationships/customXml" Target="../ink/ink370.xml"/><Relationship Id="rId145" Type="http://schemas.openxmlformats.org/officeDocument/2006/relationships/image" Target="../media/image258.png"/><Relationship Id="rId166" Type="http://schemas.openxmlformats.org/officeDocument/2006/relationships/customXml" Target="../ink/ink412.xml"/><Relationship Id="rId187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5.xml"/><Relationship Id="rId28" Type="http://schemas.openxmlformats.org/officeDocument/2006/relationships/customXml" Target="../ink/ink334.xml"/><Relationship Id="rId49" Type="http://schemas.openxmlformats.org/officeDocument/2006/relationships/image" Target="../media/image35.png"/><Relationship Id="rId114" Type="http://schemas.openxmlformats.org/officeDocument/2006/relationships/image" Target="../media/image247.png"/><Relationship Id="rId60" Type="http://schemas.openxmlformats.org/officeDocument/2006/relationships/image" Target="../media/image220.png"/><Relationship Id="rId81" Type="http://schemas.openxmlformats.org/officeDocument/2006/relationships/customXml" Target="../ink/ink365.xml"/><Relationship Id="rId135" Type="http://schemas.openxmlformats.org/officeDocument/2006/relationships/image" Target="../media/image253.png"/><Relationship Id="rId156" Type="http://schemas.openxmlformats.org/officeDocument/2006/relationships/customXml" Target="../ink/ink407.xml"/><Relationship Id="rId177" Type="http://schemas.openxmlformats.org/officeDocument/2006/relationships/image" Target="../media/image274.png"/><Relationship Id="rId198" Type="http://schemas.openxmlformats.org/officeDocument/2006/relationships/customXml" Target="../ink/ink428.xml"/><Relationship Id="rId202" Type="http://schemas.openxmlformats.org/officeDocument/2006/relationships/customXml" Target="../ink/ink430.xml"/><Relationship Id="rId18" Type="http://schemas.openxmlformats.org/officeDocument/2006/relationships/customXml" Target="../ink/ink329.xml"/><Relationship Id="rId39" Type="http://schemas.openxmlformats.org/officeDocument/2006/relationships/image" Target="../media/image30.png"/><Relationship Id="rId50" Type="http://schemas.openxmlformats.org/officeDocument/2006/relationships/customXml" Target="../ink/ink345.xml"/><Relationship Id="rId104" Type="http://schemas.openxmlformats.org/officeDocument/2006/relationships/image" Target="../media/image242.png"/><Relationship Id="rId125" Type="http://schemas.openxmlformats.org/officeDocument/2006/relationships/customXml" Target="../ink/ink390.xml"/><Relationship Id="rId146" Type="http://schemas.openxmlformats.org/officeDocument/2006/relationships/customXml" Target="../ink/ink402.xml"/><Relationship Id="rId167" Type="http://schemas.openxmlformats.org/officeDocument/2006/relationships/image" Target="../media/image269.png"/><Relationship Id="rId188" Type="http://schemas.openxmlformats.org/officeDocument/2006/relationships/customXml" Target="../ink/ink423.xml"/><Relationship Id="rId71" Type="http://schemas.openxmlformats.org/officeDocument/2006/relationships/customXml" Target="../ink/ink360.xml"/><Relationship Id="rId92" Type="http://schemas.openxmlformats.org/officeDocument/2006/relationships/image" Target="../media/image236.png"/><Relationship Id="rId213" Type="http://schemas.openxmlformats.org/officeDocument/2006/relationships/image" Target="../media/image292.png"/><Relationship Id="rId2" Type="http://schemas.openxmlformats.org/officeDocument/2006/relationships/customXml" Target="../ink/ink321.xml"/><Relationship Id="rId29" Type="http://schemas.openxmlformats.org/officeDocument/2006/relationships/image" Target="../media/image218.png"/><Relationship Id="rId40" Type="http://schemas.openxmlformats.org/officeDocument/2006/relationships/customXml" Target="../ink/ink340.xml"/><Relationship Id="rId115" Type="http://schemas.openxmlformats.org/officeDocument/2006/relationships/customXml" Target="../ink/ink382.xml"/><Relationship Id="rId136" Type="http://schemas.openxmlformats.org/officeDocument/2006/relationships/customXml" Target="../ink/ink397.xml"/><Relationship Id="rId157" Type="http://schemas.openxmlformats.org/officeDocument/2006/relationships/image" Target="../media/image264.png"/><Relationship Id="rId178" Type="http://schemas.openxmlformats.org/officeDocument/2006/relationships/customXml" Target="../ink/ink418.xml"/><Relationship Id="rId61" Type="http://schemas.openxmlformats.org/officeDocument/2006/relationships/customXml" Target="../ink/ink355.xml"/><Relationship Id="rId82" Type="http://schemas.openxmlformats.org/officeDocument/2006/relationships/image" Target="../media/image231.png"/><Relationship Id="rId199" Type="http://schemas.openxmlformats.org/officeDocument/2006/relationships/image" Target="../media/image285.png"/><Relationship Id="rId203" Type="http://schemas.openxmlformats.org/officeDocument/2006/relationships/image" Target="../media/image287.png"/><Relationship Id="rId19" Type="http://schemas.openxmlformats.org/officeDocument/2006/relationships/image" Target="../media/image2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75.xml"/><Relationship Id="rId159" Type="http://schemas.openxmlformats.org/officeDocument/2006/relationships/customXml" Target="../ink/ink93.xml"/><Relationship Id="rId170" Type="http://schemas.openxmlformats.org/officeDocument/2006/relationships/image" Target="../media/image71.png"/><Relationship Id="rId191" Type="http://schemas.openxmlformats.org/officeDocument/2006/relationships/customXml" Target="../ink/ink109.xml"/><Relationship Id="rId205" Type="http://schemas.openxmlformats.org/officeDocument/2006/relationships/customXml" Target="../ink/ink116.xml"/><Relationship Id="rId226" Type="http://schemas.openxmlformats.org/officeDocument/2006/relationships/image" Target="../media/image99.png"/><Relationship Id="rId247" Type="http://schemas.openxmlformats.org/officeDocument/2006/relationships/customXml" Target="../ink/ink137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59.png"/><Relationship Id="rId149" Type="http://schemas.openxmlformats.org/officeDocument/2006/relationships/customXml" Target="../ink/ink86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66.png"/><Relationship Id="rId181" Type="http://schemas.openxmlformats.org/officeDocument/2006/relationships/customXml" Target="../ink/ink104.xml"/><Relationship Id="rId216" Type="http://schemas.openxmlformats.org/officeDocument/2006/relationships/image" Target="../media/image94.png"/><Relationship Id="rId237" Type="http://schemas.openxmlformats.org/officeDocument/2006/relationships/customXml" Target="../ink/ink132.xml"/><Relationship Id="rId258" Type="http://schemas.openxmlformats.org/officeDocument/2006/relationships/image" Target="../media/image115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customXml" Target="../ink/ink76.xml"/><Relationship Id="rId85" Type="http://schemas.openxmlformats.org/officeDocument/2006/relationships/image" Target="../media/image42.png"/><Relationship Id="rId150" Type="http://schemas.openxmlformats.org/officeDocument/2006/relationships/customXml" Target="../ink/ink87.xml"/><Relationship Id="rId171" Type="http://schemas.openxmlformats.org/officeDocument/2006/relationships/customXml" Target="../ink/ink99.xml"/><Relationship Id="rId192" Type="http://schemas.openxmlformats.org/officeDocument/2006/relationships/image" Target="../media/image82.png"/><Relationship Id="rId206" Type="http://schemas.openxmlformats.org/officeDocument/2006/relationships/image" Target="../media/image89.png"/><Relationship Id="rId227" Type="http://schemas.openxmlformats.org/officeDocument/2006/relationships/customXml" Target="../ink/ink127.xml"/><Relationship Id="rId248" Type="http://schemas.openxmlformats.org/officeDocument/2006/relationships/image" Target="../media/image110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customXml" Target="../ink/ink69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7.xml"/><Relationship Id="rId161" Type="http://schemas.openxmlformats.org/officeDocument/2006/relationships/customXml" Target="../ink/ink94.xml"/><Relationship Id="rId182" Type="http://schemas.openxmlformats.org/officeDocument/2006/relationships/image" Target="../media/image77.png"/><Relationship Id="rId217" Type="http://schemas.openxmlformats.org/officeDocument/2006/relationships/customXml" Target="../ink/ink122.xml"/><Relationship Id="rId6" Type="http://schemas.openxmlformats.org/officeDocument/2006/relationships/customXml" Target="../ink/ink3.xml"/><Relationship Id="rId238" Type="http://schemas.openxmlformats.org/officeDocument/2006/relationships/image" Target="../media/image105.png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image" Target="../media/image60.png"/><Relationship Id="rId151" Type="http://schemas.openxmlformats.org/officeDocument/2006/relationships/customXml" Target="../ink/ink88.xml"/><Relationship Id="rId172" Type="http://schemas.openxmlformats.org/officeDocument/2006/relationships/image" Target="../media/image72.png"/><Relationship Id="rId193" Type="http://schemas.openxmlformats.org/officeDocument/2006/relationships/customXml" Target="../ink/ink110.xml"/><Relationship Id="rId207" Type="http://schemas.openxmlformats.org/officeDocument/2006/relationships/customXml" Target="../ink/ink117.xml"/><Relationship Id="rId228" Type="http://schemas.openxmlformats.org/officeDocument/2006/relationships/image" Target="../media/image100.png"/><Relationship Id="rId249" Type="http://schemas.openxmlformats.org/officeDocument/2006/relationships/customXml" Target="../ink/ink13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1.xml"/><Relationship Id="rId141" Type="http://schemas.openxmlformats.org/officeDocument/2006/relationships/customXml" Target="../ink/ink78.xml"/><Relationship Id="rId7" Type="http://schemas.openxmlformats.org/officeDocument/2006/relationships/image" Target="../media/image3.png"/><Relationship Id="rId162" Type="http://schemas.openxmlformats.org/officeDocument/2006/relationships/image" Target="../media/image67.png"/><Relationship Id="rId183" Type="http://schemas.openxmlformats.org/officeDocument/2006/relationships/customXml" Target="../ink/ink105.xml"/><Relationship Id="rId218" Type="http://schemas.openxmlformats.org/officeDocument/2006/relationships/image" Target="../media/image95.png"/><Relationship Id="rId239" Type="http://schemas.openxmlformats.org/officeDocument/2006/relationships/customXml" Target="../ink/ink133.xml"/><Relationship Id="rId250" Type="http://schemas.openxmlformats.org/officeDocument/2006/relationships/image" Target="../media/image111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customXml" Target="../ink/ink70.xml"/><Relationship Id="rId152" Type="http://schemas.openxmlformats.org/officeDocument/2006/relationships/customXml" Target="../ink/ink89.xml"/><Relationship Id="rId173" Type="http://schemas.openxmlformats.org/officeDocument/2006/relationships/customXml" Target="../ink/ink100.xml"/><Relationship Id="rId194" Type="http://schemas.openxmlformats.org/officeDocument/2006/relationships/image" Target="../media/image83.png"/><Relationship Id="rId208" Type="http://schemas.openxmlformats.org/officeDocument/2006/relationships/image" Target="../media/image90.png"/><Relationship Id="rId229" Type="http://schemas.openxmlformats.org/officeDocument/2006/relationships/customXml" Target="../ink/ink128.xml"/><Relationship Id="rId240" Type="http://schemas.openxmlformats.org/officeDocument/2006/relationships/image" Target="../media/image106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customXml" Target="../ink/ink62.xml"/><Relationship Id="rId142" Type="http://schemas.openxmlformats.org/officeDocument/2006/relationships/customXml" Target="../ink/ink79.xml"/><Relationship Id="rId163" Type="http://schemas.openxmlformats.org/officeDocument/2006/relationships/customXml" Target="../ink/ink95.xml"/><Relationship Id="rId184" Type="http://schemas.openxmlformats.org/officeDocument/2006/relationships/image" Target="../media/image78.png"/><Relationship Id="rId219" Type="http://schemas.openxmlformats.org/officeDocument/2006/relationships/customXml" Target="../ink/ink123.xml"/><Relationship Id="rId230" Type="http://schemas.openxmlformats.org/officeDocument/2006/relationships/image" Target="../media/image101.png"/><Relationship Id="rId251" Type="http://schemas.openxmlformats.org/officeDocument/2006/relationships/customXml" Target="../ink/ink139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1.png"/><Relationship Id="rId153" Type="http://schemas.openxmlformats.org/officeDocument/2006/relationships/customXml" Target="../ink/ink90.xml"/><Relationship Id="rId174" Type="http://schemas.openxmlformats.org/officeDocument/2006/relationships/image" Target="../media/image73.png"/><Relationship Id="rId195" Type="http://schemas.openxmlformats.org/officeDocument/2006/relationships/customXml" Target="../ink/ink111.xml"/><Relationship Id="rId209" Type="http://schemas.openxmlformats.org/officeDocument/2006/relationships/customXml" Target="../ink/ink118.xml"/><Relationship Id="rId220" Type="http://schemas.openxmlformats.org/officeDocument/2006/relationships/image" Target="../media/image96.png"/><Relationship Id="rId241" Type="http://schemas.openxmlformats.org/officeDocument/2006/relationships/customXml" Target="../ink/ink13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3.xml"/><Relationship Id="rId143" Type="http://schemas.openxmlformats.org/officeDocument/2006/relationships/customXml" Target="../ink/ink80.xml"/><Relationship Id="rId164" Type="http://schemas.openxmlformats.org/officeDocument/2006/relationships/image" Target="../media/image68.png"/><Relationship Id="rId185" Type="http://schemas.openxmlformats.org/officeDocument/2006/relationships/customXml" Target="../ink/ink106.xml"/><Relationship Id="rId9" Type="http://schemas.openxmlformats.org/officeDocument/2006/relationships/image" Target="../media/image4.png"/><Relationship Id="rId210" Type="http://schemas.openxmlformats.org/officeDocument/2006/relationships/image" Target="../media/image91.png"/><Relationship Id="rId26" Type="http://schemas.openxmlformats.org/officeDocument/2006/relationships/customXml" Target="../ink/ink13.xml"/><Relationship Id="rId231" Type="http://schemas.openxmlformats.org/officeDocument/2006/relationships/customXml" Target="../ink/ink129.xml"/><Relationship Id="rId252" Type="http://schemas.openxmlformats.org/officeDocument/2006/relationships/image" Target="../media/image112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71.xml"/><Relationship Id="rId154" Type="http://schemas.openxmlformats.org/officeDocument/2006/relationships/image" Target="../media/image63.png"/><Relationship Id="rId175" Type="http://schemas.openxmlformats.org/officeDocument/2006/relationships/customXml" Target="../ink/ink101.xml"/><Relationship Id="rId196" Type="http://schemas.openxmlformats.org/officeDocument/2006/relationships/image" Target="../media/image84.png"/><Relationship Id="rId200" Type="http://schemas.openxmlformats.org/officeDocument/2006/relationships/image" Target="../media/image86.png"/><Relationship Id="rId16" Type="http://schemas.openxmlformats.org/officeDocument/2006/relationships/customXml" Target="../ink/ink8.xml"/><Relationship Id="rId221" Type="http://schemas.openxmlformats.org/officeDocument/2006/relationships/customXml" Target="../ink/ink124.xml"/><Relationship Id="rId242" Type="http://schemas.openxmlformats.org/officeDocument/2006/relationships/image" Target="../media/image107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4.xml"/><Relationship Id="rId144" Type="http://schemas.openxmlformats.org/officeDocument/2006/relationships/customXml" Target="../ink/ink81.xml"/><Relationship Id="rId90" Type="http://schemas.openxmlformats.org/officeDocument/2006/relationships/customXml" Target="../ink/ink45.xml"/><Relationship Id="rId165" Type="http://schemas.openxmlformats.org/officeDocument/2006/relationships/customXml" Target="../ink/ink96.xml"/><Relationship Id="rId186" Type="http://schemas.openxmlformats.org/officeDocument/2006/relationships/image" Target="../media/image79.png"/><Relationship Id="rId211" Type="http://schemas.openxmlformats.org/officeDocument/2006/relationships/customXml" Target="../ink/ink119.xml"/><Relationship Id="rId232" Type="http://schemas.openxmlformats.org/officeDocument/2006/relationships/image" Target="../media/image102.png"/><Relationship Id="rId253" Type="http://schemas.openxmlformats.org/officeDocument/2006/relationships/customXml" Target="../ink/ink140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2.png"/><Relationship Id="rId80" Type="http://schemas.openxmlformats.org/officeDocument/2006/relationships/customXml" Target="../ink/ink40.xml"/><Relationship Id="rId155" Type="http://schemas.openxmlformats.org/officeDocument/2006/relationships/customXml" Target="../ink/ink91.xml"/><Relationship Id="rId176" Type="http://schemas.openxmlformats.org/officeDocument/2006/relationships/image" Target="../media/image74.png"/><Relationship Id="rId197" Type="http://schemas.openxmlformats.org/officeDocument/2006/relationships/customXml" Target="../ink/ink112.xml"/><Relationship Id="rId201" Type="http://schemas.openxmlformats.org/officeDocument/2006/relationships/customXml" Target="../ink/ink114.xml"/><Relationship Id="rId222" Type="http://schemas.openxmlformats.org/officeDocument/2006/relationships/image" Target="../media/image97.png"/><Relationship Id="rId243" Type="http://schemas.openxmlformats.org/officeDocument/2006/relationships/customXml" Target="../ink/ink135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82.xml"/><Relationship Id="rId166" Type="http://schemas.openxmlformats.org/officeDocument/2006/relationships/image" Target="../media/image69.png"/><Relationship Id="rId187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92.png"/><Relationship Id="rId233" Type="http://schemas.openxmlformats.org/officeDocument/2006/relationships/customXml" Target="../ink/ink130.xml"/><Relationship Id="rId254" Type="http://schemas.openxmlformats.org/officeDocument/2006/relationships/image" Target="../media/image113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72.xml"/><Relationship Id="rId156" Type="http://schemas.openxmlformats.org/officeDocument/2006/relationships/image" Target="../media/image64.png"/><Relationship Id="rId177" Type="http://schemas.openxmlformats.org/officeDocument/2006/relationships/customXml" Target="../ink/ink102.xml"/><Relationship Id="rId198" Type="http://schemas.openxmlformats.org/officeDocument/2006/relationships/image" Target="../media/image85.png"/><Relationship Id="rId202" Type="http://schemas.openxmlformats.org/officeDocument/2006/relationships/image" Target="../media/image87.png"/><Relationship Id="rId223" Type="http://schemas.openxmlformats.org/officeDocument/2006/relationships/customXml" Target="../ink/ink125.xml"/><Relationship Id="rId244" Type="http://schemas.openxmlformats.org/officeDocument/2006/relationships/image" Target="../media/image108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customXml" Target="../ink/ink66.xml"/><Relationship Id="rId146" Type="http://schemas.openxmlformats.org/officeDocument/2006/relationships/customXml" Target="../ink/ink83.xml"/><Relationship Id="rId167" Type="http://schemas.openxmlformats.org/officeDocument/2006/relationships/customXml" Target="../ink/ink97.xml"/><Relationship Id="rId188" Type="http://schemas.openxmlformats.org/officeDocument/2006/relationships/image" Target="../media/image80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20.xml"/><Relationship Id="rId234" Type="http://schemas.openxmlformats.org/officeDocument/2006/relationships/image" Target="../media/image103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4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73.xml"/><Relationship Id="rId157" Type="http://schemas.openxmlformats.org/officeDocument/2006/relationships/customXml" Target="../ink/ink92.xml"/><Relationship Id="rId178" Type="http://schemas.openxmlformats.org/officeDocument/2006/relationships/image" Target="../media/image7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13.xml"/><Relationship Id="rId203" Type="http://schemas.openxmlformats.org/officeDocument/2006/relationships/customXml" Target="../ink/ink115.xml"/><Relationship Id="rId19" Type="http://schemas.openxmlformats.org/officeDocument/2006/relationships/image" Target="../media/image9.png"/><Relationship Id="rId224" Type="http://schemas.openxmlformats.org/officeDocument/2006/relationships/image" Target="../media/image98.png"/><Relationship Id="rId245" Type="http://schemas.openxmlformats.org/officeDocument/2006/relationships/customXml" Target="../ink/ink136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7.xml"/><Relationship Id="rId147" Type="http://schemas.openxmlformats.org/officeDocument/2006/relationships/customXml" Target="../ink/ink84.xml"/><Relationship Id="rId168" Type="http://schemas.openxmlformats.org/officeDocument/2006/relationships/image" Target="../media/image70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customXml" Target="../ink/ink108.xml"/><Relationship Id="rId3" Type="http://schemas.openxmlformats.org/officeDocument/2006/relationships/image" Target="../media/image1.png"/><Relationship Id="rId214" Type="http://schemas.openxmlformats.org/officeDocument/2006/relationships/image" Target="../media/image93.png"/><Relationship Id="rId235" Type="http://schemas.openxmlformats.org/officeDocument/2006/relationships/customXml" Target="../ink/ink131.xml"/><Relationship Id="rId256" Type="http://schemas.openxmlformats.org/officeDocument/2006/relationships/image" Target="../media/image114.png"/><Relationship Id="rId116" Type="http://schemas.openxmlformats.org/officeDocument/2006/relationships/customXml" Target="../ink/ink58.xml"/><Relationship Id="rId137" Type="http://schemas.openxmlformats.org/officeDocument/2006/relationships/customXml" Target="../ink/ink74.xml"/><Relationship Id="rId158" Type="http://schemas.openxmlformats.org/officeDocument/2006/relationships/image" Target="../media/image65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customXml" Target="../ink/ink103.xml"/><Relationship Id="rId190" Type="http://schemas.openxmlformats.org/officeDocument/2006/relationships/image" Target="../media/image81.png"/><Relationship Id="rId204" Type="http://schemas.openxmlformats.org/officeDocument/2006/relationships/image" Target="../media/image88.png"/><Relationship Id="rId225" Type="http://schemas.openxmlformats.org/officeDocument/2006/relationships/customXml" Target="../ink/ink126.xml"/><Relationship Id="rId246" Type="http://schemas.openxmlformats.org/officeDocument/2006/relationships/image" Target="../media/image109.png"/><Relationship Id="rId106" Type="http://schemas.openxmlformats.org/officeDocument/2006/relationships/customXml" Target="../ink/ink53.xml"/><Relationship Id="rId127" Type="http://schemas.openxmlformats.org/officeDocument/2006/relationships/customXml" Target="../ink/ink6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85.xml"/><Relationship Id="rId169" Type="http://schemas.openxmlformats.org/officeDocument/2006/relationships/customXml" Target="../ink/ink98.xml"/><Relationship Id="rId4" Type="http://schemas.openxmlformats.org/officeDocument/2006/relationships/customXml" Target="../ink/ink2.xml"/><Relationship Id="rId180" Type="http://schemas.openxmlformats.org/officeDocument/2006/relationships/image" Target="../media/image76.png"/><Relationship Id="rId215" Type="http://schemas.openxmlformats.org/officeDocument/2006/relationships/customXml" Target="../ink/ink121.xml"/><Relationship Id="rId236" Type="http://schemas.openxmlformats.org/officeDocument/2006/relationships/image" Target="../media/image104.png"/><Relationship Id="rId257" Type="http://schemas.openxmlformats.org/officeDocument/2006/relationships/customXml" Target="../ink/ink14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1.png"/><Relationship Id="rId299" Type="http://schemas.openxmlformats.org/officeDocument/2006/relationships/customXml" Target="../ink/ink300.xml"/><Relationship Id="rId21" Type="http://schemas.openxmlformats.org/officeDocument/2006/relationships/image" Target="../media/image122.png"/><Relationship Id="rId63" Type="http://schemas.openxmlformats.org/officeDocument/2006/relationships/image" Target="../media/image138.png"/><Relationship Id="rId159" Type="http://schemas.openxmlformats.org/officeDocument/2006/relationships/image" Target="../media/image182.png"/><Relationship Id="rId324" Type="http://schemas.openxmlformats.org/officeDocument/2006/relationships/image" Target="../media/image107.png"/><Relationship Id="rId170" Type="http://schemas.openxmlformats.org/officeDocument/2006/relationships/customXml" Target="../ink/ink231.xml"/><Relationship Id="rId226" Type="http://schemas.openxmlformats.org/officeDocument/2006/relationships/customXml" Target="../ink/ink259.xml"/><Relationship Id="rId268" Type="http://schemas.openxmlformats.org/officeDocument/2006/relationships/image" Target="../media/image75.png"/><Relationship Id="rId32" Type="http://schemas.openxmlformats.org/officeDocument/2006/relationships/customXml" Target="../ink/ink158.xml"/><Relationship Id="rId74" Type="http://schemas.openxmlformats.org/officeDocument/2006/relationships/customXml" Target="../ink/ink179.xml"/><Relationship Id="rId128" Type="http://schemas.openxmlformats.org/officeDocument/2006/relationships/customXml" Target="../ink/ink210.xml"/><Relationship Id="rId335" Type="http://schemas.openxmlformats.org/officeDocument/2006/relationships/customXml" Target="../ink/ink318.xml"/><Relationship Id="rId5" Type="http://schemas.openxmlformats.org/officeDocument/2006/relationships/image" Target="../media/image2.png"/><Relationship Id="rId181" Type="http://schemas.openxmlformats.org/officeDocument/2006/relationships/image" Target="../media/image193.png"/><Relationship Id="rId237" Type="http://schemas.openxmlformats.org/officeDocument/2006/relationships/customXml" Target="../ink/ink266.xml"/><Relationship Id="rId279" Type="http://schemas.openxmlformats.org/officeDocument/2006/relationships/customXml" Target="../ink/ink290.xml"/><Relationship Id="rId43" Type="http://schemas.openxmlformats.org/officeDocument/2006/relationships/image" Target="../media/image128.png"/><Relationship Id="rId139" Type="http://schemas.openxmlformats.org/officeDocument/2006/relationships/image" Target="../media/image172.png"/><Relationship Id="rId290" Type="http://schemas.openxmlformats.org/officeDocument/2006/relationships/image" Target="../media/image90.png"/><Relationship Id="rId304" Type="http://schemas.openxmlformats.org/officeDocument/2006/relationships/image" Target="../media/image97.png"/><Relationship Id="rId85" Type="http://schemas.openxmlformats.org/officeDocument/2006/relationships/image" Target="../media/image149.png"/><Relationship Id="rId150" Type="http://schemas.openxmlformats.org/officeDocument/2006/relationships/customXml" Target="../ink/ink221.xml"/><Relationship Id="rId192" Type="http://schemas.openxmlformats.org/officeDocument/2006/relationships/customXml" Target="../ink/ink242.xml"/><Relationship Id="rId206" Type="http://schemas.openxmlformats.org/officeDocument/2006/relationships/customXml" Target="../ink/ink249.xml"/><Relationship Id="rId248" Type="http://schemas.openxmlformats.org/officeDocument/2006/relationships/image" Target="../media/image65.png"/><Relationship Id="rId12" Type="http://schemas.openxmlformats.org/officeDocument/2006/relationships/customXml" Target="../ink/ink148.xml"/><Relationship Id="rId108" Type="http://schemas.openxmlformats.org/officeDocument/2006/relationships/customXml" Target="../ink/ink199.xml"/><Relationship Id="rId315" Type="http://schemas.openxmlformats.org/officeDocument/2006/relationships/customXml" Target="../ink/ink308.xml"/><Relationship Id="rId54" Type="http://schemas.openxmlformats.org/officeDocument/2006/relationships/customXml" Target="../ink/ink169.xml"/><Relationship Id="rId96" Type="http://schemas.openxmlformats.org/officeDocument/2006/relationships/customXml" Target="../ink/ink190.xml"/><Relationship Id="rId161" Type="http://schemas.openxmlformats.org/officeDocument/2006/relationships/image" Target="../media/image183.png"/><Relationship Id="rId217" Type="http://schemas.openxmlformats.org/officeDocument/2006/relationships/image" Target="../media/image27.png"/><Relationship Id="rId259" Type="http://schemas.openxmlformats.org/officeDocument/2006/relationships/customXml" Target="../ink/ink280.xml"/><Relationship Id="rId23" Type="http://schemas.openxmlformats.org/officeDocument/2006/relationships/image" Target="../media/image4.png"/><Relationship Id="rId119" Type="http://schemas.openxmlformats.org/officeDocument/2006/relationships/image" Target="../media/image162.png"/><Relationship Id="rId270" Type="http://schemas.openxmlformats.org/officeDocument/2006/relationships/image" Target="../media/image76.png"/><Relationship Id="rId326" Type="http://schemas.openxmlformats.org/officeDocument/2006/relationships/image" Target="../media/image108.png"/><Relationship Id="rId65" Type="http://schemas.openxmlformats.org/officeDocument/2006/relationships/image" Target="../media/image139.png"/><Relationship Id="rId130" Type="http://schemas.openxmlformats.org/officeDocument/2006/relationships/customXml" Target="../ink/ink211.xml"/><Relationship Id="rId172" Type="http://schemas.openxmlformats.org/officeDocument/2006/relationships/customXml" Target="../ink/ink232.xml"/><Relationship Id="rId228" Type="http://schemas.openxmlformats.org/officeDocument/2006/relationships/customXml" Target="../ink/ink260.xml"/><Relationship Id="rId281" Type="http://schemas.openxmlformats.org/officeDocument/2006/relationships/customXml" Target="../ink/ink291.xml"/><Relationship Id="rId337" Type="http://schemas.openxmlformats.org/officeDocument/2006/relationships/customXml" Target="../ink/ink319.xml"/><Relationship Id="rId34" Type="http://schemas.openxmlformats.org/officeDocument/2006/relationships/customXml" Target="../ink/ink159.xml"/><Relationship Id="rId76" Type="http://schemas.openxmlformats.org/officeDocument/2006/relationships/customXml" Target="../ink/ink180.xml"/><Relationship Id="rId141" Type="http://schemas.openxmlformats.org/officeDocument/2006/relationships/image" Target="../media/image173.png"/><Relationship Id="rId7" Type="http://schemas.openxmlformats.org/officeDocument/2006/relationships/image" Target="../media/image3.png"/><Relationship Id="rId183" Type="http://schemas.openxmlformats.org/officeDocument/2006/relationships/image" Target="../media/image194.png"/><Relationship Id="rId239" Type="http://schemas.openxmlformats.org/officeDocument/2006/relationships/customXml" Target="../ink/ink268.xml"/><Relationship Id="rId250" Type="http://schemas.openxmlformats.org/officeDocument/2006/relationships/image" Target="../media/image66.png"/><Relationship Id="rId292" Type="http://schemas.openxmlformats.org/officeDocument/2006/relationships/image" Target="../media/image91.png"/><Relationship Id="rId306" Type="http://schemas.openxmlformats.org/officeDocument/2006/relationships/image" Target="../media/image98.png"/><Relationship Id="rId45" Type="http://schemas.openxmlformats.org/officeDocument/2006/relationships/image" Target="../media/image129.png"/><Relationship Id="rId87" Type="http://schemas.openxmlformats.org/officeDocument/2006/relationships/image" Target="../media/image150.png"/><Relationship Id="rId110" Type="http://schemas.openxmlformats.org/officeDocument/2006/relationships/customXml" Target="../ink/ink201.xml"/><Relationship Id="rId152" Type="http://schemas.openxmlformats.org/officeDocument/2006/relationships/customXml" Target="../ink/ink222.xml"/><Relationship Id="rId173" Type="http://schemas.openxmlformats.org/officeDocument/2006/relationships/image" Target="../media/image189.png"/><Relationship Id="rId194" Type="http://schemas.openxmlformats.org/officeDocument/2006/relationships/customXml" Target="../ink/ink243.xml"/><Relationship Id="rId208" Type="http://schemas.openxmlformats.org/officeDocument/2006/relationships/customXml" Target="../ink/ink250.xml"/><Relationship Id="rId229" Type="http://schemas.openxmlformats.org/officeDocument/2006/relationships/image" Target="../media/image33.png"/><Relationship Id="rId240" Type="http://schemas.openxmlformats.org/officeDocument/2006/relationships/customXml" Target="../ink/ink269.xml"/><Relationship Id="rId261" Type="http://schemas.openxmlformats.org/officeDocument/2006/relationships/customXml" Target="../ink/ink281.xml"/><Relationship Id="rId14" Type="http://schemas.openxmlformats.org/officeDocument/2006/relationships/customXml" Target="../ink/ink149.xml"/><Relationship Id="rId35" Type="http://schemas.openxmlformats.org/officeDocument/2006/relationships/image" Target="../media/image124.png"/><Relationship Id="rId56" Type="http://schemas.openxmlformats.org/officeDocument/2006/relationships/customXml" Target="../ink/ink170.xml"/><Relationship Id="rId77" Type="http://schemas.openxmlformats.org/officeDocument/2006/relationships/image" Target="../media/image145.png"/><Relationship Id="rId100" Type="http://schemas.openxmlformats.org/officeDocument/2006/relationships/customXml" Target="../ink/ink192.xml"/><Relationship Id="rId282" Type="http://schemas.openxmlformats.org/officeDocument/2006/relationships/image" Target="../media/image86.png"/><Relationship Id="rId317" Type="http://schemas.openxmlformats.org/officeDocument/2006/relationships/customXml" Target="../ink/ink309.xml"/><Relationship Id="rId338" Type="http://schemas.openxmlformats.org/officeDocument/2006/relationships/image" Target="../media/image114.png"/><Relationship Id="rId8" Type="http://schemas.openxmlformats.org/officeDocument/2006/relationships/customXml" Target="../ink/ink146.xml"/><Relationship Id="rId98" Type="http://schemas.openxmlformats.org/officeDocument/2006/relationships/customXml" Target="../ink/ink191.xml"/><Relationship Id="rId121" Type="http://schemas.openxmlformats.org/officeDocument/2006/relationships/image" Target="../media/image163.png"/><Relationship Id="rId142" Type="http://schemas.openxmlformats.org/officeDocument/2006/relationships/customXml" Target="../ink/ink217.xml"/><Relationship Id="rId163" Type="http://schemas.openxmlformats.org/officeDocument/2006/relationships/image" Target="../media/image184.png"/><Relationship Id="rId184" Type="http://schemas.openxmlformats.org/officeDocument/2006/relationships/customXml" Target="../ink/ink238.xml"/><Relationship Id="rId219" Type="http://schemas.openxmlformats.org/officeDocument/2006/relationships/image" Target="../media/image28.png"/><Relationship Id="rId230" Type="http://schemas.openxmlformats.org/officeDocument/2006/relationships/customXml" Target="../ink/ink261.xml"/><Relationship Id="rId251" Type="http://schemas.openxmlformats.org/officeDocument/2006/relationships/customXml" Target="../ink/ink276.xml"/><Relationship Id="rId25" Type="http://schemas.openxmlformats.org/officeDocument/2006/relationships/image" Target="../media/image5.png"/><Relationship Id="rId46" Type="http://schemas.openxmlformats.org/officeDocument/2006/relationships/customXml" Target="../ink/ink165.xml"/><Relationship Id="rId67" Type="http://schemas.openxmlformats.org/officeDocument/2006/relationships/image" Target="../media/image140.png"/><Relationship Id="rId272" Type="http://schemas.openxmlformats.org/officeDocument/2006/relationships/image" Target="../media/image77.png"/><Relationship Id="rId293" Type="http://schemas.openxmlformats.org/officeDocument/2006/relationships/customXml" Target="../ink/ink297.xml"/><Relationship Id="rId307" Type="http://schemas.openxmlformats.org/officeDocument/2006/relationships/customXml" Target="../ink/ink304.xml"/><Relationship Id="rId328" Type="http://schemas.openxmlformats.org/officeDocument/2006/relationships/image" Target="../media/image109.png"/><Relationship Id="rId88" Type="http://schemas.openxmlformats.org/officeDocument/2006/relationships/customXml" Target="../ink/ink186.xml"/><Relationship Id="rId111" Type="http://schemas.openxmlformats.org/officeDocument/2006/relationships/image" Target="../media/image158.png"/><Relationship Id="rId132" Type="http://schemas.openxmlformats.org/officeDocument/2006/relationships/customXml" Target="../ink/ink212.xml"/><Relationship Id="rId153" Type="http://schemas.openxmlformats.org/officeDocument/2006/relationships/image" Target="../media/image179.png"/><Relationship Id="rId174" Type="http://schemas.openxmlformats.org/officeDocument/2006/relationships/customXml" Target="../ink/ink233.xml"/><Relationship Id="rId195" Type="http://schemas.openxmlformats.org/officeDocument/2006/relationships/image" Target="../media/image200.png"/><Relationship Id="rId209" Type="http://schemas.openxmlformats.org/officeDocument/2006/relationships/image" Target="../media/image83.png"/><Relationship Id="rId220" Type="http://schemas.openxmlformats.org/officeDocument/2006/relationships/customXml" Target="../ink/ink256.xml"/><Relationship Id="rId241" Type="http://schemas.openxmlformats.org/officeDocument/2006/relationships/customXml" Target="../ink/ink270.xml"/><Relationship Id="rId15" Type="http://schemas.openxmlformats.org/officeDocument/2006/relationships/image" Target="../media/image119.png"/><Relationship Id="rId36" Type="http://schemas.openxmlformats.org/officeDocument/2006/relationships/customXml" Target="../ink/ink160.xml"/><Relationship Id="rId57" Type="http://schemas.openxmlformats.org/officeDocument/2006/relationships/image" Target="../media/image135.png"/><Relationship Id="rId262" Type="http://schemas.openxmlformats.org/officeDocument/2006/relationships/image" Target="../media/image72.png"/><Relationship Id="rId283" Type="http://schemas.openxmlformats.org/officeDocument/2006/relationships/customXml" Target="../ink/ink292.xml"/><Relationship Id="rId318" Type="http://schemas.openxmlformats.org/officeDocument/2006/relationships/image" Target="../media/image104.png"/><Relationship Id="rId339" Type="http://schemas.openxmlformats.org/officeDocument/2006/relationships/customXml" Target="../ink/ink320.xml"/><Relationship Id="rId78" Type="http://schemas.openxmlformats.org/officeDocument/2006/relationships/customXml" Target="../ink/ink181.xml"/><Relationship Id="rId99" Type="http://schemas.openxmlformats.org/officeDocument/2006/relationships/image" Target="../media/image156.png"/><Relationship Id="rId101" Type="http://schemas.openxmlformats.org/officeDocument/2006/relationships/image" Target="../media/image157.png"/><Relationship Id="rId122" Type="http://schemas.openxmlformats.org/officeDocument/2006/relationships/customXml" Target="../ink/ink207.xml"/><Relationship Id="rId143" Type="http://schemas.openxmlformats.org/officeDocument/2006/relationships/image" Target="../media/image174.png"/><Relationship Id="rId164" Type="http://schemas.openxmlformats.org/officeDocument/2006/relationships/customXml" Target="../ink/ink228.xml"/><Relationship Id="rId185" Type="http://schemas.openxmlformats.org/officeDocument/2006/relationships/image" Target="../media/image195.png"/><Relationship Id="rId9" Type="http://schemas.openxmlformats.org/officeDocument/2006/relationships/image" Target="../media/image116.png"/><Relationship Id="rId210" Type="http://schemas.openxmlformats.org/officeDocument/2006/relationships/customXml" Target="../ink/ink251.xml"/><Relationship Id="rId26" Type="http://schemas.openxmlformats.org/officeDocument/2006/relationships/customXml" Target="../ink/ink155.xml"/><Relationship Id="rId231" Type="http://schemas.openxmlformats.org/officeDocument/2006/relationships/image" Target="../media/image34.png"/><Relationship Id="rId252" Type="http://schemas.openxmlformats.org/officeDocument/2006/relationships/image" Target="../media/image67.png"/><Relationship Id="rId273" Type="http://schemas.openxmlformats.org/officeDocument/2006/relationships/customXml" Target="../ink/ink287.xml"/><Relationship Id="rId294" Type="http://schemas.openxmlformats.org/officeDocument/2006/relationships/image" Target="../media/image92.png"/><Relationship Id="rId308" Type="http://schemas.openxmlformats.org/officeDocument/2006/relationships/image" Target="../media/image99.png"/><Relationship Id="rId329" Type="http://schemas.openxmlformats.org/officeDocument/2006/relationships/customXml" Target="../ink/ink315.xml"/><Relationship Id="rId47" Type="http://schemas.openxmlformats.org/officeDocument/2006/relationships/image" Target="../media/image130.png"/><Relationship Id="rId68" Type="http://schemas.openxmlformats.org/officeDocument/2006/relationships/customXml" Target="../ink/ink176.xml"/><Relationship Id="rId89" Type="http://schemas.openxmlformats.org/officeDocument/2006/relationships/image" Target="../media/image151.png"/><Relationship Id="rId112" Type="http://schemas.openxmlformats.org/officeDocument/2006/relationships/customXml" Target="../ink/ink202.xml"/><Relationship Id="rId133" Type="http://schemas.openxmlformats.org/officeDocument/2006/relationships/image" Target="../media/image169.png"/><Relationship Id="rId154" Type="http://schemas.openxmlformats.org/officeDocument/2006/relationships/customXml" Target="../ink/ink223.xml"/><Relationship Id="rId175" Type="http://schemas.openxmlformats.org/officeDocument/2006/relationships/image" Target="../media/image190.png"/><Relationship Id="rId340" Type="http://schemas.openxmlformats.org/officeDocument/2006/relationships/image" Target="../media/image115.png"/><Relationship Id="rId196" Type="http://schemas.openxmlformats.org/officeDocument/2006/relationships/customXml" Target="../ink/ink244.xml"/><Relationship Id="rId200" Type="http://schemas.openxmlformats.org/officeDocument/2006/relationships/customXml" Target="../ink/ink246.xml"/><Relationship Id="rId16" Type="http://schemas.openxmlformats.org/officeDocument/2006/relationships/customXml" Target="../ink/ink150.xml"/><Relationship Id="rId221" Type="http://schemas.openxmlformats.org/officeDocument/2006/relationships/image" Target="../media/image29.png"/><Relationship Id="rId242" Type="http://schemas.openxmlformats.org/officeDocument/2006/relationships/customXml" Target="../ink/ink271.xml"/><Relationship Id="rId263" Type="http://schemas.openxmlformats.org/officeDocument/2006/relationships/customXml" Target="../ink/ink282.xml"/><Relationship Id="rId284" Type="http://schemas.openxmlformats.org/officeDocument/2006/relationships/image" Target="../media/image87.png"/><Relationship Id="rId319" Type="http://schemas.openxmlformats.org/officeDocument/2006/relationships/customXml" Target="../ink/ink310.xml"/><Relationship Id="rId37" Type="http://schemas.openxmlformats.org/officeDocument/2006/relationships/image" Target="../media/image125.png"/><Relationship Id="rId58" Type="http://schemas.openxmlformats.org/officeDocument/2006/relationships/customXml" Target="../ink/ink171.xml"/><Relationship Id="rId79" Type="http://schemas.openxmlformats.org/officeDocument/2006/relationships/image" Target="../media/image146.png"/><Relationship Id="rId102" Type="http://schemas.openxmlformats.org/officeDocument/2006/relationships/customXml" Target="../ink/ink193.xml"/><Relationship Id="rId123" Type="http://schemas.openxmlformats.org/officeDocument/2006/relationships/image" Target="../media/image164.png"/><Relationship Id="rId144" Type="http://schemas.openxmlformats.org/officeDocument/2006/relationships/customXml" Target="../ink/ink218.xml"/><Relationship Id="rId330" Type="http://schemas.openxmlformats.org/officeDocument/2006/relationships/image" Target="../media/image110.png"/><Relationship Id="rId90" Type="http://schemas.openxmlformats.org/officeDocument/2006/relationships/customXml" Target="../ink/ink187.xml"/><Relationship Id="rId165" Type="http://schemas.openxmlformats.org/officeDocument/2006/relationships/image" Target="../media/image185.png"/><Relationship Id="rId186" Type="http://schemas.openxmlformats.org/officeDocument/2006/relationships/customXml" Target="../ink/ink239.xml"/><Relationship Id="rId211" Type="http://schemas.openxmlformats.org/officeDocument/2006/relationships/image" Target="../media/image84.png"/><Relationship Id="rId232" Type="http://schemas.openxmlformats.org/officeDocument/2006/relationships/customXml" Target="../ink/ink262.xml"/><Relationship Id="rId253" Type="http://schemas.openxmlformats.org/officeDocument/2006/relationships/customXml" Target="../ink/ink277.xml"/><Relationship Id="rId274" Type="http://schemas.openxmlformats.org/officeDocument/2006/relationships/image" Target="../media/image78.png"/><Relationship Id="rId295" Type="http://schemas.openxmlformats.org/officeDocument/2006/relationships/customXml" Target="../ink/ink298.xml"/><Relationship Id="rId309" Type="http://schemas.openxmlformats.org/officeDocument/2006/relationships/customXml" Target="../ink/ink305.xml"/><Relationship Id="rId27" Type="http://schemas.openxmlformats.org/officeDocument/2006/relationships/image" Target="../media/image6.png"/><Relationship Id="rId48" Type="http://schemas.openxmlformats.org/officeDocument/2006/relationships/customXml" Target="../ink/ink166.xml"/><Relationship Id="rId69" Type="http://schemas.openxmlformats.org/officeDocument/2006/relationships/image" Target="../media/image141.png"/><Relationship Id="rId113" Type="http://schemas.openxmlformats.org/officeDocument/2006/relationships/image" Target="../media/image159.png"/><Relationship Id="rId134" Type="http://schemas.openxmlformats.org/officeDocument/2006/relationships/customXml" Target="../ink/ink213.xml"/><Relationship Id="rId320" Type="http://schemas.openxmlformats.org/officeDocument/2006/relationships/image" Target="../media/image105.png"/><Relationship Id="rId80" Type="http://schemas.openxmlformats.org/officeDocument/2006/relationships/customXml" Target="../ink/ink182.xml"/><Relationship Id="rId155" Type="http://schemas.openxmlformats.org/officeDocument/2006/relationships/image" Target="../media/image180.png"/><Relationship Id="rId176" Type="http://schemas.openxmlformats.org/officeDocument/2006/relationships/customXml" Target="../ink/ink234.xml"/><Relationship Id="rId197" Type="http://schemas.openxmlformats.org/officeDocument/2006/relationships/image" Target="../media/image201.png"/><Relationship Id="rId201" Type="http://schemas.openxmlformats.org/officeDocument/2006/relationships/image" Target="../media/image203.png"/><Relationship Id="rId222" Type="http://schemas.openxmlformats.org/officeDocument/2006/relationships/customXml" Target="../ink/ink257.xml"/><Relationship Id="rId243" Type="http://schemas.openxmlformats.org/officeDocument/2006/relationships/customXml" Target="../ink/ink272.xml"/><Relationship Id="rId264" Type="http://schemas.openxmlformats.org/officeDocument/2006/relationships/image" Target="../media/image73.png"/><Relationship Id="rId285" Type="http://schemas.openxmlformats.org/officeDocument/2006/relationships/customXml" Target="../ink/ink293.xml"/><Relationship Id="rId17" Type="http://schemas.openxmlformats.org/officeDocument/2006/relationships/image" Target="../media/image120.png"/><Relationship Id="rId38" Type="http://schemas.openxmlformats.org/officeDocument/2006/relationships/customXml" Target="../ink/ink161.xml"/><Relationship Id="rId59" Type="http://schemas.openxmlformats.org/officeDocument/2006/relationships/image" Target="../media/image136.png"/><Relationship Id="rId103" Type="http://schemas.openxmlformats.org/officeDocument/2006/relationships/customXml" Target="../ink/ink194.xml"/><Relationship Id="rId124" Type="http://schemas.openxmlformats.org/officeDocument/2006/relationships/customXml" Target="../ink/ink208.xml"/><Relationship Id="rId310" Type="http://schemas.openxmlformats.org/officeDocument/2006/relationships/image" Target="../media/image100.png"/><Relationship Id="rId70" Type="http://schemas.openxmlformats.org/officeDocument/2006/relationships/customXml" Target="../ink/ink177.xml"/><Relationship Id="rId91" Type="http://schemas.openxmlformats.org/officeDocument/2006/relationships/image" Target="../media/image152.png"/><Relationship Id="rId145" Type="http://schemas.openxmlformats.org/officeDocument/2006/relationships/image" Target="../media/image175.png"/><Relationship Id="rId166" Type="http://schemas.openxmlformats.org/officeDocument/2006/relationships/customXml" Target="../ink/ink229.xml"/><Relationship Id="rId187" Type="http://schemas.openxmlformats.org/officeDocument/2006/relationships/image" Target="../media/image196.png"/><Relationship Id="rId331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52.xml"/><Relationship Id="rId233" Type="http://schemas.openxmlformats.org/officeDocument/2006/relationships/image" Target="../media/image35.png"/><Relationship Id="rId254" Type="http://schemas.openxmlformats.org/officeDocument/2006/relationships/image" Target="../media/image68.png"/><Relationship Id="rId28" Type="http://schemas.openxmlformats.org/officeDocument/2006/relationships/customXml" Target="../ink/ink156.xml"/><Relationship Id="rId49" Type="http://schemas.openxmlformats.org/officeDocument/2006/relationships/image" Target="../media/image131.png"/><Relationship Id="rId114" Type="http://schemas.openxmlformats.org/officeDocument/2006/relationships/customXml" Target="../ink/ink203.xml"/><Relationship Id="rId275" Type="http://schemas.openxmlformats.org/officeDocument/2006/relationships/customXml" Target="../ink/ink288.xml"/><Relationship Id="rId296" Type="http://schemas.openxmlformats.org/officeDocument/2006/relationships/image" Target="../media/image93.png"/><Relationship Id="rId300" Type="http://schemas.openxmlformats.org/officeDocument/2006/relationships/image" Target="../media/image95.png"/><Relationship Id="rId60" Type="http://schemas.openxmlformats.org/officeDocument/2006/relationships/customXml" Target="../ink/ink172.xml"/><Relationship Id="rId81" Type="http://schemas.openxmlformats.org/officeDocument/2006/relationships/image" Target="../media/image147.png"/><Relationship Id="rId135" Type="http://schemas.openxmlformats.org/officeDocument/2006/relationships/image" Target="../media/image170.png"/><Relationship Id="rId156" Type="http://schemas.openxmlformats.org/officeDocument/2006/relationships/customXml" Target="../ink/ink224.xml"/><Relationship Id="rId177" Type="http://schemas.openxmlformats.org/officeDocument/2006/relationships/image" Target="../media/image191.png"/><Relationship Id="rId198" Type="http://schemas.openxmlformats.org/officeDocument/2006/relationships/customXml" Target="../ink/ink245.xml"/><Relationship Id="rId321" Type="http://schemas.openxmlformats.org/officeDocument/2006/relationships/customXml" Target="../ink/ink311.xml"/><Relationship Id="rId202" Type="http://schemas.openxmlformats.org/officeDocument/2006/relationships/customXml" Target="../ink/ink247.xml"/><Relationship Id="rId223" Type="http://schemas.openxmlformats.org/officeDocument/2006/relationships/image" Target="../media/image30.png"/><Relationship Id="rId244" Type="http://schemas.openxmlformats.org/officeDocument/2006/relationships/image" Target="../media/image63.png"/><Relationship Id="rId18" Type="http://schemas.openxmlformats.org/officeDocument/2006/relationships/customXml" Target="../ink/ink151.xml"/><Relationship Id="rId39" Type="http://schemas.openxmlformats.org/officeDocument/2006/relationships/image" Target="../media/image126.png"/><Relationship Id="rId265" Type="http://schemas.openxmlformats.org/officeDocument/2006/relationships/customXml" Target="../ink/ink283.xml"/><Relationship Id="rId286" Type="http://schemas.openxmlformats.org/officeDocument/2006/relationships/image" Target="../media/image88.png"/><Relationship Id="rId50" Type="http://schemas.openxmlformats.org/officeDocument/2006/relationships/customXml" Target="../ink/ink167.xml"/><Relationship Id="rId104" Type="http://schemas.openxmlformats.org/officeDocument/2006/relationships/customXml" Target="../ink/ink195.xml"/><Relationship Id="rId125" Type="http://schemas.openxmlformats.org/officeDocument/2006/relationships/image" Target="../media/image165.png"/><Relationship Id="rId146" Type="http://schemas.openxmlformats.org/officeDocument/2006/relationships/customXml" Target="../ink/ink219.xml"/><Relationship Id="rId167" Type="http://schemas.openxmlformats.org/officeDocument/2006/relationships/image" Target="../media/image186.png"/><Relationship Id="rId188" Type="http://schemas.openxmlformats.org/officeDocument/2006/relationships/customXml" Target="../ink/ink240.xml"/><Relationship Id="rId311" Type="http://schemas.openxmlformats.org/officeDocument/2006/relationships/customXml" Target="../ink/ink306.xml"/><Relationship Id="rId332" Type="http://schemas.openxmlformats.org/officeDocument/2006/relationships/image" Target="../media/image111.png"/><Relationship Id="rId71" Type="http://schemas.openxmlformats.org/officeDocument/2006/relationships/image" Target="../media/image142.png"/><Relationship Id="rId92" Type="http://schemas.openxmlformats.org/officeDocument/2006/relationships/customXml" Target="../ink/ink188.xml"/><Relationship Id="rId213" Type="http://schemas.openxmlformats.org/officeDocument/2006/relationships/image" Target="../media/image61.png"/><Relationship Id="rId234" Type="http://schemas.openxmlformats.org/officeDocument/2006/relationships/customXml" Target="../ink/ink263.xml"/><Relationship Id="rId2" Type="http://schemas.openxmlformats.org/officeDocument/2006/relationships/customXml" Target="../ink/ink143.xml"/><Relationship Id="rId29" Type="http://schemas.openxmlformats.org/officeDocument/2006/relationships/image" Target="../media/image7.png"/><Relationship Id="rId255" Type="http://schemas.openxmlformats.org/officeDocument/2006/relationships/customXml" Target="../ink/ink278.xml"/><Relationship Id="rId276" Type="http://schemas.openxmlformats.org/officeDocument/2006/relationships/image" Target="../media/image79.png"/><Relationship Id="rId297" Type="http://schemas.openxmlformats.org/officeDocument/2006/relationships/customXml" Target="../ink/ink299.xml"/><Relationship Id="rId40" Type="http://schemas.openxmlformats.org/officeDocument/2006/relationships/customXml" Target="../ink/ink162.xml"/><Relationship Id="rId115" Type="http://schemas.openxmlformats.org/officeDocument/2006/relationships/image" Target="../media/image160.png"/><Relationship Id="rId136" Type="http://schemas.openxmlformats.org/officeDocument/2006/relationships/customXml" Target="../ink/ink214.xml"/><Relationship Id="rId157" Type="http://schemas.openxmlformats.org/officeDocument/2006/relationships/image" Target="../media/image181.png"/><Relationship Id="rId178" Type="http://schemas.openxmlformats.org/officeDocument/2006/relationships/customXml" Target="../ink/ink235.xml"/><Relationship Id="rId301" Type="http://schemas.openxmlformats.org/officeDocument/2006/relationships/customXml" Target="../ink/ink301.xml"/><Relationship Id="rId322" Type="http://schemas.openxmlformats.org/officeDocument/2006/relationships/image" Target="../media/image106.png"/><Relationship Id="rId61" Type="http://schemas.openxmlformats.org/officeDocument/2006/relationships/image" Target="../media/image137.png"/><Relationship Id="rId82" Type="http://schemas.openxmlformats.org/officeDocument/2006/relationships/customXml" Target="../ink/ink183.xml"/><Relationship Id="rId199" Type="http://schemas.openxmlformats.org/officeDocument/2006/relationships/image" Target="../media/image202.png"/><Relationship Id="rId203" Type="http://schemas.openxmlformats.org/officeDocument/2006/relationships/image" Target="../media/image204.png"/><Relationship Id="rId19" Type="http://schemas.openxmlformats.org/officeDocument/2006/relationships/image" Target="../media/image121.png"/><Relationship Id="rId224" Type="http://schemas.openxmlformats.org/officeDocument/2006/relationships/customXml" Target="../ink/ink258.xml"/><Relationship Id="rId245" Type="http://schemas.openxmlformats.org/officeDocument/2006/relationships/customXml" Target="../ink/ink273.xml"/><Relationship Id="rId266" Type="http://schemas.openxmlformats.org/officeDocument/2006/relationships/image" Target="../media/image74.png"/><Relationship Id="rId287" Type="http://schemas.openxmlformats.org/officeDocument/2006/relationships/customXml" Target="../ink/ink294.xml"/><Relationship Id="rId30" Type="http://schemas.openxmlformats.org/officeDocument/2006/relationships/customXml" Target="../ink/ink157.xml"/><Relationship Id="rId105" Type="http://schemas.openxmlformats.org/officeDocument/2006/relationships/customXml" Target="../ink/ink196.xml"/><Relationship Id="rId126" Type="http://schemas.openxmlformats.org/officeDocument/2006/relationships/customXml" Target="../ink/ink209.xml"/><Relationship Id="rId147" Type="http://schemas.openxmlformats.org/officeDocument/2006/relationships/image" Target="../media/image176.png"/><Relationship Id="rId168" Type="http://schemas.openxmlformats.org/officeDocument/2006/relationships/customXml" Target="../ink/ink230.xml"/><Relationship Id="rId312" Type="http://schemas.openxmlformats.org/officeDocument/2006/relationships/image" Target="../media/image101.png"/><Relationship Id="rId333" Type="http://schemas.openxmlformats.org/officeDocument/2006/relationships/customXml" Target="../ink/ink317.xml"/><Relationship Id="rId51" Type="http://schemas.openxmlformats.org/officeDocument/2006/relationships/image" Target="../media/image132.png"/><Relationship Id="rId72" Type="http://schemas.openxmlformats.org/officeDocument/2006/relationships/customXml" Target="../ink/ink178.xml"/><Relationship Id="rId93" Type="http://schemas.openxmlformats.org/officeDocument/2006/relationships/image" Target="../media/image153.png"/><Relationship Id="rId189" Type="http://schemas.openxmlformats.org/officeDocument/2006/relationships/image" Target="../media/image197.png"/><Relationship Id="rId3" Type="http://schemas.openxmlformats.org/officeDocument/2006/relationships/image" Target="../media/image1.png"/><Relationship Id="rId214" Type="http://schemas.openxmlformats.org/officeDocument/2006/relationships/customXml" Target="../ink/ink253.xml"/><Relationship Id="rId235" Type="http://schemas.openxmlformats.org/officeDocument/2006/relationships/customXml" Target="../ink/ink264.xml"/><Relationship Id="rId256" Type="http://schemas.openxmlformats.org/officeDocument/2006/relationships/image" Target="../media/image69.png"/><Relationship Id="rId277" Type="http://schemas.openxmlformats.org/officeDocument/2006/relationships/customXml" Target="../ink/ink289.xml"/><Relationship Id="rId298" Type="http://schemas.openxmlformats.org/officeDocument/2006/relationships/image" Target="../media/image94.png"/><Relationship Id="rId116" Type="http://schemas.openxmlformats.org/officeDocument/2006/relationships/customXml" Target="../ink/ink204.xml"/><Relationship Id="rId137" Type="http://schemas.openxmlformats.org/officeDocument/2006/relationships/image" Target="../media/image171.png"/><Relationship Id="rId158" Type="http://schemas.openxmlformats.org/officeDocument/2006/relationships/customXml" Target="../ink/ink225.xml"/><Relationship Id="rId302" Type="http://schemas.openxmlformats.org/officeDocument/2006/relationships/image" Target="../media/image96.png"/><Relationship Id="rId323" Type="http://schemas.openxmlformats.org/officeDocument/2006/relationships/customXml" Target="../ink/ink312.xml"/><Relationship Id="rId20" Type="http://schemas.openxmlformats.org/officeDocument/2006/relationships/customXml" Target="../ink/ink152.xml"/><Relationship Id="rId41" Type="http://schemas.openxmlformats.org/officeDocument/2006/relationships/image" Target="../media/image127.png"/><Relationship Id="rId62" Type="http://schemas.openxmlformats.org/officeDocument/2006/relationships/customXml" Target="../ink/ink173.xml"/><Relationship Id="rId83" Type="http://schemas.openxmlformats.org/officeDocument/2006/relationships/image" Target="../media/image148.png"/><Relationship Id="rId179" Type="http://schemas.openxmlformats.org/officeDocument/2006/relationships/image" Target="../media/image192.png"/><Relationship Id="rId190" Type="http://schemas.openxmlformats.org/officeDocument/2006/relationships/customXml" Target="../ink/ink241.xml"/><Relationship Id="rId204" Type="http://schemas.openxmlformats.org/officeDocument/2006/relationships/customXml" Target="../ink/ink248.xml"/><Relationship Id="rId225" Type="http://schemas.openxmlformats.org/officeDocument/2006/relationships/image" Target="../media/image31.png"/><Relationship Id="rId246" Type="http://schemas.openxmlformats.org/officeDocument/2006/relationships/image" Target="../media/image64.png"/><Relationship Id="rId267" Type="http://schemas.openxmlformats.org/officeDocument/2006/relationships/customXml" Target="../ink/ink284.xml"/><Relationship Id="rId288" Type="http://schemas.openxmlformats.org/officeDocument/2006/relationships/image" Target="../media/image89.png"/><Relationship Id="rId106" Type="http://schemas.openxmlformats.org/officeDocument/2006/relationships/customXml" Target="../ink/ink197.xml"/><Relationship Id="rId127" Type="http://schemas.openxmlformats.org/officeDocument/2006/relationships/image" Target="../media/image166.png"/><Relationship Id="rId313" Type="http://schemas.openxmlformats.org/officeDocument/2006/relationships/customXml" Target="../ink/ink307.xml"/><Relationship Id="rId10" Type="http://schemas.openxmlformats.org/officeDocument/2006/relationships/customXml" Target="../ink/ink147.xml"/><Relationship Id="rId31" Type="http://schemas.openxmlformats.org/officeDocument/2006/relationships/image" Target="../media/image8.png"/><Relationship Id="rId52" Type="http://schemas.openxmlformats.org/officeDocument/2006/relationships/customXml" Target="../ink/ink168.xml"/><Relationship Id="rId73" Type="http://schemas.openxmlformats.org/officeDocument/2006/relationships/image" Target="../media/image143.png"/><Relationship Id="rId94" Type="http://schemas.openxmlformats.org/officeDocument/2006/relationships/customXml" Target="../ink/ink189.xml"/><Relationship Id="rId148" Type="http://schemas.openxmlformats.org/officeDocument/2006/relationships/customXml" Target="../ink/ink220.xml"/><Relationship Id="rId169" Type="http://schemas.openxmlformats.org/officeDocument/2006/relationships/image" Target="../media/image187.png"/><Relationship Id="rId334" Type="http://schemas.openxmlformats.org/officeDocument/2006/relationships/image" Target="../media/image112.png"/><Relationship Id="rId4" Type="http://schemas.openxmlformats.org/officeDocument/2006/relationships/customXml" Target="../ink/ink144.xml"/><Relationship Id="rId180" Type="http://schemas.openxmlformats.org/officeDocument/2006/relationships/customXml" Target="../ink/ink236.xml"/><Relationship Id="rId215" Type="http://schemas.openxmlformats.org/officeDocument/2006/relationships/image" Target="../media/image62.png"/><Relationship Id="rId236" Type="http://schemas.openxmlformats.org/officeDocument/2006/relationships/customXml" Target="../ink/ink265.xml"/><Relationship Id="rId257" Type="http://schemas.openxmlformats.org/officeDocument/2006/relationships/customXml" Target="../ink/ink279.xml"/><Relationship Id="rId278" Type="http://schemas.openxmlformats.org/officeDocument/2006/relationships/image" Target="../media/image80.png"/><Relationship Id="rId303" Type="http://schemas.openxmlformats.org/officeDocument/2006/relationships/customXml" Target="../ink/ink302.xml"/><Relationship Id="rId42" Type="http://schemas.openxmlformats.org/officeDocument/2006/relationships/customXml" Target="../ink/ink163.xml"/><Relationship Id="rId84" Type="http://schemas.openxmlformats.org/officeDocument/2006/relationships/customXml" Target="../ink/ink184.xml"/><Relationship Id="rId138" Type="http://schemas.openxmlformats.org/officeDocument/2006/relationships/customXml" Target="../ink/ink215.xml"/><Relationship Id="rId191" Type="http://schemas.openxmlformats.org/officeDocument/2006/relationships/image" Target="../media/image198.png"/><Relationship Id="rId205" Type="http://schemas.openxmlformats.org/officeDocument/2006/relationships/image" Target="../media/image81.png"/><Relationship Id="rId247" Type="http://schemas.openxmlformats.org/officeDocument/2006/relationships/customXml" Target="../ink/ink274.xml"/><Relationship Id="rId107" Type="http://schemas.openxmlformats.org/officeDocument/2006/relationships/customXml" Target="../ink/ink198.xml"/><Relationship Id="rId289" Type="http://schemas.openxmlformats.org/officeDocument/2006/relationships/customXml" Target="../ink/ink295.xml"/><Relationship Id="rId11" Type="http://schemas.openxmlformats.org/officeDocument/2006/relationships/image" Target="../media/image117.png"/><Relationship Id="rId53" Type="http://schemas.openxmlformats.org/officeDocument/2006/relationships/image" Target="../media/image133.png"/><Relationship Id="rId149" Type="http://schemas.openxmlformats.org/officeDocument/2006/relationships/image" Target="../media/image177.png"/><Relationship Id="rId314" Type="http://schemas.openxmlformats.org/officeDocument/2006/relationships/image" Target="../media/image102.png"/><Relationship Id="rId95" Type="http://schemas.openxmlformats.org/officeDocument/2006/relationships/image" Target="../media/image154.png"/><Relationship Id="rId160" Type="http://schemas.openxmlformats.org/officeDocument/2006/relationships/customXml" Target="../ink/ink226.xml"/><Relationship Id="rId216" Type="http://schemas.openxmlformats.org/officeDocument/2006/relationships/customXml" Target="../ink/ink254.xml"/><Relationship Id="rId258" Type="http://schemas.openxmlformats.org/officeDocument/2006/relationships/image" Target="../media/image70.png"/><Relationship Id="rId22" Type="http://schemas.openxmlformats.org/officeDocument/2006/relationships/customXml" Target="../ink/ink153.xml"/><Relationship Id="rId64" Type="http://schemas.openxmlformats.org/officeDocument/2006/relationships/customXml" Target="../ink/ink174.xml"/><Relationship Id="rId118" Type="http://schemas.openxmlformats.org/officeDocument/2006/relationships/customXml" Target="../ink/ink205.xml"/><Relationship Id="rId325" Type="http://schemas.openxmlformats.org/officeDocument/2006/relationships/customXml" Target="../ink/ink313.xml"/><Relationship Id="rId171" Type="http://schemas.openxmlformats.org/officeDocument/2006/relationships/image" Target="../media/image188.png"/><Relationship Id="rId227" Type="http://schemas.openxmlformats.org/officeDocument/2006/relationships/image" Target="../media/image32.png"/><Relationship Id="rId269" Type="http://schemas.openxmlformats.org/officeDocument/2006/relationships/customXml" Target="../ink/ink285.xml"/><Relationship Id="rId33" Type="http://schemas.openxmlformats.org/officeDocument/2006/relationships/image" Target="../media/image123.png"/><Relationship Id="rId129" Type="http://schemas.openxmlformats.org/officeDocument/2006/relationships/image" Target="../media/image167.png"/><Relationship Id="rId280" Type="http://schemas.openxmlformats.org/officeDocument/2006/relationships/image" Target="../media/image85.png"/><Relationship Id="rId336" Type="http://schemas.openxmlformats.org/officeDocument/2006/relationships/image" Target="../media/image113.png"/><Relationship Id="rId75" Type="http://schemas.openxmlformats.org/officeDocument/2006/relationships/image" Target="../media/image144.png"/><Relationship Id="rId140" Type="http://schemas.openxmlformats.org/officeDocument/2006/relationships/customXml" Target="../ink/ink216.xml"/><Relationship Id="rId182" Type="http://schemas.openxmlformats.org/officeDocument/2006/relationships/customXml" Target="../ink/ink237.xml"/><Relationship Id="rId6" Type="http://schemas.openxmlformats.org/officeDocument/2006/relationships/customXml" Target="../ink/ink145.xml"/><Relationship Id="rId238" Type="http://schemas.openxmlformats.org/officeDocument/2006/relationships/customXml" Target="../ink/ink267.xml"/><Relationship Id="rId291" Type="http://schemas.openxmlformats.org/officeDocument/2006/relationships/customXml" Target="../ink/ink296.xml"/><Relationship Id="rId305" Type="http://schemas.openxmlformats.org/officeDocument/2006/relationships/customXml" Target="../ink/ink303.xml"/><Relationship Id="rId44" Type="http://schemas.openxmlformats.org/officeDocument/2006/relationships/customXml" Target="../ink/ink164.xml"/><Relationship Id="rId86" Type="http://schemas.openxmlformats.org/officeDocument/2006/relationships/customXml" Target="../ink/ink185.xml"/><Relationship Id="rId151" Type="http://schemas.openxmlformats.org/officeDocument/2006/relationships/image" Target="../media/image178.png"/><Relationship Id="rId193" Type="http://schemas.openxmlformats.org/officeDocument/2006/relationships/image" Target="../media/image199.png"/><Relationship Id="rId207" Type="http://schemas.openxmlformats.org/officeDocument/2006/relationships/image" Target="../media/image82.png"/><Relationship Id="rId249" Type="http://schemas.openxmlformats.org/officeDocument/2006/relationships/customXml" Target="../ink/ink275.xml"/><Relationship Id="rId13" Type="http://schemas.openxmlformats.org/officeDocument/2006/relationships/image" Target="../media/image118.png"/><Relationship Id="rId109" Type="http://schemas.openxmlformats.org/officeDocument/2006/relationships/customXml" Target="../ink/ink200.xml"/><Relationship Id="rId260" Type="http://schemas.openxmlformats.org/officeDocument/2006/relationships/image" Target="../media/image71.png"/><Relationship Id="rId316" Type="http://schemas.openxmlformats.org/officeDocument/2006/relationships/image" Target="../media/image103.png"/><Relationship Id="rId55" Type="http://schemas.openxmlformats.org/officeDocument/2006/relationships/image" Target="../media/image134.png"/><Relationship Id="rId97" Type="http://schemas.openxmlformats.org/officeDocument/2006/relationships/image" Target="../media/image155.png"/><Relationship Id="rId120" Type="http://schemas.openxmlformats.org/officeDocument/2006/relationships/customXml" Target="../ink/ink206.xml"/><Relationship Id="rId162" Type="http://schemas.openxmlformats.org/officeDocument/2006/relationships/customXml" Target="../ink/ink227.xml"/><Relationship Id="rId218" Type="http://schemas.openxmlformats.org/officeDocument/2006/relationships/customXml" Target="../ink/ink255.xml"/><Relationship Id="rId271" Type="http://schemas.openxmlformats.org/officeDocument/2006/relationships/customXml" Target="../ink/ink286.xml"/><Relationship Id="rId24" Type="http://schemas.openxmlformats.org/officeDocument/2006/relationships/customXml" Target="../ink/ink154.xml"/><Relationship Id="rId66" Type="http://schemas.openxmlformats.org/officeDocument/2006/relationships/customXml" Target="../ink/ink175.xml"/><Relationship Id="rId131" Type="http://schemas.openxmlformats.org/officeDocument/2006/relationships/image" Target="../media/image168.png"/><Relationship Id="rId327" Type="http://schemas.openxmlformats.org/officeDocument/2006/relationships/customXml" Target="../ink/ink3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E031-8DBA-4D39-B296-0255696F2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989A0-A22E-41DE-8416-1A37429CD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 your mealtime with someone who needs you</a:t>
            </a:r>
          </a:p>
        </p:txBody>
      </p:sp>
    </p:spTree>
    <p:extLst>
      <p:ext uri="{BB962C8B-B14F-4D97-AF65-F5344CB8AC3E}">
        <p14:creationId xmlns:p14="http://schemas.microsoft.com/office/powerpoint/2010/main" val="32486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AD20-A176-4EB5-8597-FF3DE4DD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user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31794-8485-47B2-A0ED-D972EEAFA4C5}"/>
              </a:ext>
            </a:extLst>
          </p:cNvPr>
          <p:cNvSpPr txBox="1"/>
          <p:nvPr/>
        </p:nvSpPr>
        <p:spPr>
          <a:xfrm>
            <a:off x="800500" y="1672549"/>
            <a:ext cx="9188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Restaurant would “confirm” order of shared mealtime. Acting as a third party to connection “agreement”.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Through addon to their system? 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tentative discount offer. Will only come into effect if connection was made (and maintained for a certain time frame)</a:t>
            </a:r>
          </a:p>
          <a:p>
            <a:pPr marL="285750" indent="-285750">
              <a:buFontTx/>
              <a:buChar char="-"/>
            </a:pPr>
            <a:r>
              <a:rPr lang="en-US" dirty="0"/>
              <a:t>Once meet conditions were met and restaurant gets confirmation of it discount conditions are met.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F1E494-59FB-41E6-B51B-CBBDC3A78BD8}"/>
                  </a:ext>
                </a:extLst>
              </p14:cNvPr>
              <p14:cNvContentPartPr/>
              <p14:nvPr/>
            </p14:nvContentPartPr>
            <p14:xfrm>
              <a:off x="3381808" y="4030953"/>
              <a:ext cx="2047680" cy="206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F1E494-59FB-41E6-B51B-CBBDC3A78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2808" y="4021953"/>
                <a:ext cx="2065320" cy="20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A68E585-A67B-4A7E-B49B-1D1F6A09FE6E}"/>
              </a:ext>
            </a:extLst>
          </p:cNvPr>
          <p:cNvGrpSpPr/>
          <p:nvPr/>
        </p:nvGrpSpPr>
        <p:grpSpPr>
          <a:xfrm>
            <a:off x="3499495" y="4140639"/>
            <a:ext cx="1006920" cy="240120"/>
            <a:chOff x="541610" y="4649522"/>
            <a:chExt cx="100692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F1B197-2324-4699-AD64-8DE87CE86751}"/>
                    </a:ext>
                  </a:extLst>
                </p14:cNvPr>
                <p14:cNvContentPartPr/>
                <p14:nvPr/>
              </p14:nvContentPartPr>
              <p14:xfrm>
                <a:off x="541610" y="4649522"/>
                <a:ext cx="101880" cy="9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F1B197-2324-4699-AD64-8DE87CE867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2610" y="4640522"/>
                  <a:ext cx="119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B6C73A-7EDE-4481-B588-53BC1EF94D36}"/>
                    </a:ext>
                  </a:extLst>
                </p14:cNvPr>
                <p14:cNvContentPartPr/>
                <p14:nvPr/>
              </p14:nvContentPartPr>
              <p14:xfrm>
                <a:off x="649970" y="4679042"/>
                <a:ext cx="55440" cy="6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B6C73A-7EDE-4481-B588-53BC1EF94D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1330" y="4670402"/>
                  <a:ext cx="73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5C86AA-13C4-4000-9055-7097A068B8DE}"/>
                    </a:ext>
                  </a:extLst>
                </p14:cNvPr>
                <p14:cNvContentPartPr/>
                <p14:nvPr/>
              </p14:nvContentPartPr>
              <p14:xfrm>
                <a:off x="734570" y="4694162"/>
                <a:ext cx="41400" cy="84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5C86AA-13C4-4000-9055-7097A068B8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570" y="4685522"/>
                  <a:ext cx="59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3BB3BF-B000-4D34-8A75-2E87B524806C}"/>
                    </a:ext>
                  </a:extLst>
                </p14:cNvPr>
                <p14:cNvContentPartPr/>
                <p14:nvPr/>
              </p14:nvContentPartPr>
              <p14:xfrm>
                <a:off x="823490" y="4666802"/>
                <a:ext cx="21600" cy="14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3BB3BF-B000-4D34-8A75-2E87B52480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850" y="4658162"/>
                  <a:ext cx="39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CF4F5F-24CB-4EB8-B45F-6747717A2AEF}"/>
                    </a:ext>
                  </a:extLst>
                </p14:cNvPr>
                <p14:cNvContentPartPr/>
                <p14:nvPr/>
              </p14:nvContentPartPr>
              <p14:xfrm>
                <a:off x="755810" y="4737002"/>
                <a:ext cx="111240" cy="1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CF4F5F-24CB-4EB8-B45F-6747717A2A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7170" y="4728002"/>
                  <a:ext cx="128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7BAD6D-BDB6-42F6-B716-8BDCAA8EE842}"/>
                    </a:ext>
                  </a:extLst>
                </p14:cNvPr>
                <p14:cNvContentPartPr/>
                <p14:nvPr/>
              </p14:nvContentPartPr>
              <p14:xfrm>
                <a:off x="866690" y="4739522"/>
                <a:ext cx="46440" cy="3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7BAD6D-BDB6-42F6-B716-8BDCAA8EE8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8050" y="4730522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3B9B54-7200-496A-AF27-0A8A0C5C5BCB}"/>
                    </a:ext>
                  </a:extLst>
                </p14:cNvPr>
                <p14:cNvContentPartPr/>
                <p14:nvPr/>
              </p14:nvContentPartPr>
              <p14:xfrm>
                <a:off x="923570" y="4739882"/>
                <a:ext cx="169560" cy="7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3B9B54-7200-496A-AF27-0A8A0C5C5B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4570" y="4730882"/>
                  <a:ext cx="187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CB76A-9181-4C02-B965-B9985426F0C2}"/>
                    </a:ext>
                  </a:extLst>
                </p14:cNvPr>
                <p14:cNvContentPartPr/>
                <p14:nvPr/>
              </p14:nvContentPartPr>
              <p14:xfrm>
                <a:off x="1063610" y="4716122"/>
                <a:ext cx="50400" cy="6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CB76A-9181-4C02-B965-B9985426F0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4970" y="4707482"/>
                  <a:ext cx="68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4C7EEA-5C97-486B-8D13-5161BECF867F}"/>
                    </a:ext>
                  </a:extLst>
                </p14:cNvPr>
                <p14:cNvContentPartPr/>
                <p14:nvPr/>
              </p14:nvContentPartPr>
              <p14:xfrm>
                <a:off x="1199330" y="4740602"/>
                <a:ext cx="54720" cy="4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4C7EEA-5C97-486B-8D13-5161BECF86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0690" y="4731602"/>
                  <a:ext cx="72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403C7F-592F-4D39-BA49-E735C3869EB3}"/>
                    </a:ext>
                  </a:extLst>
                </p14:cNvPr>
                <p14:cNvContentPartPr/>
                <p14:nvPr/>
              </p14:nvContentPartPr>
              <p14:xfrm>
                <a:off x="1262330" y="4718282"/>
                <a:ext cx="58320" cy="4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403C7F-592F-4D39-BA49-E735C3869E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53690" y="4709282"/>
                  <a:ext cx="75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E50BD7-1D6A-4893-BD34-1FCB859194B2}"/>
                    </a:ext>
                  </a:extLst>
                </p14:cNvPr>
                <p14:cNvContentPartPr/>
                <p14:nvPr/>
              </p14:nvContentPartPr>
              <p14:xfrm>
                <a:off x="1317770" y="4692362"/>
                <a:ext cx="97920" cy="15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E50BD7-1D6A-4893-BD34-1FCB859194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08770" y="4683362"/>
                  <a:ext cx="115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905FB4-2E7D-4BBC-ABD7-BCA98D2E0BD2}"/>
                    </a:ext>
                  </a:extLst>
                </p14:cNvPr>
                <p14:cNvContentPartPr/>
                <p14:nvPr/>
              </p14:nvContentPartPr>
              <p14:xfrm>
                <a:off x="1437290" y="4750682"/>
                <a:ext cx="83880" cy="52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905FB4-2E7D-4BBC-ABD7-BCA98D2E0B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28290" y="4741682"/>
                  <a:ext cx="101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77CC95-7853-4ADF-A0AF-365F2EC335EE}"/>
                    </a:ext>
                  </a:extLst>
                </p14:cNvPr>
                <p14:cNvContentPartPr/>
                <p14:nvPr/>
              </p14:nvContentPartPr>
              <p14:xfrm>
                <a:off x="1056050" y="4713242"/>
                <a:ext cx="15480" cy="4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77CC95-7853-4ADF-A0AF-365F2EC335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7050" y="4704602"/>
                  <a:ext cx="33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A07799-71FA-4B07-B443-AC06AA9EE114}"/>
                    </a:ext>
                  </a:extLst>
                </p14:cNvPr>
                <p14:cNvContentPartPr/>
                <p14:nvPr/>
              </p14:nvContentPartPr>
              <p14:xfrm>
                <a:off x="603530" y="4848602"/>
                <a:ext cx="945000" cy="41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A07799-71FA-4B07-B443-AC06AA9EE1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4530" y="4839962"/>
                  <a:ext cx="9626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10A209-A920-4A6D-AA7B-08A30D85984C}"/>
                  </a:ext>
                </a:extLst>
              </p14:cNvPr>
              <p14:cNvContentPartPr/>
              <p14:nvPr/>
            </p14:nvContentPartPr>
            <p14:xfrm>
              <a:off x="4513648" y="4448954"/>
              <a:ext cx="612360" cy="619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10A209-A920-4A6D-AA7B-08A30D8598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04648" y="4440314"/>
                <a:ext cx="6300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05F50F4-A2C6-48AA-8DA3-91B856A45D39}"/>
                  </a:ext>
                </a:extLst>
              </p14:cNvPr>
              <p14:cNvContentPartPr/>
              <p14:nvPr/>
            </p14:nvContentPartPr>
            <p14:xfrm>
              <a:off x="4728568" y="4596914"/>
              <a:ext cx="236880" cy="185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05F50F4-A2C6-48AA-8DA3-91B856A45D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19928" y="4587914"/>
                <a:ext cx="254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F86CF94-F034-42DD-95A3-1546BF0B35E3}"/>
                  </a:ext>
                </a:extLst>
              </p14:cNvPr>
              <p14:cNvContentPartPr/>
              <p14:nvPr/>
            </p14:nvContentPartPr>
            <p14:xfrm>
              <a:off x="4709848" y="4887434"/>
              <a:ext cx="14040" cy="67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F86CF94-F034-42DD-95A3-1546BF0B35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01208" y="4878794"/>
                <a:ext cx="31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840F99D-D62E-461B-82C2-9465ED61E04A}"/>
                  </a:ext>
                </a:extLst>
              </p14:cNvPr>
              <p14:cNvContentPartPr/>
              <p14:nvPr/>
            </p14:nvContentPartPr>
            <p14:xfrm>
              <a:off x="4859968" y="4788434"/>
              <a:ext cx="90720" cy="173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840F99D-D62E-461B-82C2-9465ED61E0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50968" y="4779794"/>
                <a:ext cx="108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3395D2D-5386-4701-983D-7B4D17C85A40}"/>
                  </a:ext>
                </a:extLst>
              </p14:cNvPr>
              <p14:cNvContentPartPr/>
              <p14:nvPr/>
            </p14:nvContentPartPr>
            <p14:xfrm>
              <a:off x="4679608" y="4794914"/>
              <a:ext cx="90000" cy="185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3395D2D-5386-4701-983D-7B4D17C85A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70608" y="4785914"/>
                <a:ext cx="107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94DAE87-6FF7-4132-8484-40741964BCD0}"/>
                  </a:ext>
                </a:extLst>
              </p14:cNvPr>
              <p14:cNvContentPartPr/>
              <p14:nvPr/>
            </p14:nvContentPartPr>
            <p14:xfrm>
              <a:off x="4866088" y="4913354"/>
              <a:ext cx="11880" cy="95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94DAE87-6FF7-4132-8484-40741964BC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57448" y="4904354"/>
                <a:ext cx="29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98CAEC3-BC37-40B3-BFEA-69F5DD7F49A8}"/>
                  </a:ext>
                </a:extLst>
              </p14:cNvPr>
              <p14:cNvContentPartPr/>
              <p14:nvPr/>
            </p14:nvContentPartPr>
            <p14:xfrm>
              <a:off x="4858168" y="4668914"/>
              <a:ext cx="9000" cy="24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98CAEC3-BC37-40B3-BFEA-69F5DD7F49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49528" y="4660274"/>
                <a:ext cx="2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B83EF45-5857-453C-82CD-B48B5FD20B86}"/>
                  </a:ext>
                </a:extLst>
              </p14:cNvPr>
              <p14:cNvContentPartPr/>
              <p14:nvPr/>
            </p14:nvContentPartPr>
            <p14:xfrm>
              <a:off x="4795888" y="4655594"/>
              <a:ext cx="19440" cy="19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B83EF45-5857-453C-82CD-B48B5FD20B8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87248" y="4646954"/>
                <a:ext cx="37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99DEC59-DF89-4779-86AE-5E17B085F6C2}"/>
                  </a:ext>
                </a:extLst>
              </p14:cNvPr>
              <p14:cNvContentPartPr/>
              <p14:nvPr/>
            </p14:nvContentPartPr>
            <p14:xfrm>
              <a:off x="4817128" y="4711394"/>
              <a:ext cx="49680" cy="29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99DEC59-DF89-4779-86AE-5E17B085F6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08488" y="4702394"/>
                <a:ext cx="673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DBB577B-D33C-4517-9F8D-14E0BF84141D}"/>
                  </a:ext>
                </a:extLst>
              </p14:cNvPr>
              <p14:cNvContentPartPr/>
              <p14:nvPr/>
            </p14:nvContentPartPr>
            <p14:xfrm>
              <a:off x="6561328" y="4484954"/>
              <a:ext cx="612360" cy="619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DBB577B-D33C-4517-9F8D-14E0BF8414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52328" y="4476314"/>
                <a:ext cx="6300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6DCA8F4-8DD8-42B2-9787-162233F8CA86}"/>
                  </a:ext>
                </a:extLst>
              </p14:cNvPr>
              <p14:cNvContentPartPr/>
              <p14:nvPr/>
            </p14:nvContentPartPr>
            <p14:xfrm>
              <a:off x="6776248" y="4632914"/>
              <a:ext cx="236880" cy="185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6DCA8F4-8DD8-42B2-9787-162233F8CA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67608" y="4623914"/>
                <a:ext cx="254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2C9EB69-995A-4990-8DB2-BF7A793BAAA2}"/>
                  </a:ext>
                </a:extLst>
              </p14:cNvPr>
              <p14:cNvContentPartPr/>
              <p14:nvPr/>
            </p14:nvContentPartPr>
            <p14:xfrm>
              <a:off x="6757528" y="4923434"/>
              <a:ext cx="14040" cy="67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2C9EB69-995A-4990-8DB2-BF7A793BAA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48888" y="4914794"/>
                <a:ext cx="31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3F545C-E541-4D21-A81C-19FB8FF43278}"/>
                  </a:ext>
                </a:extLst>
              </p14:cNvPr>
              <p14:cNvContentPartPr/>
              <p14:nvPr/>
            </p14:nvContentPartPr>
            <p14:xfrm>
              <a:off x="6907648" y="4824434"/>
              <a:ext cx="90720" cy="173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3F545C-E541-4D21-A81C-19FB8FF432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98648" y="4815794"/>
                <a:ext cx="108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A9E69F7-FC98-48B3-B4C6-A6C2087D3556}"/>
                  </a:ext>
                </a:extLst>
              </p14:cNvPr>
              <p14:cNvContentPartPr/>
              <p14:nvPr/>
            </p14:nvContentPartPr>
            <p14:xfrm>
              <a:off x="6727288" y="4830914"/>
              <a:ext cx="90000" cy="185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A9E69F7-FC98-48B3-B4C6-A6C2087D35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18288" y="4821914"/>
                <a:ext cx="107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55F44FF-E025-4581-BB05-1D1E00C07FDB}"/>
                  </a:ext>
                </a:extLst>
              </p14:cNvPr>
              <p14:cNvContentPartPr/>
              <p14:nvPr/>
            </p14:nvContentPartPr>
            <p14:xfrm>
              <a:off x="6913768" y="4949354"/>
              <a:ext cx="11880" cy="95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55F44FF-E025-4581-BB05-1D1E00C07F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05128" y="4940354"/>
                <a:ext cx="29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378FA7E-8D2B-4A76-A4B4-D1EC0E64B68B}"/>
                  </a:ext>
                </a:extLst>
              </p14:cNvPr>
              <p14:cNvContentPartPr/>
              <p14:nvPr/>
            </p14:nvContentPartPr>
            <p14:xfrm>
              <a:off x="6905848" y="4704914"/>
              <a:ext cx="9000" cy="24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378FA7E-8D2B-4A76-A4B4-D1EC0E64B6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97208" y="4696274"/>
                <a:ext cx="2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F2DEA10-A032-4282-8862-4CF59DE644E6}"/>
                  </a:ext>
                </a:extLst>
              </p14:cNvPr>
              <p14:cNvContentPartPr/>
              <p14:nvPr/>
            </p14:nvContentPartPr>
            <p14:xfrm>
              <a:off x="6843568" y="4691594"/>
              <a:ext cx="19440" cy="19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F2DEA10-A032-4282-8862-4CF59DE644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34928" y="4682954"/>
                <a:ext cx="37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EDF545E-0375-4E36-8D0D-B5B5903CB038}"/>
                  </a:ext>
                </a:extLst>
              </p14:cNvPr>
              <p14:cNvContentPartPr/>
              <p14:nvPr/>
            </p14:nvContentPartPr>
            <p14:xfrm>
              <a:off x="6864808" y="4747394"/>
              <a:ext cx="49680" cy="29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EDF545E-0375-4E36-8D0D-B5B5903CB0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6168" y="4738394"/>
                <a:ext cx="6732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4D15214-EF38-4B04-8C90-3A5D922D6743}"/>
              </a:ext>
            </a:extLst>
          </p:cNvPr>
          <p:cNvGrpSpPr/>
          <p:nvPr/>
        </p:nvGrpSpPr>
        <p:grpSpPr>
          <a:xfrm>
            <a:off x="6285148" y="4129943"/>
            <a:ext cx="1887120" cy="1874520"/>
            <a:chOff x="3327263" y="4638826"/>
            <a:chExt cx="1887120" cy="18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A0092D-FE3B-4ECD-9296-A12AF631FA7C}"/>
                    </a:ext>
                  </a:extLst>
                </p14:cNvPr>
                <p14:cNvContentPartPr/>
                <p14:nvPr/>
              </p14:nvContentPartPr>
              <p14:xfrm>
                <a:off x="3327263" y="4661146"/>
                <a:ext cx="167040" cy="1847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A0092D-FE3B-4ECD-9296-A12AF631FA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18623" y="4652506"/>
                  <a:ext cx="184680" cy="18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9D8F30A-A796-489B-8BBF-99099FEE3BBC}"/>
                    </a:ext>
                  </a:extLst>
                </p14:cNvPr>
                <p14:cNvContentPartPr/>
                <p14:nvPr/>
              </p14:nvContentPartPr>
              <p14:xfrm>
                <a:off x="3330143" y="4638826"/>
                <a:ext cx="1884240" cy="1874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9D8F30A-A796-489B-8BBF-99099FEE3BB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21503" y="4630186"/>
                  <a:ext cx="1901880" cy="18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5B4844-1BEF-40E0-AF1D-C530DE497909}"/>
                    </a:ext>
                  </a:extLst>
                </p14:cNvPr>
                <p14:cNvContentPartPr/>
                <p14:nvPr/>
              </p14:nvContentPartPr>
              <p14:xfrm>
                <a:off x="3747383" y="6115186"/>
                <a:ext cx="154800" cy="261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5B4844-1BEF-40E0-AF1D-C530DE4979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38383" y="6106186"/>
                  <a:ext cx="172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8CB50FC-E6C2-4EFB-8B62-5D899CB45F97}"/>
                    </a:ext>
                  </a:extLst>
                </p14:cNvPr>
                <p14:cNvContentPartPr/>
                <p14:nvPr/>
              </p14:nvContentPartPr>
              <p14:xfrm>
                <a:off x="3923423" y="6135706"/>
                <a:ext cx="142920" cy="245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8CB50FC-E6C2-4EFB-8B62-5D899CB45F9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14783" y="6127066"/>
                  <a:ext cx="160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1085307-A3BD-4B05-B2B9-35475B7B0D00}"/>
                    </a:ext>
                  </a:extLst>
                </p14:cNvPr>
                <p14:cNvContentPartPr/>
                <p14:nvPr/>
              </p14:nvContentPartPr>
              <p14:xfrm>
                <a:off x="3925223" y="6103306"/>
                <a:ext cx="79920" cy="293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1085307-A3BD-4B05-B2B9-35475B7B0D0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16583" y="6094666"/>
                  <a:ext cx="97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BD800F-64C5-40E0-9C63-203F34445631}"/>
                    </a:ext>
                  </a:extLst>
                </p14:cNvPr>
                <p14:cNvContentPartPr/>
                <p14:nvPr/>
              </p14:nvContentPartPr>
              <p14:xfrm>
                <a:off x="3961223" y="6113026"/>
                <a:ext cx="58320" cy="210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BD800F-64C5-40E0-9C63-203F3444563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52223" y="6104026"/>
                  <a:ext cx="75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E10A0F-4114-471E-BECC-B31EABF0FECC}"/>
                    </a:ext>
                  </a:extLst>
                </p14:cNvPr>
                <p14:cNvContentPartPr/>
                <p14:nvPr/>
              </p14:nvContentPartPr>
              <p14:xfrm>
                <a:off x="3791303" y="6079186"/>
                <a:ext cx="88200" cy="291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E10A0F-4114-471E-BECC-B31EABF0FEC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82303" y="6070546"/>
                  <a:ext cx="105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2906C3-71FE-4A6B-A8A4-946820DD0F47}"/>
                    </a:ext>
                  </a:extLst>
                </p14:cNvPr>
                <p14:cNvContentPartPr/>
                <p14:nvPr/>
              </p14:nvContentPartPr>
              <p14:xfrm>
                <a:off x="3734063" y="6092146"/>
                <a:ext cx="91440" cy="240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2906C3-71FE-4A6B-A8A4-946820DD0F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25423" y="6083506"/>
                  <a:ext cx="1090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DE4BDD1-B217-4716-8027-EB10BE3488A9}"/>
              </a:ext>
            </a:extLst>
          </p:cNvPr>
          <p:cNvGrpSpPr/>
          <p:nvPr/>
        </p:nvGrpSpPr>
        <p:grpSpPr>
          <a:xfrm>
            <a:off x="7102348" y="5621063"/>
            <a:ext cx="506880" cy="225000"/>
            <a:chOff x="4144463" y="6129946"/>
            <a:chExt cx="50688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F099044-7908-429F-8EDB-BDE351C5F8C9}"/>
                    </a:ext>
                  </a:extLst>
                </p14:cNvPr>
                <p14:cNvContentPartPr/>
                <p14:nvPr/>
              </p14:nvContentPartPr>
              <p14:xfrm>
                <a:off x="4144463" y="6228586"/>
                <a:ext cx="98280" cy="15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F099044-7908-429F-8EDB-BDE351C5F8C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35463" y="6219586"/>
                  <a:ext cx="115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826F648-C1BE-4CF3-9668-6AEB9C53FFD2}"/>
                    </a:ext>
                  </a:extLst>
                </p14:cNvPr>
                <p14:cNvContentPartPr/>
                <p14:nvPr/>
              </p14:nvContentPartPr>
              <p14:xfrm>
                <a:off x="4351463" y="6147226"/>
                <a:ext cx="148320" cy="192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826F648-C1BE-4CF3-9668-6AEB9C53FFD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42823" y="6138586"/>
                  <a:ext cx="165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6291DA9-9609-45C2-8EF3-A2C01901BDAC}"/>
                    </a:ext>
                  </a:extLst>
                </p14:cNvPr>
                <p14:cNvContentPartPr/>
                <p14:nvPr/>
              </p14:nvContentPartPr>
              <p14:xfrm>
                <a:off x="4368743" y="6144706"/>
                <a:ext cx="47160" cy="210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6291DA9-9609-45C2-8EF3-A2C01901BDA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59743" y="6136066"/>
                  <a:ext cx="64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CD88383-4271-4B62-A812-68C8245A74C9}"/>
                    </a:ext>
                  </a:extLst>
                </p14:cNvPr>
                <p14:cNvContentPartPr/>
                <p14:nvPr/>
              </p14:nvContentPartPr>
              <p14:xfrm>
                <a:off x="4391423" y="6129946"/>
                <a:ext cx="43200" cy="209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CD88383-4271-4B62-A812-68C8245A74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82423" y="6121306"/>
                  <a:ext cx="60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7BB5A99-39EF-4797-9EA5-552F8A68BF68}"/>
                    </a:ext>
                  </a:extLst>
                </p14:cNvPr>
                <p14:cNvContentPartPr/>
                <p14:nvPr/>
              </p14:nvContentPartPr>
              <p14:xfrm>
                <a:off x="4506983" y="6151546"/>
                <a:ext cx="144360" cy="194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7BB5A99-39EF-4797-9EA5-552F8A68BF6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97983" y="6142906"/>
                  <a:ext cx="162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88E518C-4370-481C-83C4-1563A437ED56}"/>
                    </a:ext>
                  </a:extLst>
                </p14:cNvPr>
                <p14:cNvContentPartPr/>
                <p14:nvPr/>
              </p14:nvContentPartPr>
              <p14:xfrm>
                <a:off x="4520303" y="6136066"/>
                <a:ext cx="84960" cy="214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88E518C-4370-481C-83C4-1563A437ED5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11663" y="6127066"/>
                  <a:ext cx="102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BEA618-AB40-47D7-8184-4668D56988D8}"/>
                    </a:ext>
                  </a:extLst>
                </p14:cNvPr>
                <p14:cNvContentPartPr/>
                <p14:nvPr/>
              </p14:nvContentPartPr>
              <p14:xfrm>
                <a:off x="4517063" y="6140026"/>
                <a:ext cx="91440" cy="213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BEA618-AB40-47D7-8184-4668D56988D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08423" y="6131026"/>
                  <a:ext cx="10908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A365623-554F-470A-8BAD-D8C4342E44F4}"/>
                  </a:ext>
                </a:extLst>
              </p14:cNvPr>
              <p14:cNvContentPartPr/>
              <p14:nvPr/>
            </p14:nvContentPartPr>
            <p14:xfrm>
              <a:off x="6599068" y="5306783"/>
              <a:ext cx="175320" cy="119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A365623-554F-470A-8BAD-D8C4342E44F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590068" y="5297783"/>
                <a:ext cx="19296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6F009B4-23CD-4DD2-B4E6-DCA9C212CCF6}"/>
              </a:ext>
            </a:extLst>
          </p:cNvPr>
          <p:cNvGrpSpPr/>
          <p:nvPr/>
        </p:nvGrpSpPr>
        <p:grpSpPr>
          <a:xfrm>
            <a:off x="6544348" y="5194823"/>
            <a:ext cx="1397160" cy="315720"/>
            <a:chOff x="3586463" y="5703706"/>
            <a:chExt cx="139716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7446465-7032-45E5-9474-A0FFF936067F}"/>
                    </a:ext>
                  </a:extLst>
                </p14:cNvPr>
                <p14:cNvContentPartPr/>
                <p14:nvPr/>
              </p14:nvContentPartPr>
              <p14:xfrm>
                <a:off x="3861863" y="5866426"/>
                <a:ext cx="113760" cy="83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7446465-7032-45E5-9474-A0FFF936067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52863" y="5857426"/>
                  <a:ext cx="131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6FA6838-1028-4991-9133-6BA53140D2CA}"/>
                    </a:ext>
                  </a:extLst>
                </p14:cNvPr>
                <p14:cNvContentPartPr/>
                <p14:nvPr/>
              </p14:nvContentPartPr>
              <p14:xfrm>
                <a:off x="3955103" y="5864986"/>
                <a:ext cx="106920" cy="69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6FA6838-1028-4991-9133-6BA53140D2C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46103" y="5855986"/>
                  <a:ext cx="124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CCC3939-C5D2-4DD5-921F-3317B4439E0B}"/>
                    </a:ext>
                  </a:extLst>
                </p14:cNvPr>
                <p14:cNvContentPartPr/>
                <p14:nvPr/>
              </p14:nvContentPartPr>
              <p14:xfrm>
                <a:off x="4064543" y="5816386"/>
                <a:ext cx="33120" cy="146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CCC3939-C5D2-4DD5-921F-3317B4439E0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55903" y="5807386"/>
                  <a:ext cx="50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25F5FC4-AF78-414A-B716-F7E01943F5A0}"/>
                    </a:ext>
                  </a:extLst>
                </p14:cNvPr>
                <p14:cNvContentPartPr/>
                <p14:nvPr/>
              </p14:nvContentPartPr>
              <p14:xfrm>
                <a:off x="4060583" y="5889106"/>
                <a:ext cx="73800" cy="9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25F5FC4-AF78-414A-B716-F7E01943F5A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51943" y="5880466"/>
                  <a:ext cx="91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9BCC331-5EAE-4593-A4DB-76248B2FF33E}"/>
                    </a:ext>
                  </a:extLst>
                </p14:cNvPr>
                <p14:cNvContentPartPr/>
                <p14:nvPr/>
              </p14:nvContentPartPr>
              <p14:xfrm>
                <a:off x="4124303" y="5869666"/>
                <a:ext cx="30240" cy="52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9BCC331-5EAE-4593-A4DB-76248B2FF3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15303" y="5860666"/>
                  <a:ext cx="47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59C84CC-F462-40C8-B878-2A69C10BA21B}"/>
                    </a:ext>
                  </a:extLst>
                </p14:cNvPr>
                <p14:cNvContentPartPr/>
                <p14:nvPr/>
              </p14:nvContentPartPr>
              <p14:xfrm>
                <a:off x="4145543" y="5807746"/>
                <a:ext cx="2520" cy="5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59C84CC-F462-40C8-B878-2A69C10BA21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36543" y="5798746"/>
                  <a:ext cx="20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D59777-0F7E-473C-BE53-CADD96B44F62}"/>
                    </a:ext>
                  </a:extLst>
                </p14:cNvPr>
                <p14:cNvContentPartPr/>
                <p14:nvPr/>
              </p14:nvContentPartPr>
              <p14:xfrm>
                <a:off x="4176143" y="5819626"/>
                <a:ext cx="201960" cy="196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D59777-0F7E-473C-BE53-CADD96B44F6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67503" y="5810986"/>
                  <a:ext cx="219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51F4D77-0368-4BA7-9E17-77EDA934D2D8}"/>
                    </a:ext>
                  </a:extLst>
                </p14:cNvPr>
                <p14:cNvContentPartPr/>
                <p14:nvPr/>
              </p14:nvContentPartPr>
              <p14:xfrm>
                <a:off x="4498703" y="5863906"/>
                <a:ext cx="159840" cy="71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51F4D77-0368-4BA7-9E17-77EDA934D2D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489703" y="5855266"/>
                  <a:ext cx="177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4C5980B-C3D9-40E0-9F87-74D16C3B75A9}"/>
                    </a:ext>
                  </a:extLst>
                </p14:cNvPr>
                <p14:cNvContentPartPr/>
                <p14:nvPr/>
              </p14:nvContentPartPr>
              <p14:xfrm>
                <a:off x="4674743" y="5864986"/>
                <a:ext cx="101160" cy="80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4C5980B-C3D9-40E0-9F87-74D16C3B75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66103" y="5855986"/>
                  <a:ext cx="118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953181D-6444-4E20-8707-050B85496875}"/>
                    </a:ext>
                  </a:extLst>
                </p14:cNvPr>
                <p14:cNvContentPartPr/>
                <p14:nvPr/>
              </p14:nvContentPartPr>
              <p14:xfrm>
                <a:off x="4769423" y="5807746"/>
                <a:ext cx="164160" cy="174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953181D-6444-4E20-8707-050B8549687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760783" y="5799106"/>
                  <a:ext cx="181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6D1B242-3474-4623-AF26-8B481AEFCD63}"/>
                    </a:ext>
                  </a:extLst>
                </p14:cNvPr>
                <p14:cNvContentPartPr/>
                <p14:nvPr/>
              </p14:nvContentPartPr>
              <p14:xfrm>
                <a:off x="3586463" y="5703706"/>
                <a:ext cx="1397160" cy="315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6D1B242-3474-4623-AF26-8B481AEFCD6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77823" y="5695066"/>
                  <a:ext cx="141480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75E379A-9E7E-4367-8654-C94AD8BA3F28}"/>
              </a:ext>
            </a:extLst>
          </p:cNvPr>
          <p:cNvGrpSpPr/>
          <p:nvPr/>
        </p:nvGrpSpPr>
        <p:grpSpPr>
          <a:xfrm>
            <a:off x="5431948" y="4848143"/>
            <a:ext cx="932760" cy="383760"/>
            <a:chOff x="2474063" y="5357026"/>
            <a:chExt cx="93276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F26B11D-3E36-47A9-9874-BD000BF46FB7}"/>
                    </a:ext>
                  </a:extLst>
                </p14:cNvPr>
                <p14:cNvContentPartPr/>
                <p14:nvPr/>
              </p14:nvContentPartPr>
              <p14:xfrm>
                <a:off x="2474063" y="5400946"/>
                <a:ext cx="808200" cy="150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F26B11D-3E36-47A9-9874-BD000BF46FB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65063" y="5391946"/>
                  <a:ext cx="825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BF03064-8FC2-468C-A36B-FF7D8B1FDB96}"/>
                    </a:ext>
                  </a:extLst>
                </p14:cNvPr>
                <p14:cNvContentPartPr/>
                <p14:nvPr/>
              </p14:nvContentPartPr>
              <p14:xfrm>
                <a:off x="2480903" y="5578066"/>
                <a:ext cx="834480" cy="139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BF03064-8FC2-468C-A36B-FF7D8B1FDB9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471903" y="5569426"/>
                  <a:ext cx="852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3AFB60C-2D07-4642-9EB9-B40C1A47FFA5}"/>
                    </a:ext>
                  </a:extLst>
                </p14:cNvPr>
                <p14:cNvContentPartPr/>
                <p14:nvPr/>
              </p14:nvContentPartPr>
              <p14:xfrm>
                <a:off x="3048263" y="5357026"/>
                <a:ext cx="358560" cy="383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3AFB60C-2D07-4642-9EB9-B40C1A47FFA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39623" y="5348386"/>
                  <a:ext cx="376200" cy="40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2CA99F1-04F3-4444-96E0-FE450D97C633}"/>
              </a:ext>
            </a:extLst>
          </p:cNvPr>
          <p:cNvSpPr txBox="1"/>
          <p:nvPr/>
        </p:nvSpPr>
        <p:spPr>
          <a:xfrm>
            <a:off x="5394534" y="4234239"/>
            <a:ext cx="97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meeting has filled criteria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EB1A61-EDB8-4843-B71E-8C166D6DE23E}"/>
              </a:ext>
            </a:extLst>
          </p:cNvPr>
          <p:cNvSpPr txBox="1"/>
          <p:nvPr/>
        </p:nvSpPr>
        <p:spPr>
          <a:xfrm>
            <a:off x="6686728" y="3915888"/>
            <a:ext cx="120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D32999-83AB-4F8E-ABD5-0CA4D014ACE9}"/>
                  </a:ext>
                </a:extLst>
              </p14:cNvPr>
              <p14:cNvContentPartPr/>
              <p14:nvPr/>
            </p14:nvContentPartPr>
            <p14:xfrm rot="362647">
              <a:off x="7355865" y="4477692"/>
              <a:ext cx="612360" cy="619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D32999-83AB-4F8E-ABD5-0CA4D014AC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362647">
                <a:off x="7346865" y="4469052"/>
                <a:ext cx="6300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CCA4858-8F32-4EB1-9A00-E291B4688CAD}"/>
                  </a:ext>
                </a:extLst>
              </p14:cNvPr>
              <p14:cNvContentPartPr/>
              <p14:nvPr/>
            </p14:nvContentPartPr>
            <p14:xfrm rot="362647">
              <a:off x="7570785" y="4625652"/>
              <a:ext cx="236880" cy="1857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CCA4858-8F32-4EB1-9A00-E291B4688C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 rot="362647">
                <a:off x="7562145" y="4616652"/>
                <a:ext cx="254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F1E1A92-D8F2-41C9-B820-159C93D88187}"/>
                  </a:ext>
                </a:extLst>
              </p14:cNvPr>
              <p14:cNvContentPartPr/>
              <p14:nvPr/>
            </p14:nvContentPartPr>
            <p14:xfrm rot="362647">
              <a:off x="7552065" y="4916172"/>
              <a:ext cx="14040" cy="67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F1E1A92-D8F2-41C9-B820-159C93D881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 rot="362647">
                <a:off x="7543065" y="4907172"/>
                <a:ext cx="31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DBAB7EE-5418-438C-91AE-58B054AAAA45}"/>
                  </a:ext>
                </a:extLst>
              </p14:cNvPr>
              <p14:cNvContentPartPr/>
              <p14:nvPr/>
            </p14:nvContentPartPr>
            <p14:xfrm rot="362647">
              <a:off x="7702185" y="4817172"/>
              <a:ext cx="90720" cy="173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DBAB7EE-5418-438C-91AE-58B054AAAA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 rot="362647">
                <a:off x="7693185" y="4808532"/>
                <a:ext cx="108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192DC14-D322-41DA-9789-B76938CA5906}"/>
                  </a:ext>
                </a:extLst>
              </p14:cNvPr>
              <p14:cNvContentPartPr/>
              <p14:nvPr/>
            </p14:nvContentPartPr>
            <p14:xfrm rot="362647">
              <a:off x="7521825" y="4823652"/>
              <a:ext cx="90000" cy="185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192DC14-D322-41DA-9789-B76938CA59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 rot="362647">
                <a:off x="7512825" y="4814652"/>
                <a:ext cx="107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4DAE44A-AD1E-44B7-BB79-557C522750A2}"/>
                  </a:ext>
                </a:extLst>
              </p14:cNvPr>
              <p14:cNvContentPartPr/>
              <p14:nvPr/>
            </p14:nvContentPartPr>
            <p14:xfrm rot="362647">
              <a:off x="7708305" y="4942092"/>
              <a:ext cx="11880" cy="95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4DAE44A-AD1E-44B7-BB79-557C522750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 rot="362647">
                <a:off x="7699305" y="4933092"/>
                <a:ext cx="29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2FAC472-53B1-4D64-B4C9-1DE78E7043AD}"/>
                  </a:ext>
                </a:extLst>
              </p14:cNvPr>
              <p14:cNvContentPartPr/>
              <p14:nvPr/>
            </p14:nvContentPartPr>
            <p14:xfrm rot="362647">
              <a:off x="7700385" y="4697652"/>
              <a:ext cx="9000" cy="241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2FAC472-53B1-4D64-B4C9-1DE78E7043A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 rot="362647">
                <a:off x="7691385" y="4688652"/>
                <a:ext cx="2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7FB38FD-1512-41AD-92B1-4762BEA0E618}"/>
                  </a:ext>
                </a:extLst>
              </p14:cNvPr>
              <p14:cNvContentPartPr/>
              <p14:nvPr/>
            </p14:nvContentPartPr>
            <p14:xfrm rot="362647">
              <a:off x="7638105" y="4684332"/>
              <a:ext cx="19440" cy="19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7FB38FD-1512-41AD-92B1-4762BEA0E6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362647">
                <a:off x="7629105" y="4675332"/>
                <a:ext cx="37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DCD670D-65C0-42BE-8EE7-7158E953617A}"/>
                  </a:ext>
                </a:extLst>
              </p14:cNvPr>
              <p14:cNvContentPartPr/>
              <p14:nvPr/>
            </p14:nvContentPartPr>
            <p14:xfrm rot="362647">
              <a:off x="7659345" y="4740132"/>
              <a:ext cx="49680" cy="29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DCD670D-65C0-42BE-8EE7-7158E95361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 rot="362647">
                <a:off x="7650345" y="4731132"/>
                <a:ext cx="673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9341F75-DAD7-4B2D-A6CB-CF0BBA6CBB29}"/>
                  </a:ext>
                </a:extLst>
              </p14:cNvPr>
              <p14:cNvContentPartPr/>
              <p14:nvPr/>
            </p14:nvContentPartPr>
            <p14:xfrm rot="108271">
              <a:off x="7536002" y="4621606"/>
              <a:ext cx="90000" cy="218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9341F75-DAD7-4B2D-A6CB-CF0BBA6CBB2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 rot="108271">
                <a:off x="7518002" y="4603966"/>
                <a:ext cx="125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AAAEC64-D072-40C4-9841-FC916A5E7F01}"/>
                  </a:ext>
                </a:extLst>
              </p14:cNvPr>
              <p14:cNvContentPartPr/>
              <p14:nvPr/>
            </p14:nvContentPartPr>
            <p14:xfrm rot="108271">
              <a:off x="7628162" y="4611526"/>
              <a:ext cx="218880" cy="222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AAAEC64-D072-40C4-9841-FC916A5E7F0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 rot="108271">
                <a:off x="7610522" y="4593526"/>
                <a:ext cx="25452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E36AF39-C080-45A2-A650-685A422CB6C0}"/>
              </a:ext>
            </a:extLst>
          </p:cNvPr>
          <p:cNvGrpSpPr/>
          <p:nvPr/>
        </p:nvGrpSpPr>
        <p:grpSpPr>
          <a:xfrm>
            <a:off x="3479274" y="4544199"/>
            <a:ext cx="704581" cy="559080"/>
            <a:chOff x="3479274" y="4544199"/>
            <a:chExt cx="704581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36857E-3392-4A42-B2BE-502F61794B21}"/>
                    </a:ext>
                  </a:extLst>
                </p14:cNvPr>
                <p14:cNvContentPartPr/>
                <p14:nvPr/>
              </p14:nvContentPartPr>
              <p14:xfrm>
                <a:off x="3748255" y="4544199"/>
                <a:ext cx="435600" cy="4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36857E-3392-4A42-B2BE-502F61794B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39615" y="4535559"/>
                  <a:ext cx="453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928A29-8A0D-445D-9E94-21AC696FF64E}"/>
                    </a:ext>
                  </a:extLst>
                </p14:cNvPr>
                <p14:cNvContentPartPr/>
                <p14:nvPr/>
              </p14:nvContentPartPr>
              <p14:xfrm>
                <a:off x="3772015" y="4628439"/>
                <a:ext cx="387720" cy="4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928A29-8A0D-445D-9E94-21AC696FF6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63375" y="4619799"/>
                  <a:ext cx="405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A6EA9E-E8B5-42A3-9CFA-87C1008D1EFE}"/>
                    </a:ext>
                  </a:extLst>
                </p14:cNvPr>
                <p14:cNvContentPartPr/>
                <p14:nvPr/>
              </p14:nvContentPartPr>
              <p14:xfrm>
                <a:off x="3817015" y="4733559"/>
                <a:ext cx="271440" cy="3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A6EA9E-E8B5-42A3-9CFA-87C1008D1E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08375" y="4724559"/>
                  <a:ext cx="289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8789F2-79B0-4E64-A6A1-B6DDB1F53203}"/>
                    </a:ext>
                  </a:extLst>
                </p14:cNvPr>
                <p14:cNvContentPartPr/>
                <p14:nvPr/>
              </p14:nvContentPartPr>
              <p14:xfrm>
                <a:off x="3805855" y="4808079"/>
                <a:ext cx="362880" cy="4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8789F2-79B0-4E64-A6A1-B6DDB1F532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97215" y="4799439"/>
                  <a:ext cx="380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21DA89-E1CD-4782-BDB9-4A5E7DA22366}"/>
                    </a:ext>
                  </a:extLst>
                </p14:cNvPr>
                <p14:cNvContentPartPr/>
                <p14:nvPr/>
              </p14:nvContentPartPr>
              <p14:xfrm>
                <a:off x="3891535" y="4927599"/>
                <a:ext cx="102960" cy="12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21DA89-E1CD-4782-BDB9-4A5E7DA223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82895" y="4918959"/>
                  <a:ext cx="120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A05FB4-2B54-4408-9697-716635E33D0F}"/>
                    </a:ext>
                  </a:extLst>
                </p14:cNvPr>
                <p14:cNvContentPartPr/>
                <p14:nvPr/>
              </p14:nvContentPartPr>
              <p14:xfrm>
                <a:off x="4006015" y="4934799"/>
                <a:ext cx="104040" cy="144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A05FB4-2B54-4408-9697-716635E33D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97015" y="4926159"/>
                  <a:ext cx="121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E9AEA6-26B4-40AB-85C4-09C89768D9A9}"/>
                    </a:ext>
                  </a:extLst>
                </p14:cNvPr>
                <p14:cNvContentPartPr/>
                <p14:nvPr/>
              </p14:nvContentPartPr>
              <p14:xfrm>
                <a:off x="3994495" y="4900599"/>
                <a:ext cx="50760" cy="194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E9AEA6-26B4-40AB-85C4-09C89768D9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85495" y="4891959"/>
                  <a:ext cx="68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347196-8091-4469-B682-3BA322CA3031}"/>
                    </a:ext>
                  </a:extLst>
                </p14:cNvPr>
                <p14:cNvContentPartPr/>
                <p14:nvPr/>
              </p14:nvContentPartPr>
              <p14:xfrm>
                <a:off x="4033015" y="4925439"/>
                <a:ext cx="38160" cy="177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347196-8091-4469-B682-3BA322CA303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24015" y="4916799"/>
                  <a:ext cx="55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3242F0-7546-4BAD-9107-4E2866AC0451}"/>
                    </a:ext>
                  </a:extLst>
                </p14:cNvPr>
                <p14:cNvContentPartPr/>
                <p14:nvPr/>
              </p14:nvContentPartPr>
              <p14:xfrm>
                <a:off x="3921415" y="4887999"/>
                <a:ext cx="43920" cy="18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3242F0-7546-4BAD-9107-4E2866AC04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12775" y="4878999"/>
                  <a:ext cx="61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7102AA-E5F5-4B48-B448-83B16BDA528A}"/>
                    </a:ext>
                  </a:extLst>
                </p14:cNvPr>
                <p14:cNvContentPartPr/>
                <p14:nvPr/>
              </p14:nvContentPartPr>
              <p14:xfrm>
                <a:off x="3874975" y="4916799"/>
                <a:ext cx="41040" cy="185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7102AA-E5F5-4B48-B448-83B16BDA528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66335" y="4908159"/>
                  <a:ext cx="58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539A3B-EFF2-4A91-9612-3B611F34ADA9}"/>
                    </a:ext>
                  </a:extLst>
                </p14:cNvPr>
                <p14:cNvContentPartPr/>
                <p14:nvPr/>
              </p14:nvContentPartPr>
              <p14:xfrm>
                <a:off x="3518154" y="4923142"/>
                <a:ext cx="18360" cy="127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539A3B-EFF2-4A91-9612-3B611F34AD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09514" y="4914142"/>
                  <a:ext cx="36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D7F4929-5C3D-494C-96F5-EABEE8365300}"/>
                    </a:ext>
                  </a:extLst>
                </p14:cNvPr>
                <p14:cNvContentPartPr/>
                <p14:nvPr/>
              </p14:nvContentPartPr>
              <p14:xfrm>
                <a:off x="3479274" y="4929622"/>
                <a:ext cx="95760" cy="26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D7F4929-5C3D-494C-96F5-EABEE83653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70274" y="4920982"/>
                  <a:ext cx="113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9B6E82-3626-47A4-A069-657272F47BA7}"/>
                    </a:ext>
                  </a:extLst>
                </p14:cNvPr>
                <p14:cNvContentPartPr/>
                <p14:nvPr/>
              </p14:nvContentPartPr>
              <p14:xfrm>
                <a:off x="3586554" y="4989022"/>
                <a:ext cx="39240" cy="54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9B6E82-3626-47A4-A069-657272F47BA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77554" y="4980382"/>
                  <a:ext cx="56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CF60F49-9AD8-4CEB-98FC-B47A00FFFED4}"/>
                    </a:ext>
                  </a:extLst>
                </p14:cNvPr>
                <p14:cNvContentPartPr/>
                <p14:nvPr/>
              </p14:nvContentPartPr>
              <p14:xfrm>
                <a:off x="3657474" y="4915942"/>
                <a:ext cx="22680" cy="137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CF60F49-9AD8-4CEB-98FC-B47A00FFFE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48834" y="4906942"/>
                  <a:ext cx="40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C00D97C-9810-4003-97F4-CFEB1E18BEDE}"/>
                    </a:ext>
                  </a:extLst>
                </p14:cNvPr>
                <p14:cNvContentPartPr/>
                <p14:nvPr/>
              </p14:nvContentPartPr>
              <p14:xfrm>
                <a:off x="3616074" y="4983982"/>
                <a:ext cx="93960" cy="25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C00D97C-9810-4003-97F4-CFEB1E18BE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07074" y="4974982"/>
                  <a:ext cx="111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BF06AD8-D0AE-4FE9-B8D2-8069EC4EE26D}"/>
                    </a:ext>
                  </a:extLst>
                </p14:cNvPr>
                <p14:cNvContentPartPr/>
                <p14:nvPr/>
              </p14:nvContentPartPr>
              <p14:xfrm>
                <a:off x="3694554" y="4909102"/>
                <a:ext cx="102960" cy="157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BF06AD8-D0AE-4FE9-B8D2-8069EC4EE26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85554" y="4900462"/>
                  <a:ext cx="1206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9D7B8D3-4CEC-4370-A0A7-9DB1EE72C8E4}"/>
              </a:ext>
            </a:extLst>
          </p:cNvPr>
          <p:cNvGrpSpPr/>
          <p:nvPr/>
        </p:nvGrpSpPr>
        <p:grpSpPr>
          <a:xfrm>
            <a:off x="4102434" y="5109622"/>
            <a:ext cx="1033200" cy="441720"/>
            <a:chOff x="4102434" y="5109622"/>
            <a:chExt cx="103320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A1A003-4C0B-45FF-8E96-949C988F8ABC}"/>
                    </a:ext>
                  </a:extLst>
                </p14:cNvPr>
                <p14:cNvContentPartPr/>
                <p14:nvPr/>
              </p14:nvContentPartPr>
              <p14:xfrm>
                <a:off x="4215676" y="5223674"/>
                <a:ext cx="56160" cy="9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A1A003-4C0B-45FF-8E96-949C988F8AB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06676" y="5215034"/>
                  <a:ext cx="73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B43694-0F93-466D-BBF4-987B4B948519}"/>
                    </a:ext>
                  </a:extLst>
                </p14:cNvPr>
                <p14:cNvContentPartPr/>
                <p14:nvPr/>
              </p14:nvContentPartPr>
              <p14:xfrm>
                <a:off x="4288396" y="5203154"/>
                <a:ext cx="35280" cy="11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B43694-0F93-466D-BBF4-987B4B9485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79396" y="5194154"/>
                  <a:ext cx="52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0979A0-A1A6-4FDD-91CA-1E75E216C090}"/>
                    </a:ext>
                  </a:extLst>
                </p14:cNvPr>
                <p14:cNvContentPartPr/>
                <p14:nvPr/>
              </p14:nvContentPartPr>
              <p14:xfrm>
                <a:off x="4349236" y="5205314"/>
                <a:ext cx="49680" cy="107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0979A0-A1A6-4FDD-91CA-1E75E216C09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40596" y="5196314"/>
                  <a:ext cx="67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2059FF-5B6E-420C-BE43-7E54EE2518FD}"/>
                    </a:ext>
                  </a:extLst>
                </p14:cNvPr>
                <p14:cNvContentPartPr/>
                <p14:nvPr/>
              </p14:nvContentPartPr>
              <p14:xfrm>
                <a:off x="4468036" y="5217194"/>
                <a:ext cx="142560" cy="88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2059FF-5B6E-420C-BE43-7E54EE2518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59396" y="5208554"/>
                  <a:ext cx="160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A917D2-143C-4F60-8BED-04539083AACA}"/>
                    </a:ext>
                  </a:extLst>
                </p14:cNvPr>
                <p14:cNvContentPartPr/>
                <p14:nvPr/>
              </p14:nvContentPartPr>
              <p14:xfrm>
                <a:off x="4607356" y="5167874"/>
                <a:ext cx="90720" cy="133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A917D2-143C-4F60-8BED-04539083AA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98356" y="5158874"/>
                  <a:ext cx="108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205617-5A2F-4783-8AEC-4F2BDA9B274A}"/>
                    </a:ext>
                  </a:extLst>
                </p14:cNvPr>
                <p14:cNvContentPartPr/>
                <p14:nvPr/>
              </p14:nvContentPartPr>
              <p14:xfrm>
                <a:off x="4753516" y="5235194"/>
                <a:ext cx="176040" cy="46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205617-5A2F-4783-8AEC-4F2BDA9B274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44876" y="5226554"/>
                  <a:ext cx="193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91D9314-8758-4082-AD00-BD59E9E9AD97}"/>
                    </a:ext>
                  </a:extLst>
                </p14:cNvPr>
                <p14:cNvContentPartPr/>
                <p14:nvPr/>
              </p14:nvContentPartPr>
              <p14:xfrm>
                <a:off x="4929196" y="5201714"/>
                <a:ext cx="13320" cy="86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91D9314-8758-4082-AD00-BD59E9E9AD9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20556" y="5193074"/>
                  <a:ext cx="30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FB040D-E851-4637-82C2-098D2ED47330}"/>
                    </a:ext>
                  </a:extLst>
                </p14:cNvPr>
                <p14:cNvContentPartPr/>
                <p14:nvPr/>
              </p14:nvContentPartPr>
              <p14:xfrm>
                <a:off x="4929556" y="5251034"/>
                <a:ext cx="47880" cy="27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FB040D-E851-4637-82C2-098D2ED4733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20916" y="5242034"/>
                  <a:ext cx="65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CDE80B-AF22-4906-8A9A-A7850381D4DC}"/>
                    </a:ext>
                  </a:extLst>
                </p14:cNvPr>
                <p14:cNvContentPartPr/>
                <p14:nvPr/>
              </p14:nvContentPartPr>
              <p14:xfrm>
                <a:off x="4948996" y="5240594"/>
                <a:ext cx="83160" cy="54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CDE80B-AF22-4906-8A9A-A7850381D4D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40356" y="5231594"/>
                  <a:ext cx="100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6316E6-A583-4A9F-8F7D-FB9795A626D9}"/>
                    </a:ext>
                  </a:extLst>
                </p14:cNvPr>
                <p14:cNvContentPartPr/>
                <p14:nvPr/>
              </p14:nvContentPartPr>
              <p14:xfrm>
                <a:off x="4480636" y="5371274"/>
                <a:ext cx="20520" cy="7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6316E6-A583-4A9F-8F7D-FB9795A626D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71636" y="5362274"/>
                  <a:ext cx="38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943AC9-38C8-44E3-9B89-0E5F9EF209AD}"/>
                    </a:ext>
                  </a:extLst>
                </p14:cNvPr>
                <p14:cNvContentPartPr/>
                <p14:nvPr/>
              </p14:nvContentPartPr>
              <p14:xfrm>
                <a:off x="4514836" y="5341034"/>
                <a:ext cx="46080" cy="7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943AC9-38C8-44E3-9B89-0E5F9EF209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05836" y="5332034"/>
                  <a:ext cx="63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82011B-2366-4007-B870-7B749B7BEC40}"/>
                    </a:ext>
                  </a:extLst>
                </p14:cNvPr>
                <p14:cNvContentPartPr/>
                <p14:nvPr/>
              </p14:nvContentPartPr>
              <p14:xfrm>
                <a:off x="4576756" y="5347874"/>
                <a:ext cx="46800" cy="77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82011B-2366-4007-B870-7B749B7BEC4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67756" y="5339234"/>
                  <a:ext cx="64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3FC18B-4890-4AB6-AEE1-AA95CFFE571D}"/>
                    </a:ext>
                  </a:extLst>
                </p14:cNvPr>
                <p14:cNvContentPartPr/>
                <p14:nvPr/>
              </p14:nvContentPartPr>
              <p14:xfrm>
                <a:off x="4583236" y="5321954"/>
                <a:ext cx="10080" cy="83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3FC18B-4890-4AB6-AEE1-AA95CFFE571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74596" y="5312954"/>
                  <a:ext cx="2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5BBFFF-00D5-4FFC-812A-3E3C9428B934}"/>
                    </a:ext>
                  </a:extLst>
                </p14:cNvPr>
                <p14:cNvContentPartPr/>
                <p14:nvPr/>
              </p14:nvContentPartPr>
              <p14:xfrm>
                <a:off x="4594396" y="5337074"/>
                <a:ext cx="7200" cy="88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5BBFFF-00D5-4FFC-812A-3E3C9428B9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85756" y="5328434"/>
                  <a:ext cx="24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DE9B60-3BD7-4EB4-A617-E1CB354A8E4E}"/>
                    </a:ext>
                  </a:extLst>
                </p14:cNvPr>
                <p14:cNvContentPartPr/>
                <p14:nvPr/>
              </p14:nvContentPartPr>
              <p14:xfrm>
                <a:off x="4518076" y="5321594"/>
                <a:ext cx="10440" cy="117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DE9B60-3BD7-4EB4-A617-E1CB354A8E4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09436" y="5312594"/>
                  <a:ext cx="28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01909A-FF21-4FC5-AE0C-7F57B9567C4F}"/>
                    </a:ext>
                  </a:extLst>
                </p14:cNvPr>
                <p14:cNvContentPartPr/>
                <p14:nvPr/>
              </p14:nvContentPartPr>
              <p14:xfrm>
                <a:off x="4534636" y="5334194"/>
                <a:ext cx="16560" cy="10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01909A-FF21-4FC5-AE0C-7F57B9567C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25996" y="5325194"/>
                  <a:ext cx="34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41FFD4-9CDA-4E0C-8B54-E565FE29A5C6}"/>
                    </a:ext>
                  </a:extLst>
                </p14:cNvPr>
                <p14:cNvContentPartPr/>
                <p14:nvPr/>
              </p14:nvContentPartPr>
              <p14:xfrm>
                <a:off x="4714794" y="5320942"/>
                <a:ext cx="46080" cy="82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41FFD4-9CDA-4E0C-8B54-E565FE29A5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06154" y="5312302"/>
                  <a:ext cx="63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F9C421C-880A-45FE-B961-1CA50E56A9DB}"/>
                    </a:ext>
                  </a:extLst>
                </p14:cNvPr>
                <p14:cNvContentPartPr/>
                <p14:nvPr/>
              </p14:nvContentPartPr>
              <p14:xfrm>
                <a:off x="4773114" y="5376382"/>
                <a:ext cx="6120" cy="21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F9C421C-880A-45FE-B961-1CA50E56A9D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64114" y="5367382"/>
                  <a:ext cx="23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1428AE-4F16-4E94-A2F7-5F959C51BA15}"/>
                    </a:ext>
                  </a:extLst>
                </p14:cNvPr>
                <p14:cNvContentPartPr/>
                <p14:nvPr/>
              </p14:nvContentPartPr>
              <p14:xfrm>
                <a:off x="4786074" y="5325262"/>
                <a:ext cx="3960" cy="6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1428AE-4F16-4E94-A2F7-5F959C51BA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77434" y="5316622"/>
                  <a:ext cx="21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E84ADD-F554-4DD3-A207-461943F0C422}"/>
                    </a:ext>
                  </a:extLst>
                </p14:cNvPr>
                <p14:cNvContentPartPr/>
                <p14:nvPr/>
              </p14:nvContentPartPr>
              <p14:xfrm>
                <a:off x="4801914" y="5368462"/>
                <a:ext cx="19440" cy="53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E84ADD-F554-4DD3-A207-461943F0C42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92914" y="5359822"/>
                  <a:ext cx="37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B96F9BA-F898-44E8-8BE5-704DE2B3AE1E}"/>
                    </a:ext>
                  </a:extLst>
                </p14:cNvPr>
                <p14:cNvContentPartPr/>
                <p14:nvPr/>
              </p14:nvContentPartPr>
              <p14:xfrm>
                <a:off x="4839354" y="5378542"/>
                <a:ext cx="33480" cy="51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B96F9BA-F898-44E8-8BE5-704DE2B3AE1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30714" y="5369902"/>
                  <a:ext cx="51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096C05B-2A01-4764-AEA7-715464858B5D}"/>
                    </a:ext>
                  </a:extLst>
                </p14:cNvPr>
                <p14:cNvContentPartPr/>
                <p14:nvPr/>
              </p14:nvContentPartPr>
              <p14:xfrm>
                <a:off x="4876074" y="5389342"/>
                <a:ext cx="30600" cy="38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096C05B-2A01-4764-AEA7-715464858B5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67074" y="5380342"/>
                  <a:ext cx="4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571582D-2D21-4BBC-99AF-A2B1C2C7572F}"/>
                    </a:ext>
                  </a:extLst>
                </p14:cNvPr>
                <p14:cNvContentPartPr/>
                <p14:nvPr/>
              </p14:nvContentPartPr>
              <p14:xfrm>
                <a:off x="4909914" y="5383582"/>
                <a:ext cx="41760" cy="36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571582D-2D21-4BBC-99AF-A2B1C2C757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01274" y="5374582"/>
                  <a:ext cx="59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BBE8D66-C754-48A6-B605-757CB3AF3DDB}"/>
                    </a:ext>
                  </a:extLst>
                </p14:cNvPr>
                <p14:cNvContentPartPr/>
                <p14:nvPr/>
              </p14:nvContentPartPr>
              <p14:xfrm>
                <a:off x="4963554" y="5375302"/>
                <a:ext cx="48960" cy="51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BBE8D66-C754-48A6-B605-757CB3AF3D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54554" y="5366302"/>
                  <a:ext cx="66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E765805-9349-4443-9B19-2FC879F6DDD9}"/>
                    </a:ext>
                  </a:extLst>
                </p14:cNvPr>
                <p14:cNvContentPartPr/>
                <p14:nvPr/>
              </p14:nvContentPartPr>
              <p14:xfrm>
                <a:off x="5028714" y="5342182"/>
                <a:ext cx="17280" cy="120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E765805-9349-4443-9B19-2FC879F6DDD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19714" y="5333182"/>
                  <a:ext cx="34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89DC602-1DC8-43CD-AEB6-88348E7B94AC}"/>
                    </a:ext>
                  </a:extLst>
                </p14:cNvPr>
                <p14:cNvContentPartPr/>
                <p14:nvPr/>
              </p14:nvContentPartPr>
              <p14:xfrm>
                <a:off x="4995594" y="5390782"/>
                <a:ext cx="60840" cy="25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89DC602-1DC8-43CD-AEB6-88348E7B94A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86594" y="5382142"/>
                  <a:ext cx="78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B75F3C5-BFF5-45BF-A029-F01EC4FDB1F9}"/>
                    </a:ext>
                  </a:extLst>
                </p14:cNvPr>
                <p14:cNvContentPartPr/>
                <p14:nvPr/>
              </p14:nvContentPartPr>
              <p14:xfrm>
                <a:off x="4102434" y="5109622"/>
                <a:ext cx="1033200" cy="441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B75F3C5-BFF5-45BF-A029-F01EC4FDB1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93794" y="5100982"/>
                  <a:ext cx="1050840" cy="45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278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E85-9E62-4FBC-AB55-C33BCD2E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discount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2E85-C3B2-4694-BECE-04D64D30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coupon is on the restaurant</a:t>
            </a:r>
          </a:p>
          <a:p>
            <a:r>
              <a:rPr lang="en-US" dirty="0"/>
              <a:t>Restaurant has to connect the customer and the elderly users</a:t>
            </a:r>
          </a:p>
          <a:p>
            <a:r>
              <a:rPr lang="en-US" dirty="0"/>
              <a:t>Connection has to be made</a:t>
            </a:r>
          </a:p>
          <a:p>
            <a:r>
              <a:rPr lang="en-US" dirty="0"/>
              <a:t>A certain duration of the call has to be met</a:t>
            </a:r>
          </a:p>
          <a:p>
            <a:r>
              <a:rPr lang="en-US" dirty="0"/>
              <a:t>After first meet a ranking has to be implemented of the customer by the elderly. If ranking is good enough the customer can continue getting discounts</a:t>
            </a:r>
          </a:p>
        </p:txBody>
      </p:sp>
    </p:spTree>
    <p:extLst>
      <p:ext uri="{BB962C8B-B14F-4D97-AF65-F5344CB8AC3E}">
        <p14:creationId xmlns:p14="http://schemas.microsoft.com/office/powerpoint/2010/main" val="348084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42C8-2794-4C3E-BCB2-436BFF6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5B35-B906-47A2-B672-87D00336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databases:</a:t>
            </a:r>
          </a:p>
          <a:p>
            <a:pPr lvl="1"/>
            <a:r>
              <a:rPr lang="en-US" dirty="0"/>
              <a:t>Database of elderly people who would be interested in the service and their det ails: language, country of origin, age, topics of interest, …</a:t>
            </a:r>
          </a:p>
          <a:p>
            <a:pPr lvl="1"/>
            <a:r>
              <a:rPr lang="en-US" dirty="0"/>
              <a:t>Database of customers who would be interested in ordering food: language, country of origin, age, topics of interest, …</a:t>
            </a:r>
          </a:p>
          <a:p>
            <a:pPr lvl="1"/>
            <a:r>
              <a:rPr lang="en-US" dirty="0"/>
              <a:t>Restaurants</a:t>
            </a:r>
          </a:p>
          <a:p>
            <a:r>
              <a:rPr lang="en-US" dirty="0"/>
              <a:t>Create interfaces (as described in previous slides): </a:t>
            </a:r>
          </a:p>
          <a:p>
            <a:pPr lvl="1"/>
            <a:r>
              <a:rPr lang="en-US" dirty="0"/>
              <a:t>Elderly users </a:t>
            </a:r>
          </a:p>
          <a:p>
            <a:pPr lvl="1"/>
            <a:r>
              <a:rPr lang="en-US" dirty="0"/>
              <a:t>Restaurant customer users</a:t>
            </a:r>
          </a:p>
          <a:p>
            <a:pPr lvl="1"/>
            <a:r>
              <a:rPr lang="en-US" dirty="0"/>
              <a:t>Restaurants</a:t>
            </a:r>
          </a:p>
          <a:p>
            <a:r>
              <a:rPr lang="en-US" dirty="0"/>
              <a:t>Intelligent elder-customer matching system (DS)</a:t>
            </a:r>
          </a:p>
          <a:p>
            <a:r>
              <a:rPr lang="en-US" dirty="0"/>
              <a:t>Customer ranking feature for elder interface</a:t>
            </a:r>
          </a:p>
        </p:txBody>
      </p:sp>
    </p:spTree>
    <p:extLst>
      <p:ext uri="{BB962C8B-B14F-4D97-AF65-F5344CB8AC3E}">
        <p14:creationId xmlns:p14="http://schemas.microsoft.com/office/powerpoint/2010/main" val="325211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2311-4217-4D43-A153-DF2EB9C9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B7E3-239D-410E-86D6-CEEB0330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habits as a result of the Covid19 pandemic.</a:t>
            </a:r>
          </a:p>
          <a:p>
            <a:r>
              <a:rPr lang="en-US" dirty="0"/>
              <a:t>People are forced to rely on online platforms and other digital means for social interaction, due to limitations set on by the governments.</a:t>
            </a:r>
          </a:p>
          <a:p>
            <a:r>
              <a:rPr lang="en-US" dirty="0"/>
              <a:t>Industries changing, many are looking for ways to adapt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7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0C06-AC82-4CB2-A070-0CDC4E71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BB04-0A71-483A-8E46-319BFD36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Meals are one of the most bonding activities throughout most societies. Family/societal bonding revolves around meal times</a:t>
            </a:r>
          </a:p>
          <a:p>
            <a:r>
              <a:rPr lang="en-US" dirty="0"/>
              <a:t>What if there was a way to turn two negatives into a positive:</a:t>
            </a:r>
          </a:p>
          <a:p>
            <a:pPr lvl="1"/>
            <a:r>
              <a:rPr lang="en-US" dirty="0"/>
              <a:t>Loneliness and inability to physically interact with others</a:t>
            </a:r>
          </a:p>
          <a:p>
            <a:pPr lvl="1"/>
            <a:r>
              <a:rPr lang="en-US" dirty="0"/>
              <a:t>Adding an extra way for food service companies or restaurants to stay afloat</a:t>
            </a:r>
          </a:p>
          <a:p>
            <a:r>
              <a:rPr lang="en-US" dirty="0"/>
              <a:t>Utilizing the resilience of food delivery platforms</a:t>
            </a:r>
          </a:p>
          <a:p>
            <a:r>
              <a:rPr lang="en-US" dirty="0"/>
              <a:t>Utilizing benefits of digital connection services (</a:t>
            </a:r>
            <a:r>
              <a:rPr lang="en-US" dirty="0" err="1"/>
              <a:t>Zoom,etc</a:t>
            </a:r>
            <a:r>
              <a:rPr lang="en-US" dirty="0"/>
              <a:t>.)</a:t>
            </a:r>
          </a:p>
          <a:p>
            <a:r>
              <a:rPr lang="en-US" dirty="0"/>
              <a:t>Time is of value -&gt; time given is an act of charity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66D0-0468-4935-968B-F1774F4F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DFCA-8433-4744-9E8A-312B4B7D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a “Sup!-mate” with your meal order!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0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3072-B9BA-4F91-9813-DD46B14F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“players” in the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64B8-427A-48CB-87B7-4CB96419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Restaurants – </a:t>
            </a:r>
          </a:p>
          <a:p>
            <a:pPr lvl="1"/>
            <a:r>
              <a:rPr lang="en-US" dirty="0"/>
              <a:t>What is their incentive? </a:t>
            </a:r>
          </a:p>
          <a:p>
            <a:r>
              <a:rPr lang="en-US" dirty="0"/>
              <a:t>Active users - </a:t>
            </a:r>
          </a:p>
          <a:p>
            <a:pPr lvl="1"/>
            <a:r>
              <a:rPr lang="en-US" dirty="0"/>
              <a:t>people who would be likely to order food</a:t>
            </a:r>
          </a:p>
          <a:p>
            <a:pPr lvl="1"/>
            <a:r>
              <a:rPr lang="en-US" dirty="0"/>
              <a:t>People who would want to help by “donating”/designating some of their time to interact with the elderly.</a:t>
            </a:r>
          </a:p>
          <a:p>
            <a:r>
              <a:rPr lang="en-US" dirty="0"/>
              <a:t>Passive users –</a:t>
            </a:r>
          </a:p>
          <a:p>
            <a:pPr lvl="1"/>
            <a:r>
              <a:rPr lang="en-US" dirty="0"/>
              <a:t>The elderly </a:t>
            </a:r>
          </a:p>
          <a:p>
            <a:pPr lvl="1"/>
            <a:r>
              <a:rPr lang="en-US" dirty="0"/>
              <a:t>Other technologically challenged users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37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1CC9-636B-45FA-9AE0-7024E1A7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B474-40B2-4BBE-8564-0C1BA62E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Elderly: </a:t>
            </a:r>
          </a:p>
          <a:p>
            <a:pPr lvl="1"/>
            <a:r>
              <a:rPr lang="en-US" dirty="0"/>
              <a:t>have a way to deal with the limitations due to Covid19, and loneliness</a:t>
            </a:r>
          </a:p>
          <a:p>
            <a:r>
              <a:rPr lang="en-US" dirty="0"/>
              <a:t>Customers:</a:t>
            </a:r>
          </a:p>
          <a:p>
            <a:pPr lvl="1"/>
            <a:r>
              <a:rPr lang="en-US" dirty="0"/>
              <a:t>get discounts on meals ordered from a restaurant if they are willing to “share” their mealtime with an elderly person.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Continue getting discounts if ranking was high!</a:t>
            </a:r>
          </a:p>
          <a:p>
            <a:pPr lvl="1"/>
            <a:r>
              <a:rPr lang="en-US" dirty="0"/>
              <a:t>Contributes to a societal need</a:t>
            </a:r>
          </a:p>
          <a:p>
            <a:pPr lvl="1"/>
            <a:r>
              <a:rPr lang="en-US" dirty="0"/>
              <a:t>Has a fixed time frame (well defined boundary conditions for talk)</a:t>
            </a:r>
          </a:p>
          <a:p>
            <a:pPr lvl="1"/>
            <a:r>
              <a:rPr lang="en-US" dirty="0"/>
              <a:t>Efficient usage of time (not on the expense of free time)</a:t>
            </a:r>
          </a:p>
          <a:p>
            <a:r>
              <a:rPr lang="en-US" dirty="0"/>
              <a:t>Restaurant: </a:t>
            </a:r>
          </a:p>
          <a:p>
            <a:pPr lvl="1"/>
            <a:r>
              <a:rPr lang="en-US" dirty="0"/>
              <a:t>positive image branding. Extra venue of advertisement.</a:t>
            </a:r>
          </a:p>
          <a:p>
            <a:pPr lvl="1"/>
            <a:r>
              <a:rPr lang="en-US" dirty="0"/>
              <a:t>Gain larger customer base as result of discount?</a:t>
            </a:r>
          </a:p>
          <a:p>
            <a:pPr lvl="1"/>
            <a:r>
              <a:rPr lang="en-US" dirty="0"/>
              <a:t>Adapt menus/business plan to new situation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4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3301-214C-4BBA-90C4-1627468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EE5B-0D9D-45E9-AAAB-F78DD006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Handling the device while eating?</a:t>
            </a:r>
          </a:p>
          <a:p>
            <a:r>
              <a:rPr lang="en-US" dirty="0"/>
              <a:t>Boundary conditions of meals?</a:t>
            </a:r>
          </a:p>
          <a:p>
            <a:r>
              <a:rPr lang="en-US" dirty="0"/>
              <a:t>Syncing orders and delivery times (if both are eating)?</a:t>
            </a:r>
          </a:p>
          <a:p>
            <a:r>
              <a:rPr lang="en-US" dirty="0"/>
              <a:t> what would be the nature of a conversation between an elderly person and a stranger? (bridging generations, overcoming prejudices, </a:t>
            </a:r>
            <a:r>
              <a:rPr lang="en-US" dirty="0" err="1"/>
              <a:t>etc</a:t>
            </a:r>
            <a:r>
              <a:rPr lang="en-US" dirty="0"/>
              <a:t>,)?</a:t>
            </a:r>
            <a:endParaRPr lang="en-US" b="0" dirty="0">
              <a:effectLst/>
            </a:endParaRPr>
          </a:p>
          <a:p>
            <a:r>
              <a:rPr lang="en-US" dirty="0"/>
              <a:t>would the elderly be more inclined to listen or be listened to?</a:t>
            </a:r>
            <a:endParaRPr lang="en-US" b="0" dirty="0">
              <a:effectLst/>
            </a:endParaRPr>
          </a:p>
          <a:p>
            <a:r>
              <a:rPr lang="en-US" dirty="0"/>
              <a:t>what are the habits of elderly people with respect to usage of smartphones and similar devices? How many hold a smartphone or tablet? </a:t>
            </a:r>
            <a:endParaRPr lang="en-US" b="0" dirty="0">
              <a:effectLst/>
            </a:endParaRPr>
          </a:p>
          <a:p>
            <a:r>
              <a:rPr lang="en-US" dirty="0"/>
              <a:t>Is there a way to connect to a landline through a digital service (</a:t>
            </a:r>
            <a:r>
              <a:rPr lang="en-US" dirty="0" err="1"/>
              <a:t>whatsapp</a:t>
            </a:r>
            <a:r>
              <a:rPr lang="en-US" dirty="0"/>
              <a:t>/google/</a:t>
            </a:r>
            <a:r>
              <a:rPr lang="en-US" dirty="0" err="1"/>
              <a:t>etc</a:t>
            </a:r>
            <a:r>
              <a:rPr lang="en-US" dirty="0"/>
              <a:t>)?</a:t>
            </a:r>
            <a:endParaRPr lang="en-US" b="0" dirty="0">
              <a:effectLst/>
            </a:endParaRPr>
          </a:p>
          <a:p>
            <a:r>
              <a:rPr lang="en-US" dirty="0"/>
              <a:t>What would the process be for registering elderly people to the service?</a:t>
            </a:r>
            <a:endParaRPr lang="en-US" b="0" dirty="0">
              <a:effectLst/>
            </a:endParaRPr>
          </a:p>
          <a:p>
            <a:r>
              <a:rPr lang="en-US" dirty="0"/>
              <a:t>How to create a "safe interaction" experience? One where the elderly consumers aren't taken advantage of.</a:t>
            </a:r>
            <a:endParaRPr lang="en-US" b="0" dirty="0">
              <a:effectLst/>
            </a:endParaRPr>
          </a:p>
          <a:p>
            <a:r>
              <a:rPr lang="en-US" dirty="0"/>
              <a:t>Are there “lonelier” times than others throughout the day (or any time period)?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2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3815-F22E-4084-9A4C-04E4E0F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elderly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D8668-4FF6-414B-A431-D01DD11AB3A0}"/>
              </a:ext>
            </a:extLst>
          </p:cNvPr>
          <p:cNvSpPr txBox="1"/>
          <p:nvPr/>
        </p:nvSpPr>
        <p:spPr>
          <a:xfrm>
            <a:off x="739171" y="1575089"/>
            <a:ext cx="9188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Elder user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customer orders and restaurant confirms, elder gets notification and can determine whether to confirm meeting or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Scheduled meet would be from notification time until estimated time of order arrival to the customer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connection is established it must go on for a minimum of X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meet is over the elder ranks the conversation and customer.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D566B1-CACC-4224-B2B1-AD6A5E528856}"/>
              </a:ext>
            </a:extLst>
          </p:cNvPr>
          <p:cNvSpPr txBox="1"/>
          <p:nvPr/>
        </p:nvSpPr>
        <p:spPr>
          <a:xfrm>
            <a:off x="670872" y="3734061"/>
            <a:ext cx="134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Profile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798E51-553E-46EC-B263-04A3CA4DDB59}"/>
              </a:ext>
            </a:extLst>
          </p:cNvPr>
          <p:cNvGrpSpPr/>
          <p:nvPr/>
        </p:nvGrpSpPr>
        <p:grpSpPr>
          <a:xfrm>
            <a:off x="521112" y="4107367"/>
            <a:ext cx="3948827" cy="1765440"/>
            <a:chOff x="928636" y="4407531"/>
            <a:chExt cx="3948827" cy="176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5253D0-E71D-4C4A-9003-C76BF3B0C374}"/>
                    </a:ext>
                  </a:extLst>
                </p14:cNvPr>
                <p14:cNvContentPartPr/>
                <p14:nvPr/>
              </p14:nvContentPartPr>
              <p14:xfrm>
                <a:off x="1066156" y="4407531"/>
                <a:ext cx="1520280" cy="171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5253D0-E71D-4C4A-9003-C76BF3B0C3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8156" y="4389531"/>
                  <a:ext cx="1555920" cy="17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8B6101-7ADA-40E4-BE8A-B338D3749DA5}"/>
                    </a:ext>
                  </a:extLst>
                </p14:cNvPr>
                <p14:cNvContentPartPr/>
                <p14:nvPr/>
              </p14:nvContentPartPr>
              <p14:xfrm>
                <a:off x="928636" y="4588251"/>
                <a:ext cx="149760" cy="1438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8B6101-7ADA-40E4-BE8A-B338D3749D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36" y="4570251"/>
                  <a:ext cx="185400" cy="14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463A0B-2552-4E34-BA3D-735253FFD966}"/>
                    </a:ext>
                  </a:extLst>
                </p14:cNvPr>
                <p14:cNvContentPartPr/>
                <p14:nvPr/>
              </p14:nvContentPartPr>
              <p14:xfrm>
                <a:off x="1162276" y="6087651"/>
                <a:ext cx="1459440" cy="85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463A0B-2552-4E34-BA3D-735253FFD9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4276" y="6070011"/>
                  <a:ext cx="1495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EE40AF-8BDB-41A8-A014-ECDDCFF4D65D}"/>
                    </a:ext>
                  </a:extLst>
                </p14:cNvPr>
                <p14:cNvContentPartPr/>
                <p14:nvPr/>
              </p14:nvContentPartPr>
              <p14:xfrm>
                <a:off x="1198221" y="4811572"/>
                <a:ext cx="274680" cy="4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EE40AF-8BDB-41A8-A014-ECDDCFF4D6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581" y="4793572"/>
                  <a:ext cx="310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13475B-BB80-4613-A024-3C2EFF3AA4E4}"/>
                    </a:ext>
                  </a:extLst>
                </p14:cNvPr>
                <p14:cNvContentPartPr/>
                <p14:nvPr/>
              </p14:nvContentPartPr>
              <p14:xfrm>
                <a:off x="1277061" y="4921372"/>
                <a:ext cx="208440" cy="2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13475B-BB80-4613-A024-3C2EFF3AA4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9061" y="4903372"/>
                  <a:ext cx="244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7D0F82-68B9-4F89-B6C8-DE14500C504C}"/>
                    </a:ext>
                  </a:extLst>
                </p14:cNvPr>
                <p14:cNvContentPartPr/>
                <p14:nvPr/>
              </p14:nvContentPartPr>
              <p14:xfrm>
                <a:off x="1263741" y="5049892"/>
                <a:ext cx="303480" cy="47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7D0F82-68B9-4F89-B6C8-DE14500C50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5741" y="5032252"/>
                  <a:ext cx="339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885108-E6AE-466C-BCED-0684245A7F6B}"/>
                    </a:ext>
                  </a:extLst>
                </p14:cNvPr>
                <p14:cNvContentPartPr/>
                <p14:nvPr/>
              </p14:nvContentPartPr>
              <p14:xfrm>
                <a:off x="1371741" y="5236732"/>
                <a:ext cx="247320" cy="2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885108-E6AE-466C-BCED-0684245A7F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53741" y="5218732"/>
                  <a:ext cx="282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F24BB8-AC58-4C5C-BAF6-3F75832FF016}"/>
                    </a:ext>
                  </a:extLst>
                </p14:cNvPr>
                <p14:cNvContentPartPr/>
                <p14:nvPr/>
              </p14:nvContentPartPr>
              <p14:xfrm>
                <a:off x="1214061" y="5250412"/>
                <a:ext cx="43200" cy="1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F24BB8-AC58-4C5C-BAF6-3F75832FF0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6061" y="5232412"/>
                  <a:ext cx="78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445917B-6E92-4213-B36F-8F540B5593C6}"/>
                    </a:ext>
                  </a:extLst>
                </p14:cNvPr>
                <p14:cNvContentPartPr/>
                <p14:nvPr/>
              </p14:nvContentPartPr>
              <p14:xfrm>
                <a:off x="4862703" y="4698106"/>
                <a:ext cx="14760" cy="1313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445917B-6E92-4213-B36F-8F540B5593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44703" y="4680106"/>
                  <a:ext cx="50400" cy="13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89EE42-FBBB-4451-BE77-A7B805A161CC}"/>
                    </a:ext>
                  </a:extLst>
                </p14:cNvPr>
                <p14:cNvContentPartPr/>
                <p14:nvPr/>
              </p14:nvContentPartPr>
              <p14:xfrm>
                <a:off x="3092223" y="4502266"/>
                <a:ext cx="1709280" cy="61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89EE42-FBBB-4451-BE77-A7B805A161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4223" y="4484266"/>
                  <a:ext cx="1744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8B6283-6937-4AFB-93F3-DD84CFD3F8E8}"/>
                    </a:ext>
                  </a:extLst>
                </p14:cNvPr>
                <p14:cNvContentPartPr/>
                <p14:nvPr/>
              </p14:nvContentPartPr>
              <p14:xfrm>
                <a:off x="3053703" y="4542946"/>
                <a:ext cx="226440" cy="1444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8B6283-6937-4AFB-93F3-DD84CFD3F8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703" y="4525306"/>
                  <a:ext cx="262080" cy="14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8F08AB-01E7-455C-A4BD-4351C9FBD03E}"/>
                    </a:ext>
                  </a:extLst>
                </p14:cNvPr>
                <p14:cNvContentPartPr/>
                <p14:nvPr/>
              </p14:nvContentPartPr>
              <p14:xfrm>
                <a:off x="3384903" y="5977546"/>
                <a:ext cx="1443600" cy="36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8F08AB-01E7-455C-A4BD-4351C9FBD0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67263" y="5959906"/>
                  <a:ext cx="147924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08B71F-7B04-419B-8223-338F9928887B}"/>
              </a:ext>
            </a:extLst>
          </p:cNvPr>
          <p:cNvGrpSpPr/>
          <p:nvPr/>
        </p:nvGrpSpPr>
        <p:grpSpPr>
          <a:xfrm>
            <a:off x="2912579" y="5327102"/>
            <a:ext cx="522000" cy="285840"/>
            <a:chOff x="3320103" y="5627266"/>
            <a:chExt cx="52200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C1420C-66B5-469C-8C17-B718DFEAE5E9}"/>
                    </a:ext>
                  </a:extLst>
                </p14:cNvPr>
                <p14:cNvContentPartPr/>
                <p14:nvPr/>
              </p14:nvContentPartPr>
              <p14:xfrm>
                <a:off x="3440343" y="5703226"/>
                <a:ext cx="96480" cy="95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C1420C-66B5-469C-8C17-B718DFEAE5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2343" y="5685226"/>
                  <a:ext cx="132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1A7372-2CF1-4E1F-93C3-966B1716CA2F}"/>
                    </a:ext>
                  </a:extLst>
                </p14:cNvPr>
                <p14:cNvContentPartPr/>
                <p14:nvPr/>
              </p14:nvContentPartPr>
              <p14:xfrm>
                <a:off x="3570663" y="5742826"/>
                <a:ext cx="122760" cy="90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1A7372-2CF1-4E1F-93C3-966B1716CA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2663" y="5724826"/>
                  <a:ext cx="15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2B9593-6465-48C3-B995-49CCC6120DF6}"/>
                    </a:ext>
                  </a:extLst>
                </p14:cNvPr>
                <p14:cNvContentPartPr/>
                <p14:nvPr/>
              </p14:nvContentPartPr>
              <p14:xfrm>
                <a:off x="3729783" y="5688826"/>
                <a:ext cx="8280" cy="172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2B9593-6465-48C3-B995-49CCC6120D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11783" y="5670826"/>
                  <a:ext cx="43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AE485D8-E727-477F-AE58-F53E29800AE3}"/>
                    </a:ext>
                  </a:extLst>
                </p14:cNvPr>
                <p14:cNvContentPartPr/>
                <p14:nvPr/>
              </p14:nvContentPartPr>
              <p14:xfrm>
                <a:off x="3695943" y="5746786"/>
                <a:ext cx="67320" cy="1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AE485D8-E727-477F-AE58-F53E29800A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7943" y="5728786"/>
                  <a:ext cx="102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69D455-FBB0-4E48-B395-72CEA66196E0}"/>
                    </a:ext>
                  </a:extLst>
                </p14:cNvPr>
                <p14:cNvContentPartPr/>
                <p14:nvPr/>
              </p14:nvContentPartPr>
              <p14:xfrm>
                <a:off x="3320103" y="5627266"/>
                <a:ext cx="522000" cy="285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69D455-FBB0-4E48-B395-72CEA66196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02103" y="5609626"/>
                  <a:ext cx="55764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68955E9-9B95-4E7B-B0D0-FF5A155E086E}"/>
              </a:ext>
            </a:extLst>
          </p:cNvPr>
          <p:cNvGrpSpPr/>
          <p:nvPr/>
        </p:nvGrpSpPr>
        <p:grpSpPr>
          <a:xfrm>
            <a:off x="3765419" y="5314502"/>
            <a:ext cx="630720" cy="366840"/>
            <a:chOff x="4172943" y="5614666"/>
            <a:chExt cx="63072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FFE817-BC2E-4DD7-920C-1A9478558CAB}"/>
                    </a:ext>
                  </a:extLst>
                </p14:cNvPr>
                <p14:cNvContentPartPr/>
                <p14:nvPr/>
              </p14:nvContentPartPr>
              <p14:xfrm>
                <a:off x="4258983" y="5687386"/>
                <a:ext cx="14400" cy="180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FFE817-BC2E-4DD7-920C-1A9478558C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0983" y="5669386"/>
                  <a:ext cx="50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06ADFF-AB72-4D9F-9A77-461580112939}"/>
                    </a:ext>
                  </a:extLst>
                </p14:cNvPr>
                <p14:cNvContentPartPr/>
                <p14:nvPr/>
              </p14:nvContentPartPr>
              <p14:xfrm>
                <a:off x="4264743" y="5725906"/>
                <a:ext cx="56160" cy="128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06ADFF-AB72-4D9F-9A77-4615801129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6743" y="5707906"/>
                  <a:ext cx="91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D27B51-5875-4580-A01C-F1CE69498018}"/>
                    </a:ext>
                  </a:extLst>
                </p14:cNvPr>
                <p14:cNvContentPartPr/>
                <p14:nvPr/>
              </p14:nvContentPartPr>
              <p14:xfrm>
                <a:off x="4332423" y="5804026"/>
                <a:ext cx="65520" cy="62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D27B51-5875-4580-A01C-F1CE694980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14423" y="5786026"/>
                  <a:ext cx="101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4BEED5-E2BB-4AAF-AD4E-ABD0B8B74C4D}"/>
                    </a:ext>
                  </a:extLst>
                </p14:cNvPr>
                <p14:cNvContentPartPr/>
                <p14:nvPr/>
              </p14:nvContentPartPr>
              <p14:xfrm>
                <a:off x="4413423" y="5779186"/>
                <a:ext cx="73800" cy="9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4BEED5-E2BB-4AAF-AD4E-ABD0B8B74C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95423" y="5761186"/>
                  <a:ext cx="109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CF0DAC-E992-4CDD-A432-BF7E1877A7E4}"/>
                    </a:ext>
                  </a:extLst>
                </p14:cNvPr>
                <p14:cNvContentPartPr/>
                <p14:nvPr/>
              </p14:nvContentPartPr>
              <p14:xfrm>
                <a:off x="4495503" y="5664706"/>
                <a:ext cx="72360" cy="219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CF0DAC-E992-4CDD-A432-BF7E1877A7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77503" y="5646706"/>
                  <a:ext cx="108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0D42D3-8E51-4334-9F2B-670956D37B47}"/>
                    </a:ext>
                  </a:extLst>
                </p14:cNvPr>
                <p14:cNvContentPartPr/>
                <p14:nvPr/>
              </p14:nvContentPartPr>
              <p14:xfrm>
                <a:off x="4591263" y="5828506"/>
                <a:ext cx="9000" cy="5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0D42D3-8E51-4334-9F2B-670956D37B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3623" y="5810506"/>
                  <a:ext cx="44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1187DB-376D-402E-AEEA-FB2F0BCFD306}"/>
                    </a:ext>
                  </a:extLst>
                </p14:cNvPr>
                <p14:cNvContentPartPr/>
                <p14:nvPr/>
              </p14:nvContentPartPr>
              <p14:xfrm>
                <a:off x="4603503" y="5754706"/>
                <a:ext cx="7560" cy="4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1187DB-376D-402E-AEEA-FB2F0BCFD3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85863" y="5736706"/>
                  <a:ext cx="43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2E5426-050B-496D-A268-FCC2881C8BC9}"/>
                    </a:ext>
                  </a:extLst>
                </p14:cNvPr>
                <p14:cNvContentPartPr/>
                <p14:nvPr/>
              </p14:nvContentPartPr>
              <p14:xfrm>
                <a:off x="4610343" y="5763346"/>
                <a:ext cx="172800" cy="160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2E5426-050B-496D-A268-FCC2881C8B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92343" y="5745706"/>
                  <a:ext cx="208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7BCA48-0C47-4E1B-A222-30FAD6ED4296}"/>
                    </a:ext>
                  </a:extLst>
                </p14:cNvPr>
                <p14:cNvContentPartPr/>
                <p14:nvPr/>
              </p14:nvContentPartPr>
              <p14:xfrm>
                <a:off x="4172943" y="5614666"/>
                <a:ext cx="630720" cy="36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7BCA48-0C47-4E1B-A222-30FAD6ED42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54943" y="5596666"/>
                  <a:ext cx="66636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1868BE6-9A90-4915-945F-610FEBDDF67E}"/>
                  </a:ext>
                </a:extLst>
              </p14:cNvPr>
              <p14:cNvContentPartPr/>
              <p14:nvPr/>
            </p14:nvContentPartPr>
            <p14:xfrm>
              <a:off x="3263939" y="4431422"/>
              <a:ext cx="612360" cy="619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1868BE6-9A90-4915-945F-610FEBDDF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54939" y="4422422"/>
                <a:ext cx="630000" cy="63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9D6BE6C-F448-49C0-A710-9F2772D8AE6E}"/>
              </a:ext>
            </a:extLst>
          </p:cNvPr>
          <p:cNvGrpSpPr/>
          <p:nvPr/>
        </p:nvGrpSpPr>
        <p:grpSpPr>
          <a:xfrm>
            <a:off x="3076739" y="4579382"/>
            <a:ext cx="1062360" cy="611389"/>
            <a:chOff x="3484263" y="4879546"/>
            <a:chExt cx="1062360" cy="61138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DAE287-7745-4B0A-9F9E-83C77A4F863B}"/>
                    </a:ext>
                  </a:extLst>
                </p14:cNvPr>
                <p14:cNvContentPartPr/>
                <p14:nvPr/>
              </p14:nvContentPartPr>
              <p14:xfrm>
                <a:off x="3886383" y="4879546"/>
                <a:ext cx="236880" cy="185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DAE287-7745-4B0A-9F9E-83C77A4F86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77743" y="4870546"/>
                  <a:ext cx="254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B1153B-FAB8-46D6-98CB-A7B1D3880544}"/>
                    </a:ext>
                  </a:extLst>
                </p14:cNvPr>
                <p14:cNvContentPartPr/>
                <p14:nvPr/>
              </p14:nvContentPartPr>
              <p14:xfrm>
                <a:off x="3867663" y="5170066"/>
                <a:ext cx="14040" cy="67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B1153B-FAB8-46D6-98CB-A7B1D38805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59023" y="5161426"/>
                  <a:ext cx="31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3D2D60-CA1B-4803-86B5-2389A90C59A6}"/>
                    </a:ext>
                  </a:extLst>
                </p14:cNvPr>
                <p14:cNvContentPartPr/>
                <p14:nvPr/>
              </p14:nvContentPartPr>
              <p14:xfrm>
                <a:off x="4017783" y="5071066"/>
                <a:ext cx="90720" cy="173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3D2D60-CA1B-4803-86B5-2389A90C59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8783" y="5062426"/>
                  <a:ext cx="108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6BD90D-5FDB-4DE9-8EED-C39363E0F033}"/>
                    </a:ext>
                  </a:extLst>
                </p14:cNvPr>
                <p14:cNvContentPartPr/>
                <p14:nvPr/>
              </p14:nvContentPartPr>
              <p14:xfrm>
                <a:off x="3837423" y="5077546"/>
                <a:ext cx="90000" cy="18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6BD90D-5FDB-4DE9-8EED-C39363E0F0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28423" y="5068546"/>
                  <a:ext cx="107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6F77F3-922E-4998-975F-A8D6AAACB6CE}"/>
                    </a:ext>
                  </a:extLst>
                </p14:cNvPr>
                <p14:cNvContentPartPr/>
                <p14:nvPr/>
              </p14:nvContentPartPr>
              <p14:xfrm>
                <a:off x="4023903" y="5195986"/>
                <a:ext cx="11880" cy="95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6F77F3-922E-4998-975F-A8D6AAACB6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14903" y="5186986"/>
                  <a:ext cx="29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827EE5-80F4-49C4-9A56-A0F34EA180C5}"/>
                    </a:ext>
                  </a:extLst>
                </p14:cNvPr>
                <p14:cNvContentPartPr/>
                <p14:nvPr/>
              </p14:nvContentPartPr>
              <p14:xfrm>
                <a:off x="4015983" y="4951546"/>
                <a:ext cx="9000" cy="24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827EE5-80F4-49C4-9A56-A0F34EA180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06983" y="4942546"/>
                  <a:ext cx="26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5345B6-A8A2-47AE-9F4C-CD98944641BA}"/>
                    </a:ext>
                  </a:extLst>
                </p14:cNvPr>
                <p14:cNvContentPartPr/>
                <p14:nvPr/>
              </p14:nvContentPartPr>
              <p14:xfrm>
                <a:off x="3953703" y="4938226"/>
                <a:ext cx="19440" cy="1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5345B6-A8A2-47AE-9F4C-CD98944641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5063" y="4929586"/>
                  <a:ext cx="37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FBDB92-FCC8-48AA-B873-6F4F46FAF5D5}"/>
                    </a:ext>
                  </a:extLst>
                </p14:cNvPr>
                <p14:cNvContentPartPr/>
                <p14:nvPr/>
              </p14:nvContentPartPr>
              <p14:xfrm>
                <a:off x="3974943" y="4994026"/>
                <a:ext cx="49680" cy="2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FBDB92-FCC8-48AA-B873-6F4F46FAF5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65943" y="4985026"/>
                  <a:ext cx="67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284BE7-3467-4E54-9A94-F6B908016AE7}"/>
                    </a:ext>
                  </a:extLst>
                </p14:cNvPr>
                <p14:cNvContentPartPr/>
                <p14:nvPr/>
              </p14:nvContentPartPr>
              <p14:xfrm>
                <a:off x="3484263" y="5402735"/>
                <a:ext cx="45360" cy="47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284BE7-3467-4E54-9A94-F6B908016A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75263" y="5393735"/>
                  <a:ext cx="63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A3248A-392C-4D9D-A685-1D86A1F8D29C}"/>
                    </a:ext>
                  </a:extLst>
                </p14:cNvPr>
                <p14:cNvContentPartPr/>
                <p14:nvPr/>
              </p14:nvContentPartPr>
              <p14:xfrm>
                <a:off x="3539703" y="5418215"/>
                <a:ext cx="45360" cy="34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A3248A-392C-4D9D-A685-1D86A1F8D2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30703" y="5409215"/>
                  <a:ext cx="63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A9F6AF3-C7FC-4647-A4F4-7771C574B968}"/>
                    </a:ext>
                  </a:extLst>
                </p14:cNvPr>
                <p14:cNvContentPartPr/>
                <p14:nvPr/>
              </p14:nvContentPartPr>
              <p14:xfrm>
                <a:off x="3582903" y="5422895"/>
                <a:ext cx="50400" cy="39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A9F6AF3-C7FC-4647-A4F4-7771C574B96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73903" y="5413895"/>
                  <a:ext cx="68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575C03-7B8A-4984-A596-17B07F4F92B2}"/>
                    </a:ext>
                  </a:extLst>
                </p14:cNvPr>
                <p14:cNvContentPartPr/>
                <p14:nvPr/>
              </p14:nvContentPartPr>
              <p14:xfrm>
                <a:off x="3631503" y="5398415"/>
                <a:ext cx="25200" cy="92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575C03-7B8A-4984-A596-17B07F4F92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2503" y="5389415"/>
                  <a:ext cx="42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FC2B89A-D85B-497E-BEB7-25D702D506D6}"/>
                    </a:ext>
                  </a:extLst>
                </p14:cNvPr>
                <p14:cNvContentPartPr/>
                <p14:nvPr/>
              </p14:nvContentPartPr>
              <p14:xfrm>
                <a:off x="3621783" y="5435135"/>
                <a:ext cx="46800" cy="6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FC2B89A-D85B-497E-BEB7-25D702D506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12783" y="5426135"/>
                  <a:ext cx="64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E22A8DD-1518-4BBC-9EE0-BF1835CCAFBF}"/>
                    </a:ext>
                  </a:extLst>
                </p14:cNvPr>
                <p14:cNvContentPartPr/>
                <p14:nvPr/>
              </p14:nvContentPartPr>
              <p14:xfrm>
                <a:off x="3669663" y="5412455"/>
                <a:ext cx="24480" cy="77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E22A8DD-1518-4BBC-9EE0-BF1835CCAF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0663" y="5403815"/>
                  <a:ext cx="42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B137CBB-BA51-4A6E-A3F2-011FB129D71A}"/>
                    </a:ext>
                  </a:extLst>
                </p14:cNvPr>
                <p14:cNvContentPartPr/>
                <p14:nvPr/>
              </p14:nvContentPartPr>
              <p14:xfrm>
                <a:off x="3779103" y="5370695"/>
                <a:ext cx="15840" cy="96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B137CBB-BA51-4A6E-A3F2-011FB129D7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70103" y="5362055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F2A6D26-D7CD-4AEE-AB7B-ED0BB7E8771B}"/>
                    </a:ext>
                  </a:extLst>
                </p14:cNvPr>
                <p14:cNvContentPartPr/>
                <p14:nvPr/>
              </p14:nvContentPartPr>
              <p14:xfrm>
                <a:off x="3738063" y="5413535"/>
                <a:ext cx="71640" cy="12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F2A6D26-D7CD-4AEE-AB7B-ED0BB7E877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29063" y="5404895"/>
                  <a:ext cx="89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995117-17FE-4EAE-BED7-3E563048B039}"/>
                    </a:ext>
                  </a:extLst>
                </p14:cNvPr>
                <p14:cNvContentPartPr/>
                <p14:nvPr/>
              </p14:nvContentPartPr>
              <p14:xfrm>
                <a:off x="3813663" y="5441255"/>
                <a:ext cx="23040" cy="14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995117-17FE-4EAE-BED7-3E563048B0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04663" y="5432255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AFF3997-2FA5-4F14-8386-13C6CDDC52C0}"/>
                    </a:ext>
                  </a:extLst>
                </p14:cNvPr>
                <p14:cNvContentPartPr/>
                <p14:nvPr/>
              </p14:nvContentPartPr>
              <p14:xfrm>
                <a:off x="3927423" y="5395895"/>
                <a:ext cx="144360" cy="71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AFF3997-2FA5-4F14-8386-13C6CDDC52C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18423" y="5386895"/>
                  <a:ext cx="162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10CCF78-D49A-4920-BD1C-7ADE2BBA46AD}"/>
                    </a:ext>
                  </a:extLst>
                </p14:cNvPr>
                <p14:cNvContentPartPr/>
                <p14:nvPr/>
              </p14:nvContentPartPr>
              <p14:xfrm>
                <a:off x="4058823" y="5390135"/>
                <a:ext cx="22320" cy="7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10CCF78-D49A-4920-BD1C-7ADE2BBA46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49823" y="5381495"/>
                  <a:ext cx="39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C349C33-B58C-4688-8155-8FC820498D8D}"/>
                    </a:ext>
                  </a:extLst>
                </p14:cNvPr>
                <p14:cNvContentPartPr/>
                <p14:nvPr/>
              </p14:nvContentPartPr>
              <p14:xfrm>
                <a:off x="4049823" y="5420015"/>
                <a:ext cx="45360" cy="13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C349C33-B58C-4688-8155-8FC820498D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40823" y="5411015"/>
                  <a:ext cx="63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36A8BF-6E2A-4AE7-92E7-0D888DBE8973}"/>
                    </a:ext>
                  </a:extLst>
                </p14:cNvPr>
                <p14:cNvContentPartPr/>
                <p14:nvPr/>
              </p14:nvContentPartPr>
              <p14:xfrm>
                <a:off x="4140543" y="5377175"/>
                <a:ext cx="61560" cy="52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36A8BF-6E2A-4AE7-92E7-0D888DBE89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31543" y="5368175"/>
                  <a:ext cx="79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727671-5961-4C73-BFEA-FF442B5099AB}"/>
                    </a:ext>
                  </a:extLst>
                </p14:cNvPr>
                <p14:cNvContentPartPr/>
                <p14:nvPr/>
              </p14:nvContentPartPr>
              <p14:xfrm>
                <a:off x="4211463" y="5389055"/>
                <a:ext cx="12240" cy="51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727671-5961-4C73-BFEA-FF442B5099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02463" y="5380055"/>
                  <a:ext cx="29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2D308E-6111-493B-9D50-48D3B7113916}"/>
                    </a:ext>
                  </a:extLst>
                </p14:cNvPr>
                <p14:cNvContentPartPr/>
                <p14:nvPr/>
              </p14:nvContentPartPr>
              <p14:xfrm>
                <a:off x="4223831" y="5331384"/>
                <a:ext cx="168120" cy="11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2D308E-6111-493B-9D50-48D3B71139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14831" y="5322384"/>
                  <a:ext cx="185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C03894-6635-44F4-B8C5-EC5737CF8391}"/>
                    </a:ext>
                  </a:extLst>
                </p14:cNvPr>
                <p14:cNvContentPartPr/>
                <p14:nvPr/>
              </p14:nvContentPartPr>
              <p14:xfrm>
                <a:off x="4221543" y="5390135"/>
                <a:ext cx="53280" cy="7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C03894-6635-44F4-B8C5-EC5737CF839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12543" y="5381495"/>
                  <a:ext cx="70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095B73-BA3B-455F-91CF-2258CB03A8C8}"/>
                    </a:ext>
                  </a:extLst>
                </p14:cNvPr>
                <p14:cNvContentPartPr/>
                <p14:nvPr/>
              </p14:nvContentPartPr>
              <p14:xfrm>
                <a:off x="4261143" y="5338655"/>
                <a:ext cx="51840" cy="93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095B73-BA3B-455F-91CF-2258CB03A8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2143" y="5329655"/>
                  <a:ext cx="69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3A092B7-6E4B-43ED-A91C-C9ED32206282}"/>
                    </a:ext>
                  </a:extLst>
                </p14:cNvPr>
                <p14:cNvContentPartPr/>
                <p14:nvPr/>
              </p14:nvContentPartPr>
              <p14:xfrm>
                <a:off x="4360863" y="5377175"/>
                <a:ext cx="69120" cy="86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3A092B7-6E4B-43ED-A91C-C9ED322062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51863" y="5368175"/>
                  <a:ext cx="86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5CAFBDE-D519-42F6-8F3B-F7A42CEA6E7F}"/>
                    </a:ext>
                  </a:extLst>
                </p14:cNvPr>
                <p14:cNvContentPartPr/>
                <p14:nvPr/>
              </p14:nvContentPartPr>
              <p14:xfrm>
                <a:off x="4422423" y="5405615"/>
                <a:ext cx="94680" cy="35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5CAFBDE-D519-42F6-8F3B-F7A42CEA6E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13423" y="5396615"/>
                  <a:ext cx="112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6E0C8DC-6123-47A0-B74D-80650B3F84FA}"/>
                    </a:ext>
                  </a:extLst>
                </p14:cNvPr>
                <p14:cNvContentPartPr/>
                <p14:nvPr/>
              </p14:nvContentPartPr>
              <p14:xfrm>
                <a:off x="4526823" y="5328575"/>
                <a:ext cx="19800" cy="89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6E0C8DC-6123-47A0-B74D-80650B3F84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17823" y="5319575"/>
                  <a:ext cx="37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D1A0B0-735F-4ADE-AEE5-BE3CDBD86DA8}"/>
                    </a:ext>
                  </a:extLst>
                </p14:cNvPr>
                <p14:cNvContentPartPr/>
                <p14:nvPr/>
              </p14:nvContentPartPr>
              <p14:xfrm>
                <a:off x="4527903" y="5431535"/>
                <a:ext cx="6120" cy="18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D1A0B0-735F-4ADE-AEE5-BE3CDBD86D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18903" y="5422535"/>
                  <a:ext cx="2376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88FA9C0-C934-43CF-951F-084AB39C5FAA}"/>
              </a:ext>
            </a:extLst>
          </p:cNvPr>
          <p:cNvSpPr txBox="1"/>
          <p:nvPr/>
        </p:nvSpPr>
        <p:spPr>
          <a:xfrm>
            <a:off x="2530558" y="3794700"/>
            <a:ext cx="233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customer orders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CB2244-13D2-4499-AD80-8AC4748FD8A1}"/>
              </a:ext>
            </a:extLst>
          </p:cNvPr>
          <p:cNvGrpSpPr/>
          <p:nvPr/>
        </p:nvGrpSpPr>
        <p:grpSpPr>
          <a:xfrm>
            <a:off x="3215932" y="4844158"/>
            <a:ext cx="1925640" cy="1092600"/>
            <a:chOff x="3623456" y="5144322"/>
            <a:chExt cx="1925640" cy="10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562B12-A8D5-43BE-BCB3-85149E7B300F}"/>
                    </a:ext>
                  </a:extLst>
                </p14:cNvPr>
                <p14:cNvContentPartPr/>
                <p14:nvPr/>
              </p14:nvContentPartPr>
              <p14:xfrm>
                <a:off x="3623456" y="5144322"/>
                <a:ext cx="1900080" cy="1092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9562B12-A8D5-43BE-BCB3-85149E7B30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14816" y="5135322"/>
                  <a:ext cx="191772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08A4BE9-8D33-4C1A-8713-6712D750CA37}"/>
                    </a:ext>
                  </a:extLst>
                </p14:cNvPr>
                <p14:cNvContentPartPr/>
                <p14:nvPr/>
              </p14:nvContentPartPr>
              <p14:xfrm>
                <a:off x="5425616" y="5353842"/>
                <a:ext cx="123480" cy="9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08A4BE9-8D33-4C1A-8713-6712D750CA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16616" y="5345202"/>
                  <a:ext cx="141120" cy="11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1AE292B-1447-4286-B67D-851BDDAFC8D8}"/>
              </a:ext>
            </a:extLst>
          </p:cNvPr>
          <p:cNvSpPr txBox="1"/>
          <p:nvPr/>
        </p:nvSpPr>
        <p:spPr>
          <a:xfrm>
            <a:off x="4867800" y="5202556"/>
            <a:ext cx="203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“Notification”</a:t>
            </a:r>
          </a:p>
          <a:p>
            <a:r>
              <a:rPr lang="en-US" sz="1400" dirty="0"/>
              <a:t>Meet scheduled for (now + time of delivery)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5D8FEF5-2DB9-4277-8BB4-178E902ADD27}"/>
                  </a:ext>
                </a:extLst>
              </p14:cNvPr>
              <p14:cNvContentPartPr/>
              <p14:nvPr/>
            </p14:nvContentPartPr>
            <p14:xfrm rot="254376">
              <a:off x="1365508" y="4498664"/>
              <a:ext cx="612360" cy="619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5D8FEF5-2DB9-4277-8BB4-178E902ADD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 rot="254376">
                <a:off x="1356508" y="4489664"/>
                <a:ext cx="6300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CC0D494-1347-451C-B375-80CD18AB32D1}"/>
                  </a:ext>
                </a:extLst>
              </p14:cNvPr>
              <p14:cNvContentPartPr/>
              <p14:nvPr/>
            </p14:nvContentPartPr>
            <p14:xfrm rot="254376">
              <a:off x="1580428" y="4646624"/>
              <a:ext cx="236880" cy="185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CC0D494-1347-451C-B375-80CD18AB32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 rot="254376">
                <a:off x="1571788" y="4637624"/>
                <a:ext cx="254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92D8CBC-88AD-49C3-BC53-DC5E459CCE19}"/>
                  </a:ext>
                </a:extLst>
              </p14:cNvPr>
              <p14:cNvContentPartPr/>
              <p14:nvPr/>
            </p14:nvContentPartPr>
            <p14:xfrm rot="254376">
              <a:off x="1561708" y="4937144"/>
              <a:ext cx="14040" cy="67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92D8CBC-88AD-49C3-BC53-DC5E459CCE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 rot="254376">
                <a:off x="1552708" y="4928144"/>
                <a:ext cx="31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7171DC8-AE49-4DAB-A240-51B161F4026F}"/>
                  </a:ext>
                </a:extLst>
              </p14:cNvPr>
              <p14:cNvContentPartPr/>
              <p14:nvPr/>
            </p14:nvContentPartPr>
            <p14:xfrm rot="254376">
              <a:off x="1711828" y="4838144"/>
              <a:ext cx="90720" cy="173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7171DC8-AE49-4DAB-A240-51B161F402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 rot="254376">
                <a:off x="1702828" y="4829504"/>
                <a:ext cx="108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CBF0B90-D390-4FFD-9BA0-D70D991D26E3}"/>
                  </a:ext>
                </a:extLst>
              </p14:cNvPr>
              <p14:cNvContentPartPr/>
              <p14:nvPr/>
            </p14:nvContentPartPr>
            <p14:xfrm rot="254376">
              <a:off x="1531468" y="4844624"/>
              <a:ext cx="90000" cy="185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CBF0B90-D390-4FFD-9BA0-D70D991D26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 rot="254376">
                <a:off x="1522468" y="4835624"/>
                <a:ext cx="107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169C7F7-C429-4BB1-8FAF-C5C7972C14A2}"/>
                  </a:ext>
                </a:extLst>
              </p14:cNvPr>
              <p14:cNvContentPartPr/>
              <p14:nvPr/>
            </p14:nvContentPartPr>
            <p14:xfrm rot="254376">
              <a:off x="1717948" y="4963064"/>
              <a:ext cx="11880" cy="95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169C7F7-C429-4BB1-8FAF-C5C7972C14A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 rot="254376">
                <a:off x="1708948" y="4954064"/>
                <a:ext cx="29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40DE17-31D2-4067-AC3E-5DD6F1A0BB21}"/>
                  </a:ext>
                </a:extLst>
              </p14:cNvPr>
              <p14:cNvContentPartPr/>
              <p14:nvPr/>
            </p14:nvContentPartPr>
            <p14:xfrm rot="254376">
              <a:off x="1710028" y="4718624"/>
              <a:ext cx="9000" cy="24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40DE17-31D2-4067-AC3E-5DD6F1A0BB2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 rot="254376">
                <a:off x="1701028" y="4709624"/>
                <a:ext cx="2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6C977FD-7C3D-4ECB-8DD0-F851F0CD3419}"/>
                  </a:ext>
                </a:extLst>
              </p14:cNvPr>
              <p14:cNvContentPartPr/>
              <p14:nvPr/>
            </p14:nvContentPartPr>
            <p14:xfrm rot="254376">
              <a:off x="1647748" y="4705304"/>
              <a:ext cx="19440" cy="19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6C977FD-7C3D-4ECB-8DD0-F851F0CD341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 rot="254376">
                <a:off x="1638748" y="4696304"/>
                <a:ext cx="37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AE6E4A2-DBBE-4695-93B1-A92820631A92}"/>
                  </a:ext>
                </a:extLst>
              </p14:cNvPr>
              <p14:cNvContentPartPr/>
              <p14:nvPr/>
            </p14:nvContentPartPr>
            <p14:xfrm rot="254376">
              <a:off x="1668988" y="4761104"/>
              <a:ext cx="49680" cy="29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AE6E4A2-DBBE-4695-93B1-A92820631A9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 rot="254376">
                <a:off x="1659988" y="4752104"/>
                <a:ext cx="6732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5313DAC-BC05-4031-ACB0-9964BECD46FC}"/>
              </a:ext>
            </a:extLst>
          </p:cNvPr>
          <p:cNvGrpSpPr/>
          <p:nvPr/>
        </p:nvGrpSpPr>
        <p:grpSpPr>
          <a:xfrm>
            <a:off x="1545645" y="4632498"/>
            <a:ext cx="311040" cy="228600"/>
            <a:chOff x="4194093" y="4790995"/>
            <a:chExt cx="31104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92E2799-03D7-4360-BB74-025E1A3CDD6E}"/>
                    </a:ext>
                  </a:extLst>
                </p14:cNvPr>
                <p14:cNvContentPartPr/>
                <p14:nvPr/>
              </p14:nvContentPartPr>
              <p14:xfrm>
                <a:off x="4194093" y="4801075"/>
                <a:ext cx="90000" cy="218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92E2799-03D7-4360-BB74-025E1A3CDD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76093" y="4783075"/>
                  <a:ext cx="125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58DCEF6-3F68-4C1F-BF69-CFF8C043D47A}"/>
                    </a:ext>
                  </a:extLst>
                </p14:cNvPr>
                <p14:cNvContentPartPr/>
                <p14:nvPr/>
              </p14:nvContentPartPr>
              <p14:xfrm>
                <a:off x="4286253" y="4790995"/>
                <a:ext cx="218880" cy="222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58DCEF6-3F68-4C1F-BF69-CFF8C043D47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68253" y="4772995"/>
                  <a:ext cx="25452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BA11DF4-0184-4854-A91F-F665B8344536}"/>
                  </a:ext>
                </a:extLst>
              </p14:cNvPr>
              <p14:cNvContentPartPr/>
              <p14:nvPr/>
            </p14:nvContentPartPr>
            <p14:xfrm>
              <a:off x="8558883" y="4050542"/>
              <a:ext cx="1476000" cy="1286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BA11DF4-0184-4854-A91F-F665B834453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550243" y="4041902"/>
                <a:ext cx="1493640" cy="13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678A777-E9A3-4B7A-8A70-45FFBBD9A7AB}"/>
                  </a:ext>
                </a:extLst>
              </p14:cNvPr>
              <p14:cNvContentPartPr/>
              <p14:nvPr/>
            </p14:nvContentPartPr>
            <p14:xfrm>
              <a:off x="10082789" y="4014874"/>
              <a:ext cx="1678320" cy="1227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678A777-E9A3-4B7A-8A70-45FFBBD9A7A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073789" y="4006234"/>
                <a:ext cx="1695960" cy="12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18FAA69-981C-49A0-9F1A-0D5522BBC39F}"/>
                  </a:ext>
                </a:extLst>
              </p14:cNvPr>
              <p14:cNvContentPartPr/>
              <p14:nvPr/>
            </p14:nvContentPartPr>
            <p14:xfrm>
              <a:off x="8951030" y="4299506"/>
              <a:ext cx="612360" cy="619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18FAA69-981C-49A0-9F1A-0D5522BBC3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42030" y="4290866"/>
                <a:ext cx="6300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A6DE871-4DB6-4782-8A94-4DB5F646C226}"/>
                  </a:ext>
                </a:extLst>
              </p14:cNvPr>
              <p14:cNvContentPartPr/>
              <p14:nvPr/>
            </p14:nvContentPartPr>
            <p14:xfrm>
              <a:off x="9165950" y="4447466"/>
              <a:ext cx="236880" cy="185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A6DE871-4DB6-4782-8A94-4DB5F646C2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57310" y="4438466"/>
                <a:ext cx="254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FF54720-86E7-40C1-8610-73F38E00790D}"/>
                  </a:ext>
                </a:extLst>
              </p14:cNvPr>
              <p14:cNvContentPartPr/>
              <p14:nvPr/>
            </p14:nvContentPartPr>
            <p14:xfrm>
              <a:off x="9147230" y="4737986"/>
              <a:ext cx="14040" cy="67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FF54720-86E7-40C1-8610-73F38E00790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38230" y="4728986"/>
                <a:ext cx="31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5B658BC-196D-4FBE-9DA1-025CCDE10D3B}"/>
                  </a:ext>
                </a:extLst>
              </p14:cNvPr>
              <p14:cNvContentPartPr/>
              <p14:nvPr/>
            </p14:nvContentPartPr>
            <p14:xfrm>
              <a:off x="9297350" y="4638986"/>
              <a:ext cx="90720" cy="173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5B658BC-196D-4FBE-9DA1-025CCDE10D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88350" y="4630346"/>
                <a:ext cx="108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6D08038-584D-4561-8D77-D98071497E78}"/>
                  </a:ext>
                </a:extLst>
              </p14:cNvPr>
              <p14:cNvContentPartPr/>
              <p14:nvPr/>
            </p14:nvContentPartPr>
            <p14:xfrm>
              <a:off x="9116990" y="4645466"/>
              <a:ext cx="90000" cy="185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6D08038-584D-4561-8D77-D98071497E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07990" y="4636466"/>
                <a:ext cx="107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A50B88F-7494-4C28-95A7-B03DD9A6E011}"/>
                  </a:ext>
                </a:extLst>
              </p14:cNvPr>
              <p14:cNvContentPartPr/>
              <p14:nvPr/>
            </p14:nvContentPartPr>
            <p14:xfrm>
              <a:off x="9303470" y="4763906"/>
              <a:ext cx="11880" cy="95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A50B88F-7494-4C28-95A7-B03DD9A6E01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94470" y="4754906"/>
                <a:ext cx="29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6BDF346-E4DD-498D-917A-18BFB13505C0}"/>
                  </a:ext>
                </a:extLst>
              </p14:cNvPr>
              <p14:cNvContentPartPr/>
              <p14:nvPr/>
            </p14:nvContentPartPr>
            <p14:xfrm>
              <a:off x="9295550" y="4519466"/>
              <a:ext cx="9000" cy="24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6BDF346-E4DD-498D-917A-18BFB13505C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86550" y="4510466"/>
                <a:ext cx="2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1BA356B-6A4E-4195-AF25-F63A8B790330}"/>
                  </a:ext>
                </a:extLst>
              </p14:cNvPr>
              <p14:cNvContentPartPr/>
              <p14:nvPr/>
            </p14:nvContentPartPr>
            <p14:xfrm>
              <a:off x="9233270" y="4506146"/>
              <a:ext cx="19440" cy="19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1BA356B-6A4E-4195-AF25-F63A8B7903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24270" y="4497146"/>
                <a:ext cx="37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B452C5B-2A69-4037-913E-6E39F9F83EBC}"/>
                  </a:ext>
                </a:extLst>
              </p14:cNvPr>
              <p14:cNvContentPartPr/>
              <p14:nvPr/>
            </p14:nvContentPartPr>
            <p14:xfrm>
              <a:off x="9254510" y="4561946"/>
              <a:ext cx="49680" cy="29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B452C5B-2A69-4037-913E-6E39F9F83EB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45510" y="4552946"/>
                <a:ext cx="673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125D09E-9B24-4D79-A488-E8C5835026BA}"/>
                  </a:ext>
                </a:extLst>
              </p14:cNvPr>
              <p14:cNvContentPartPr/>
              <p14:nvPr/>
            </p14:nvContentPartPr>
            <p14:xfrm rot="254376">
              <a:off x="10611126" y="4305958"/>
              <a:ext cx="612360" cy="619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125D09E-9B24-4D79-A488-E8C5835026B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 rot="254376">
                <a:off x="10602126" y="4296958"/>
                <a:ext cx="6300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FA539E9-A0C9-483C-B4EE-7E11896EE0A1}"/>
                  </a:ext>
                </a:extLst>
              </p14:cNvPr>
              <p14:cNvContentPartPr/>
              <p14:nvPr/>
            </p14:nvContentPartPr>
            <p14:xfrm rot="254376">
              <a:off x="10826046" y="4453918"/>
              <a:ext cx="236880" cy="185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FA539E9-A0C9-483C-B4EE-7E11896EE0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 rot="254376">
                <a:off x="10817406" y="4444918"/>
                <a:ext cx="254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31489BA-701F-4F8B-8FA5-1EBE1403211A}"/>
                  </a:ext>
                </a:extLst>
              </p14:cNvPr>
              <p14:cNvContentPartPr/>
              <p14:nvPr/>
            </p14:nvContentPartPr>
            <p14:xfrm rot="254376">
              <a:off x="10807326" y="4744438"/>
              <a:ext cx="14040" cy="67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31489BA-701F-4F8B-8FA5-1EBE1403211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 rot="254376">
                <a:off x="10798326" y="4735438"/>
                <a:ext cx="31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D1FFCB4-6547-4E81-9F2C-AC8BB88988DE}"/>
                  </a:ext>
                </a:extLst>
              </p14:cNvPr>
              <p14:cNvContentPartPr/>
              <p14:nvPr/>
            </p14:nvContentPartPr>
            <p14:xfrm rot="254376">
              <a:off x="10957446" y="4645438"/>
              <a:ext cx="90720" cy="1731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D1FFCB4-6547-4E81-9F2C-AC8BB88988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 rot="254376">
                <a:off x="10948446" y="4636798"/>
                <a:ext cx="108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1BB69FB-7F2C-41A0-A619-6CF5C21D5992}"/>
                  </a:ext>
                </a:extLst>
              </p14:cNvPr>
              <p14:cNvContentPartPr/>
              <p14:nvPr/>
            </p14:nvContentPartPr>
            <p14:xfrm rot="254376">
              <a:off x="10777086" y="4651918"/>
              <a:ext cx="90000" cy="1854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1BB69FB-7F2C-41A0-A619-6CF5C21D599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 rot="254376">
                <a:off x="10768086" y="4642918"/>
                <a:ext cx="107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D375556-0EA6-49B9-AA01-36611F462D2A}"/>
                  </a:ext>
                </a:extLst>
              </p14:cNvPr>
              <p14:cNvContentPartPr/>
              <p14:nvPr/>
            </p14:nvContentPartPr>
            <p14:xfrm rot="254376">
              <a:off x="10963566" y="4770358"/>
              <a:ext cx="11880" cy="95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D375556-0EA6-49B9-AA01-36611F462D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 rot="254376">
                <a:off x="10954566" y="4761358"/>
                <a:ext cx="29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12E2DD2-05EF-4698-BFAF-D4EADFCCC7E2}"/>
                  </a:ext>
                </a:extLst>
              </p14:cNvPr>
              <p14:cNvContentPartPr/>
              <p14:nvPr/>
            </p14:nvContentPartPr>
            <p14:xfrm rot="254376">
              <a:off x="10955646" y="4525918"/>
              <a:ext cx="9000" cy="24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12E2DD2-05EF-4698-BFAF-D4EADFCCC7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 rot="254376">
                <a:off x="10946646" y="4516918"/>
                <a:ext cx="2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3A17B19-E8F1-445D-882F-7F60A543A16A}"/>
                  </a:ext>
                </a:extLst>
              </p14:cNvPr>
              <p14:cNvContentPartPr/>
              <p14:nvPr/>
            </p14:nvContentPartPr>
            <p14:xfrm rot="254376">
              <a:off x="10893366" y="4512598"/>
              <a:ext cx="19440" cy="19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3A17B19-E8F1-445D-882F-7F60A543A16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 rot="254376">
                <a:off x="10884366" y="4503598"/>
                <a:ext cx="37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87FE6FC-CEDF-43DD-BAB5-33E9E62E6ACD}"/>
                  </a:ext>
                </a:extLst>
              </p14:cNvPr>
              <p14:cNvContentPartPr/>
              <p14:nvPr/>
            </p14:nvContentPartPr>
            <p14:xfrm rot="254376">
              <a:off x="10914606" y="4568398"/>
              <a:ext cx="49680" cy="29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87FE6FC-CEDF-43DD-BAB5-33E9E62E6AC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 rot="254376">
                <a:off x="10905606" y="4559398"/>
                <a:ext cx="673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5E8AAD9-36DF-402B-83D3-B20936E7E68B}"/>
                  </a:ext>
                </a:extLst>
              </p14:cNvPr>
              <p14:cNvContentPartPr/>
              <p14:nvPr/>
            </p14:nvContentPartPr>
            <p14:xfrm>
              <a:off x="10791263" y="4449872"/>
              <a:ext cx="90000" cy="218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5E8AAD9-36DF-402B-83D3-B20936E7E68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773263" y="4431872"/>
                <a:ext cx="125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40E3160-118F-4D4D-B4F7-C508BC31F99C}"/>
                  </a:ext>
                </a:extLst>
              </p14:cNvPr>
              <p14:cNvContentPartPr/>
              <p14:nvPr/>
            </p14:nvContentPartPr>
            <p14:xfrm>
              <a:off x="10883423" y="4439792"/>
              <a:ext cx="218880" cy="222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40E3160-118F-4D4D-B4F7-C508BC31F99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865423" y="4421792"/>
                <a:ext cx="2545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D4800DD-5266-455D-BFEB-525C3710DE13}"/>
                  </a:ext>
                </a:extLst>
              </p14:cNvPr>
              <p14:cNvContentPartPr/>
              <p14:nvPr/>
            </p14:nvContentPartPr>
            <p14:xfrm>
              <a:off x="8365525" y="3869394"/>
              <a:ext cx="3521520" cy="17326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D4800DD-5266-455D-BFEB-525C3710DE1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347885" y="3851394"/>
                <a:ext cx="3557160" cy="176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ACD8632-9D63-40DC-9323-CDB36DEAF541}"/>
              </a:ext>
            </a:extLst>
          </p:cNvPr>
          <p:cNvGrpSpPr/>
          <p:nvPr/>
        </p:nvGrpSpPr>
        <p:grpSpPr>
          <a:xfrm>
            <a:off x="9206990" y="5240279"/>
            <a:ext cx="1777320" cy="206640"/>
            <a:chOff x="9206990" y="5240279"/>
            <a:chExt cx="177732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B1A99D2-857A-451B-B593-468E23B51C23}"/>
                    </a:ext>
                  </a:extLst>
                </p14:cNvPr>
                <p14:cNvContentPartPr/>
                <p14:nvPr/>
              </p14:nvContentPartPr>
              <p14:xfrm>
                <a:off x="9213470" y="5262239"/>
                <a:ext cx="155160" cy="127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B1A99D2-857A-451B-B593-468E23B51C2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195470" y="5244599"/>
                  <a:ext cx="190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8675F31-125E-4990-8C9F-A99107BB6F4C}"/>
                    </a:ext>
                  </a:extLst>
                </p14:cNvPr>
                <p14:cNvContentPartPr/>
                <p14:nvPr/>
              </p14:nvContentPartPr>
              <p14:xfrm>
                <a:off x="9206990" y="5304719"/>
                <a:ext cx="132480" cy="6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8675F31-125E-4990-8C9F-A99107BB6F4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88990" y="5287079"/>
                  <a:ext cx="168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1AF25D0-6C7D-4505-A805-7431ECCB0589}"/>
                    </a:ext>
                  </a:extLst>
                </p14:cNvPr>
                <p14:cNvContentPartPr/>
                <p14:nvPr/>
              </p14:nvContentPartPr>
              <p14:xfrm>
                <a:off x="9457910" y="5320919"/>
                <a:ext cx="193680" cy="82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1AF25D0-6C7D-4505-A805-7431ECCB058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440270" y="5302919"/>
                  <a:ext cx="229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425645D-80B9-4293-9C8D-3A9AEF87AAF1}"/>
                    </a:ext>
                  </a:extLst>
                </p14:cNvPr>
                <p14:cNvContentPartPr/>
                <p14:nvPr/>
              </p14:nvContentPartPr>
              <p14:xfrm>
                <a:off x="9682550" y="5308679"/>
                <a:ext cx="189720" cy="81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425645D-80B9-4293-9C8D-3A9AEF87AAF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64550" y="5291039"/>
                  <a:ext cx="225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75B550-AA3B-4DF6-8575-70093020AAA4}"/>
                    </a:ext>
                  </a:extLst>
                </p14:cNvPr>
                <p14:cNvContentPartPr/>
                <p14:nvPr/>
              </p14:nvContentPartPr>
              <p14:xfrm>
                <a:off x="9938150" y="5258279"/>
                <a:ext cx="69840" cy="102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75B550-AA3B-4DF6-8575-70093020AAA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20510" y="5240279"/>
                  <a:ext cx="105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8C52132-B907-4B04-9233-1D9D43025D44}"/>
                    </a:ext>
                  </a:extLst>
                </p14:cNvPr>
                <p14:cNvContentPartPr/>
                <p14:nvPr/>
              </p14:nvContentPartPr>
              <p14:xfrm>
                <a:off x="9919070" y="5369519"/>
                <a:ext cx="30600" cy="34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8C52132-B907-4B04-9233-1D9D43025D4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901070" y="5351879"/>
                  <a:ext cx="66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6464ED1-3705-4761-A6FD-E71A38002D00}"/>
                    </a:ext>
                  </a:extLst>
                </p14:cNvPr>
                <p14:cNvContentPartPr/>
                <p14:nvPr/>
              </p14:nvContentPartPr>
              <p14:xfrm>
                <a:off x="10063070" y="5258999"/>
                <a:ext cx="136440" cy="116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6464ED1-3705-4761-A6FD-E71A38002D0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45070" y="5240999"/>
                  <a:ext cx="172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EA707E0-263C-451D-B031-731E6DC6E675}"/>
                    </a:ext>
                  </a:extLst>
                </p14:cNvPr>
                <p14:cNvContentPartPr/>
                <p14:nvPr/>
              </p14:nvContentPartPr>
              <p14:xfrm>
                <a:off x="10241630" y="5345399"/>
                <a:ext cx="100080" cy="46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EA707E0-263C-451D-B031-731E6DC6E67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23990" y="5327759"/>
                  <a:ext cx="135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8C66E0E-E51F-4F79-A726-CAE86409DE45}"/>
                    </a:ext>
                  </a:extLst>
                </p14:cNvPr>
                <p14:cNvContentPartPr/>
                <p14:nvPr/>
              </p14:nvContentPartPr>
              <p14:xfrm>
                <a:off x="10393910" y="5306159"/>
                <a:ext cx="12240" cy="47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8C66E0E-E51F-4F79-A726-CAE86409DE4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76270" y="5288159"/>
                  <a:ext cx="47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131ED4E-B7C1-4E6E-942C-81BF7814EE3A}"/>
                    </a:ext>
                  </a:extLst>
                </p14:cNvPr>
                <p14:cNvContentPartPr/>
                <p14:nvPr/>
              </p14:nvContentPartPr>
              <p14:xfrm>
                <a:off x="10357550" y="5371319"/>
                <a:ext cx="42120" cy="75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131ED4E-B7C1-4E6E-942C-81BF7814EE3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339910" y="5353679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D371394-A6B2-4152-8147-283808A144A2}"/>
                    </a:ext>
                  </a:extLst>
                </p14:cNvPr>
                <p14:cNvContentPartPr/>
                <p14:nvPr/>
              </p14:nvContentPartPr>
              <p14:xfrm>
                <a:off x="10439990" y="5240279"/>
                <a:ext cx="102960" cy="173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D371394-A6B2-4152-8147-283808A144A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422350" y="5222639"/>
                  <a:ext cx="138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259B9F6-ACC2-4598-8DF8-B3923700C183}"/>
                    </a:ext>
                  </a:extLst>
                </p14:cNvPr>
                <p14:cNvContentPartPr/>
                <p14:nvPr/>
              </p14:nvContentPartPr>
              <p14:xfrm>
                <a:off x="10659590" y="5321279"/>
                <a:ext cx="239400" cy="91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259B9F6-ACC2-4598-8DF8-B3923700C18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41950" y="5303279"/>
                  <a:ext cx="275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7C14DC4-0ADA-43E7-9DAA-BB25F37B4BA8}"/>
                    </a:ext>
                  </a:extLst>
                </p14:cNvPr>
                <p14:cNvContentPartPr/>
                <p14:nvPr/>
              </p14:nvContentPartPr>
              <p14:xfrm>
                <a:off x="10897910" y="5295359"/>
                <a:ext cx="15120" cy="110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7C14DC4-0ADA-43E7-9DAA-BB25F37B4BA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79910" y="5277359"/>
                  <a:ext cx="50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2797994-9F0C-4991-B803-E8C164B2EB74}"/>
                    </a:ext>
                  </a:extLst>
                </p14:cNvPr>
                <p14:cNvContentPartPr/>
                <p14:nvPr/>
              </p14:nvContentPartPr>
              <p14:xfrm>
                <a:off x="10849670" y="5336399"/>
                <a:ext cx="71280" cy="28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2797994-9F0C-4991-B803-E8C164B2EB7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832030" y="5318399"/>
                  <a:ext cx="106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96E95CC-4B0D-434F-9A48-A32EFF28D5A6}"/>
                    </a:ext>
                  </a:extLst>
                </p14:cNvPr>
                <p14:cNvContentPartPr/>
                <p14:nvPr/>
              </p14:nvContentPartPr>
              <p14:xfrm>
                <a:off x="10944710" y="5321999"/>
                <a:ext cx="39600" cy="80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96E95CC-4B0D-434F-9A48-A32EFF28D5A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926710" y="5304359"/>
                  <a:ext cx="752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1F39B54-2F39-4F90-9FC4-023B78474EAC}"/>
              </a:ext>
            </a:extLst>
          </p:cNvPr>
          <p:cNvGrpSpPr/>
          <p:nvPr/>
        </p:nvGrpSpPr>
        <p:grpSpPr>
          <a:xfrm>
            <a:off x="6693417" y="4324696"/>
            <a:ext cx="1313280" cy="820440"/>
            <a:chOff x="6693417" y="4324696"/>
            <a:chExt cx="1313280" cy="82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676B00D-C204-4E62-8FDF-60FD8FD9A0FC}"/>
                    </a:ext>
                  </a:extLst>
                </p14:cNvPr>
                <p14:cNvContentPartPr/>
                <p14:nvPr/>
              </p14:nvContentPartPr>
              <p14:xfrm>
                <a:off x="6693417" y="4646896"/>
                <a:ext cx="898560" cy="43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676B00D-C204-4E62-8FDF-60FD8FD9A0F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684417" y="4638256"/>
                  <a:ext cx="916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D7B7B8-DAEE-4C8C-AAF3-51F6B692998C}"/>
                    </a:ext>
                  </a:extLst>
                </p14:cNvPr>
                <p14:cNvContentPartPr/>
                <p14:nvPr/>
              </p14:nvContentPartPr>
              <p14:xfrm>
                <a:off x="6729417" y="4766056"/>
                <a:ext cx="981720" cy="45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D7B7B8-DAEE-4C8C-AAF3-51F6B692998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720777" y="4757056"/>
                  <a:ext cx="999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981B688-06C3-4E4A-B349-BDCA3D26FF28}"/>
                    </a:ext>
                  </a:extLst>
                </p14:cNvPr>
                <p14:cNvContentPartPr/>
                <p14:nvPr/>
              </p14:nvContentPartPr>
              <p14:xfrm>
                <a:off x="7053057" y="4324696"/>
                <a:ext cx="953640" cy="820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981B688-06C3-4E4A-B349-BDCA3D26FF2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044417" y="4316056"/>
                  <a:ext cx="97128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C500048-4349-4168-B4D9-4C59E6593C52}"/>
                    </a:ext>
                  </a:extLst>
                </p14:cNvPr>
                <p14:cNvContentPartPr/>
                <p14:nvPr/>
              </p14:nvContentPartPr>
              <p14:xfrm>
                <a:off x="7329537" y="4446016"/>
                <a:ext cx="132480" cy="632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C500048-4349-4168-B4D9-4C59E6593C5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320537" y="4437376"/>
                  <a:ext cx="150120" cy="65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B90F02D-CEAF-4777-94D8-2102A3605DC7}"/>
              </a:ext>
            </a:extLst>
          </p:cNvPr>
          <p:cNvSpPr txBox="1"/>
          <p:nvPr/>
        </p:nvSpPr>
        <p:spPr>
          <a:xfrm>
            <a:off x="8908321" y="3509434"/>
            <a:ext cx="25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established!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8FCB6E8-4EBA-44AE-BF20-B1FD18659598}"/>
              </a:ext>
            </a:extLst>
          </p:cNvPr>
          <p:cNvGrpSpPr/>
          <p:nvPr/>
        </p:nvGrpSpPr>
        <p:grpSpPr>
          <a:xfrm>
            <a:off x="8997326" y="4635036"/>
            <a:ext cx="168120" cy="114480"/>
            <a:chOff x="8997326" y="4635036"/>
            <a:chExt cx="16812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DDC0BCD-83B5-490D-8C24-A66F40C532BB}"/>
                    </a:ext>
                  </a:extLst>
                </p14:cNvPr>
                <p14:cNvContentPartPr/>
                <p14:nvPr/>
              </p14:nvContentPartPr>
              <p14:xfrm>
                <a:off x="8997326" y="4635036"/>
                <a:ext cx="168120" cy="114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DDC0BCD-83B5-490D-8C24-A66F40C532B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988326" y="4626036"/>
                  <a:ext cx="185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776AAB6-AAA5-4B8A-9A94-0657C8BB2417}"/>
                    </a:ext>
                  </a:extLst>
                </p14:cNvPr>
                <p14:cNvContentPartPr/>
                <p14:nvPr/>
              </p14:nvContentPartPr>
              <p14:xfrm>
                <a:off x="9056726" y="4662036"/>
                <a:ext cx="93600" cy="82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776AAB6-AAA5-4B8A-9A94-0657C8BB241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48086" y="4653396"/>
                  <a:ext cx="11124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5E8B044-8440-4B6C-8D70-CCD6EC73E636}"/>
              </a:ext>
            </a:extLst>
          </p:cNvPr>
          <p:cNvGrpSpPr/>
          <p:nvPr/>
        </p:nvGrpSpPr>
        <p:grpSpPr>
          <a:xfrm>
            <a:off x="9090206" y="4654836"/>
            <a:ext cx="48960" cy="60480"/>
            <a:chOff x="9090206" y="4654836"/>
            <a:chExt cx="48960" cy="6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CDFC85-C212-4842-A3CF-F180F871CA89}"/>
                    </a:ext>
                  </a:extLst>
                </p14:cNvPr>
                <p14:cNvContentPartPr/>
                <p14:nvPr/>
              </p14:nvContentPartPr>
              <p14:xfrm>
                <a:off x="9125486" y="4654836"/>
                <a:ext cx="11160" cy="20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CDFC85-C212-4842-A3CF-F180F871CA8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16846" y="4646196"/>
                  <a:ext cx="28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DEAAB3F-CE03-4046-A8B9-8A86EF300D52}"/>
                    </a:ext>
                  </a:extLst>
                </p14:cNvPr>
                <p14:cNvContentPartPr/>
                <p14:nvPr/>
              </p14:nvContentPartPr>
              <p14:xfrm>
                <a:off x="9093086" y="4675356"/>
                <a:ext cx="11520" cy="12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DEAAB3F-CE03-4046-A8B9-8A86EF300D5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084446" y="4666356"/>
                  <a:ext cx="29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F8D14A3-EB7B-41F8-B6B5-484E862323AD}"/>
                    </a:ext>
                  </a:extLst>
                </p14:cNvPr>
                <p14:cNvContentPartPr/>
                <p14:nvPr/>
              </p14:nvContentPartPr>
              <p14:xfrm>
                <a:off x="9122966" y="4695516"/>
                <a:ext cx="16200" cy="14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F8D14A3-EB7B-41F8-B6B5-484E862323A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114326" y="4686876"/>
                  <a:ext cx="33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9EA229C-2344-456E-936C-8D90994FE968}"/>
                    </a:ext>
                  </a:extLst>
                </p14:cNvPr>
                <p14:cNvContentPartPr/>
                <p14:nvPr/>
              </p14:nvContentPartPr>
              <p14:xfrm>
                <a:off x="9090206" y="4705236"/>
                <a:ext cx="6480" cy="10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9EA229C-2344-456E-936C-8D90994FE96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81206" y="4696596"/>
                  <a:ext cx="2412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8A39058-874F-4E67-A9F5-94F50DE71854}"/>
              </a:ext>
            </a:extLst>
          </p:cNvPr>
          <p:cNvGrpSpPr/>
          <p:nvPr/>
        </p:nvGrpSpPr>
        <p:grpSpPr>
          <a:xfrm>
            <a:off x="9089126" y="4726476"/>
            <a:ext cx="51840" cy="134640"/>
            <a:chOff x="9089126" y="4726476"/>
            <a:chExt cx="5184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B1117FC-29B8-4D01-9938-15E49C6D7BA1}"/>
                    </a:ext>
                  </a:extLst>
                </p14:cNvPr>
                <p14:cNvContentPartPr/>
                <p14:nvPr/>
              </p14:nvContentPartPr>
              <p14:xfrm>
                <a:off x="9089126" y="4732236"/>
                <a:ext cx="51840" cy="128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B1117FC-29B8-4D01-9938-15E49C6D7BA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080486" y="4723236"/>
                  <a:ext cx="69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B6B52B0-CA9A-4A74-BBFC-1B321F901B39}"/>
                    </a:ext>
                  </a:extLst>
                </p14:cNvPr>
                <p14:cNvContentPartPr/>
                <p14:nvPr/>
              </p14:nvContentPartPr>
              <p14:xfrm>
                <a:off x="9119006" y="4763916"/>
                <a:ext cx="11880" cy="68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B6B52B0-CA9A-4A74-BBFC-1B321F901B3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10366" y="4754916"/>
                  <a:ext cx="29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6F40403-9686-4594-8EDE-27A13804C716}"/>
                    </a:ext>
                  </a:extLst>
                </p14:cNvPr>
                <p14:cNvContentPartPr/>
                <p14:nvPr/>
              </p14:nvContentPartPr>
              <p14:xfrm>
                <a:off x="9117566" y="4739076"/>
                <a:ext cx="9000" cy="68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6F40403-9686-4594-8EDE-27A13804C71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08566" y="4730076"/>
                  <a:ext cx="26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7CDBA42-95DC-489E-99D8-4B61CCB0201F}"/>
                    </a:ext>
                  </a:extLst>
                </p14:cNvPr>
                <p14:cNvContentPartPr/>
                <p14:nvPr/>
              </p14:nvContentPartPr>
              <p14:xfrm>
                <a:off x="9095606" y="4726476"/>
                <a:ext cx="21240" cy="19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7CDBA42-95DC-489E-99D8-4B61CCB0201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086606" y="4717836"/>
                  <a:ext cx="388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A2D5A54-4A12-4334-9227-546E504FE08E}"/>
              </a:ext>
            </a:extLst>
          </p:cNvPr>
          <p:cNvGrpSpPr/>
          <p:nvPr/>
        </p:nvGrpSpPr>
        <p:grpSpPr>
          <a:xfrm>
            <a:off x="10678762" y="4611985"/>
            <a:ext cx="68760" cy="141840"/>
            <a:chOff x="10678762" y="4611985"/>
            <a:chExt cx="6876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F1941E0-CD32-41B5-AB67-DEEBB7AEF2EA}"/>
                    </a:ext>
                  </a:extLst>
                </p14:cNvPr>
                <p14:cNvContentPartPr/>
                <p14:nvPr/>
              </p14:nvContentPartPr>
              <p14:xfrm>
                <a:off x="10686682" y="4611985"/>
                <a:ext cx="54720" cy="13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F1941E0-CD32-41B5-AB67-DEEBB7AEF2E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682362" y="4607665"/>
                  <a:ext cx="63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6540BAD-3781-4A12-A242-E207FCE86C1F}"/>
                    </a:ext>
                  </a:extLst>
                </p14:cNvPr>
                <p14:cNvContentPartPr/>
                <p14:nvPr/>
              </p14:nvContentPartPr>
              <p14:xfrm>
                <a:off x="10689202" y="4616665"/>
                <a:ext cx="54000" cy="85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6540BAD-3781-4A12-A242-E207FCE86C1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84882" y="4612345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43B3898-2A6C-4E8F-B838-1FE1E8945D9F}"/>
                    </a:ext>
                  </a:extLst>
                </p14:cNvPr>
                <p14:cNvContentPartPr/>
                <p14:nvPr/>
              </p14:nvContentPartPr>
              <p14:xfrm>
                <a:off x="10704682" y="4696945"/>
                <a:ext cx="11880" cy="49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43B3898-2A6C-4E8F-B838-1FE1E8945D9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700362" y="4692625"/>
                  <a:ext cx="20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3347204-E801-4716-8E6E-E561647B003F}"/>
                    </a:ext>
                  </a:extLst>
                </p14:cNvPr>
                <p14:cNvContentPartPr/>
                <p14:nvPr/>
              </p14:nvContentPartPr>
              <p14:xfrm>
                <a:off x="10692802" y="4727545"/>
                <a:ext cx="54720" cy="21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3347204-E801-4716-8E6E-E561647B003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688482" y="4723225"/>
                  <a:ext cx="63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707D3FA-A3F4-497A-A48B-F80230C50931}"/>
                    </a:ext>
                  </a:extLst>
                </p14:cNvPr>
                <p14:cNvContentPartPr/>
                <p14:nvPr/>
              </p14:nvContentPartPr>
              <p14:xfrm>
                <a:off x="10678762" y="4718185"/>
                <a:ext cx="33840" cy="25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707D3FA-A3F4-497A-A48B-F80230C5093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74442" y="4713865"/>
                  <a:ext cx="42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59506A5-554A-47C2-B033-C9DED6CB9FA7}"/>
                    </a:ext>
                  </a:extLst>
                </p14:cNvPr>
                <p14:cNvContentPartPr/>
                <p14:nvPr/>
              </p14:nvContentPartPr>
              <p14:xfrm>
                <a:off x="10715122" y="4744465"/>
                <a:ext cx="22320" cy="9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59506A5-554A-47C2-B033-C9DED6CB9FA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710802" y="4740145"/>
                  <a:ext cx="309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E1980BA-7F16-4F44-A95C-41759A3DF9E0}"/>
                  </a:ext>
                </a:extLst>
              </p14:cNvPr>
              <p14:cNvContentPartPr/>
              <p14:nvPr/>
            </p14:nvContentPartPr>
            <p14:xfrm>
              <a:off x="10698562" y="4656625"/>
              <a:ext cx="36720" cy="428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E1980BA-7F16-4F44-A95C-41759A3DF9E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694242" y="4652305"/>
                <a:ext cx="453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1C1B17D-1A22-431E-A275-2F20B6EB20D8}"/>
                  </a:ext>
                </a:extLst>
              </p14:cNvPr>
              <p14:cNvContentPartPr/>
              <p14:nvPr/>
            </p14:nvContentPartPr>
            <p14:xfrm>
              <a:off x="10715482" y="4711345"/>
              <a:ext cx="66600" cy="1224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1C1B17D-1A22-431E-A275-2F20B6EB20D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706842" y="4702705"/>
                <a:ext cx="842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D80049F-6A98-4E81-A9BF-98F3CFEDE2C5}"/>
              </a:ext>
            </a:extLst>
          </p:cNvPr>
          <p:cNvGrpSpPr/>
          <p:nvPr/>
        </p:nvGrpSpPr>
        <p:grpSpPr>
          <a:xfrm>
            <a:off x="10388012" y="4896604"/>
            <a:ext cx="568800" cy="201240"/>
            <a:chOff x="10388012" y="4896604"/>
            <a:chExt cx="56880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1E1695D-986A-46D0-8F54-3F99D3A5049F}"/>
                    </a:ext>
                  </a:extLst>
                </p14:cNvPr>
                <p14:cNvContentPartPr/>
                <p14:nvPr/>
              </p14:nvContentPartPr>
              <p14:xfrm>
                <a:off x="10405652" y="4959604"/>
                <a:ext cx="136080" cy="122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1E1695D-986A-46D0-8F54-3F99D3A5049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396652" y="4950604"/>
                  <a:ext cx="153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8A5ED7D-9E86-46FB-9729-D2105CB4FD62}"/>
                    </a:ext>
                  </a:extLst>
                </p14:cNvPr>
                <p14:cNvContentPartPr/>
                <p14:nvPr/>
              </p14:nvContentPartPr>
              <p14:xfrm>
                <a:off x="10388012" y="5014684"/>
                <a:ext cx="82800" cy="23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8A5ED7D-9E86-46FB-9729-D2105CB4FD6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379012" y="5005684"/>
                  <a:ext cx="100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54DB2A-0633-4555-A476-A8688FDE174D}"/>
                    </a:ext>
                  </a:extLst>
                </p14:cNvPr>
                <p14:cNvContentPartPr/>
                <p14:nvPr/>
              </p14:nvContentPartPr>
              <p14:xfrm>
                <a:off x="10584572" y="4926844"/>
                <a:ext cx="65160" cy="171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54DB2A-0633-4555-A476-A8688FDE174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575932" y="4918204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F65BDFA-294B-44F6-8108-5A453C513D97}"/>
                    </a:ext>
                  </a:extLst>
                </p14:cNvPr>
                <p14:cNvContentPartPr/>
                <p14:nvPr/>
              </p14:nvContentPartPr>
              <p14:xfrm>
                <a:off x="10703012" y="4896604"/>
                <a:ext cx="144720" cy="198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F65BDFA-294B-44F6-8108-5A453C513D9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694012" y="4887964"/>
                  <a:ext cx="162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B73F991-DE09-4F39-B92C-083F836C4347}"/>
                    </a:ext>
                  </a:extLst>
                </p14:cNvPr>
                <p14:cNvContentPartPr/>
                <p14:nvPr/>
              </p14:nvContentPartPr>
              <p14:xfrm>
                <a:off x="10852412" y="4999564"/>
                <a:ext cx="104400" cy="68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B73F991-DE09-4F39-B92C-083F836C434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843412" y="4990924"/>
                  <a:ext cx="1220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E1FDCA1-7F97-40EF-8A35-CF8054F74092}"/>
              </a:ext>
            </a:extLst>
          </p:cNvPr>
          <p:cNvGrpSpPr/>
          <p:nvPr/>
        </p:nvGrpSpPr>
        <p:grpSpPr>
          <a:xfrm>
            <a:off x="8909852" y="5039524"/>
            <a:ext cx="752400" cy="140040"/>
            <a:chOff x="8909852" y="5039524"/>
            <a:chExt cx="7524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C5A4075-3F93-4F2E-B482-96DDDE6613CC}"/>
                    </a:ext>
                  </a:extLst>
                </p14:cNvPr>
                <p14:cNvContentPartPr/>
                <p14:nvPr/>
              </p14:nvContentPartPr>
              <p14:xfrm>
                <a:off x="8909852" y="5039524"/>
                <a:ext cx="95760" cy="112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C5A4075-3F93-4F2E-B482-96DDDE6613C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01212" y="5030884"/>
                  <a:ext cx="113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876B9DE-C087-4EE5-8C4C-530DED88CA97}"/>
                    </a:ext>
                  </a:extLst>
                </p14:cNvPr>
                <p14:cNvContentPartPr/>
                <p14:nvPr/>
              </p14:nvContentPartPr>
              <p14:xfrm>
                <a:off x="9029372" y="5044204"/>
                <a:ext cx="59040" cy="74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876B9DE-C087-4EE5-8C4C-530DED88CA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020732" y="5035564"/>
                  <a:ext cx="76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2CB4B09-AC85-4BB3-860E-B6DB7FFB4708}"/>
                    </a:ext>
                  </a:extLst>
                </p14:cNvPr>
                <p14:cNvContentPartPr/>
                <p14:nvPr/>
              </p14:nvContentPartPr>
              <p14:xfrm>
                <a:off x="9120092" y="5042044"/>
                <a:ext cx="64800" cy="115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2CB4B09-AC85-4BB3-860E-B6DB7FFB470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111092" y="5033404"/>
                  <a:ext cx="82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B54338E-4F99-48A5-9FAD-20AF2C7BF4F3}"/>
                    </a:ext>
                  </a:extLst>
                </p14:cNvPr>
                <p14:cNvContentPartPr/>
                <p14:nvPr/>
              </p14:nvContentPartPr>
              <p14:xfrm>
                <a:off x="9219092" y="5048884"/>
                <a:ext cx="13320" cy="130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B54338E-4F99-48A5-9FAD-20AF2C7BF4F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210092" y="5040244"/>
                  <a:ext cx="30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F1FBF3B-EFCC-4B8D-A453-1B7625206459}"/>
                    </a:ext>
                  </a:extLst>
                </p14:cNvPr>
                <p14:cNvContentPartPr/>
                <p14:nvPr/>
              </p14:nvContentPartPr>
              <p14:xfrm>
                <a:off x="9169052" y="5079844"/>
                <a:ext cx="88200" cy="8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F1FBF3B-EFCC-4B8D-A453-1B762520645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60052" y="5071204"/>
                  <a:ext cx="105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5015F82-BAB5-40D1-91DB-4BA7D6362561}"/>
                    </a:ext>
                  </a:extLst>
                </p14:cNvPr>
                <p14:cNvContentPartPr/>
                <p14:nvPr/>
              </p14:nvContentPartPr>
              <p14:xfrm>
                <a:off x="9295052" y="5092804"/>
                <a:ext cx="56160" cy="57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5015F82-BAB5-40D1-91DB-4BA7D636256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286052" y="5084164"/>
                  <a:ext cx="73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304CF8B-5EB7-4B6F-B2E4-065F09A9D7AA}"/>
                    </a:ext>
                  </a:extLst>
                </p14:cNvPr>
                <p14:cNvContentPartPr/>
                <p14:nvPr/>
              </p14:nvContentPartPr>
              <p14:xfrm>
                <a:off x="9370292" y="5068324"/>
                <a:ext cx="170640" cy="78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304CF8B-5EB7-4B6F-B2E4-065F09A9D7A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61652" y="5059684"/>
                  <a:ext cx="188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432B664-455C-42FA-88BD-680AAB751C27}"/>
                    </a:ext>
                  </a:extLst>
                </p14:cNvPr>
                <p14:cNvContentPartPr/>
                <p14:nvPr/>
              </p14:nvContentPartPr>
              <p14:xfrm>
                <a:off x="9565052" y="5071564"/>
                <a:ext cx="97200" cy="56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432B664-455C-42FA-88BD-680AAB751C2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556052" y="5062924"/>
                  <a:ext cx="114840" cy="7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04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28E-2D84-4FAD-8924-8137442A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customer user interface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B049B0-BDDE-495A-A1CF-B7A75A281199}"/>
                  </a:ext>
                </a:extLst>
              </p14:cNvPr>
              <p14:cNvContentPartPr/>
              <p14:nvPr/>
            </p14:nvContentPartPr>
            <p14:xfrm>
              <a:off x="403579" y="3293411"/>
              <a:ext cx="1520280" cy="171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B049B0-BDDE-495A-A1CF-B7A75A281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579" y="3275411"/>
                <a:ext cx="1555920" cy="17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39F720-F6A2-4DAF-BC66-5677C3E09966}"/>
                  </a:ext>
                </a:extLst>
              </p14:cNvPr>
              <p14:cNvContentPartPr/>
              <p14:nvPr/>
            </p14:nvContentPartPr>
            <p14:xfrm>
              <a:off x="266059" y="3474131"/>
              <a:ext cx="149760" cy="143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39F720-F6A2-4DAF-BC66-5677C3E099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419" y="3456491"/>
                <a:ext cx="18540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1FDCD2-A046-4F82-9750-9348C2B6979A}"/>
                  </a:ext>
                </a:extLst>
              </p14:cNvPr>
              <p14:cNvContentPartPr/>
              <p14:nvPr/>
            </p14:nvContentPartPr>
            <p14:xfrm>
              <a:off x="499699" y="4973531"/>
              <a:ext cx="1459440" cy="8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1FDCD2-A046-4F82-9750-9348C2B697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699" y="4955891"/>
                <a:ext cx="14950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FFF92D-2BA6-47EB-A50F-2B43F58D0F96}"/>
                  </a:ext>
                </a:extLst>
              </p14:cNvPr>
              <p14:cNvContentPartPr/>
              <p14:nvPr/>
            </p14:nvContentPartPr>
            <p14:xfrm>
              <a:off x="1047619" y="3499691"/>
              <a:ext cx="650520" cy="699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FFF92D-2BA6-47EB-A50F-2B43F58D0F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9619" y="3482051"/>
                <a:ext cx="68616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BCFB66-AAE6-4060-AE39-DF41A504E2F7}"/>
                  </a:ext>
                </a:extLst>
              </p14:cNvPr>
              <p14:cNvContentPartPr/>
              <p14:nvPr/>
            </p14:nvContentPartPr>
            <p14:xfrm>
              <a:off x="1117819" y="3712091"/>
              <a:ext cx="96480" cy="21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BCFB66-AAE6-4060-AE39-DF41A504E2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0179" y="3694451"/>
                <a:ext cx="132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451DAA-625F-4C43-AD01-12A2778F9F78}"/>
                  </a:ext>
                </a:extLst>
              </p14:cNvPr>
              <p14:cNvContentPartPr/>
              <p14:nvPr/>
            </p14:nvContentPartPr>
            <p14:xfrm>
              <a:off x="1164259" y="3878771"/>
              <a:ext cx="5400" cy="145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451DAA-625F-4C43-AD01-12A2778F9F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6619" y="3861131"/>
                <a:ext cx="41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71D9E3-1190-46D9-B66C-2EB139C637D7}"/>
                  </a:ext>
                </a:extLst>
              </p14:cNvPr>
              <p14:cNvContentPartPr/>
              <p14:nvPr/>
            </p14:nvContentPartPr>
            <p14:xfrm>
              <a:off x="1213939" y="3714251"/>
              <a:ext cx="194760" cy="295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71D9E3-1190-46D9-B66C-2EB139C637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5939" y="3696251"/>
                <a:ext cx="2304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ABABB9-0F33-4121-B0D8-96F9C719BCD4}"/>
                  </a:ext>
                </a:extLst>
              </p14:cNvPr>
              <p14:cNvContentPartPr/>
              <p14:nvPr/>
            </p14:nvContentPartPr>
            <p14:xfrm>
              <a:off x="1434619" y="3766091"/>
              <a:ext cx="12240" cy="206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ABABB9-0F33-4121-B0D8-96F9C719BC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6619" y="3748451"/>
                <a:ext cx="47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A2B669-7A15-44B8-9D6E-CB92A964E664}"/>
                  </a:ext>
                </a:extLst>
              </p14:cNvPr>
              <p14:cNvContentPartPr/>
              <p14:nvPr/>
            </p14:nvContentPartPr>
            <p14:xfrm>
              <a:off x="1385659" y="3870851"/>
              <a:ext cx="129600" cy="4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A2B669-7A15-44B8-9D6E-CB92A964E6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67659" y="3852851"/>
                <a:ext cx="165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F1FBB7-EC97-4EE0-9041-92F80963391E}"/>
                  </a:ext>
                </a:extLst>
              </p14:cNvPr>
              <p14:cNvContentPartPr/>
              <p14:nvPr/>
            </p14:nvContentPartPr>
            <p14:xfrm>
              <a:off x="1489699" y="3872291"/>
              <a:ext cx="63720" cy="51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F1FBB7-EC97-4EE0-9041-92F8096339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71699" y="3854291"/>
                <a:ext cx="99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FDF91D-2EFF-4D7C-A5A7-F67222090AF1}"/>
                  </a:ext>
                </a:extLst>
              </p14:cNvPr>
              <p14:cNvContentPartPr/>
              <p14:nvPr/>
            </p14:nvContentPartPr>
            <p14:xfrm>
              <a:off x="535644" y="3697452"/>
              <a:ext cx="274680" cy="43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FDF91D-2EFF-4D7C-A5A7-F67222090A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004" y="3679452"/>
                <a:ext cx="310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ED935B2-30C7-408D-873C-D05B7D4DBA8F}"/>
                  </a:ext>
                </a:extLst>
              </p14:cNvPr>
              <p14:cNvContentPartPr/>
              <p14:nvPr/>
            </p14:nvContentPartPr>
            <p14:xfrm>
              <a:off x="614484" y="3807252"/>
              <a:ext cx="208440" cy="21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ED935B2-30C7-408D-873C-D05B7D4DBA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6844" y="3789252"/>
                <a:ext cx="2440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DCA7918-423F-41AD-8B82-8355B49559A4}"/>
                  </a:ext>
                </a:extLst>
              </p14:cNvPr>
              <p14:cNvContentPartPr/>
              <p14:nvPr/>
            </p14:nvContentPartPr>
            <p14:xfrm>
              <a:off x="601164" y="3935772"/>
              <a:ext cx="303480" cy="47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CA7918-423F-41AD-8B82-8355B49559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3524" y="3918132"/>
                <a:ext cx="3391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30C3BD-CAB2-4771-BD6F-C1A82C2EC21D}"/>
                  </a:ext>
                </a:extLst>
              </p14:cNvPr>
              <p14:cNvContentPartPr/>
              <p14:nvPr/>
            </p14:nvContentPartPr>
            <p14:xfrm>
              <a:off x="709164" y="4122612"/>
              <a:ext cx="247320" cy="28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30C3BD-CAB2-4771-BD6F-C1A82C2EC2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1164" y="4104612"/>
                <a:ext cx="2829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6E833A-748C-410B-9836-656C33282D90}"/>
                  </a:ext>
                </a:extLst>
              </p14:cNvPr>
              <p14:cNvContentPartPr/>
              <p14:nvPr/>
            </p14:nvContentPartPr>
            <p14:xfrm>
              <a:off x="551484" y="4136292"/>
              <a:ext cx="43200" cy="1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6E833A-748C-410B-9836-656C33282D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3484" y="4118652"/>
                <a:ext cx="78840" cy="496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C995511-2828-42A0-8644-98B18FC75A1E}"/>
              </a:ext>
            </a:extLst>
          </p:cNvPr>
          <p:cNvSpPr txBox="1"/>
          <p:nvPr/>
        </p:nvSpPr>
        <p:spPr>
          <a:xfrm>
            <a:off x="2061739" y="2771005"/>
            <a:ext cx="134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Profile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1A4188-F6A5-4717-BD3D-92AA68130ECA}"/>
              </a:ext>
            </a:extLst>
          </p:cNvPr>
          <p:cNvGrpSpPr/>
          <p:nvPr/>
        </p:nvGrpSpPr>
        <p:grpSpPr>
          <a:xfrm>
            <a:off x="635959" y="4561930"/>
            <a:ext cx="1067760" cy="365760"/>
            <a:chOff x="-347384" y="5825150"/>
            <a:chExt cx="106776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A29EF3-C03F-4EE6-BF8C-D13982C20868}"/>
                    </a:ext>
                  </a:extLst>
                </p14:cNvPr>
                <p14:cNvContentPartPr/>
                <p14:nvPr/>
              </p14:nvContentPartPr>
              <p14:xfrm>
                <a:off x="-237944" y="5921630"/>
                <a:ext cx="8640" cy="172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A29EF3-C03F-4EE6-BF8C-D13982C208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-246584" y="5912630"/>
                  <a:ext cx="26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185CCA-C8BA-456E-92BC-CC4EC1EBB355}"/>
                    </a:ext>
                  </a:extLst>
                </p14:cNvPr>
                <p14:cNvContentPartPr/>
                <p14:nvPr/>
              </p14:nvContentPartPr>
              <p14:xfrm>
                <a:off x="-244064" y="5925230"/>
                <a:ext cx="70200" cy="69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185CCA-C8BA-456E-92BC-CC4EC1EBB3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252704" y="5916230"/>
                  <a:ext cx="87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72396C-C3A3-4CE5-896C-D013DD915627}"/>
                    </a:ext>
                  </a:extLst>
                </p14:cNvPr>
                <p14:cNvContentPartPr/>
                <p14:nvPr/>
              </p14:nvContentPartPr>
              <p14:xfrm>
                <a:off x="-158024" y="5906870"/>
                <a:ext cx="150120" cy="162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72396C-C3A3-4CE5-896C-D013DD9156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-167024" y="5898230"/>
                  <a:ext cx="167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4419EC-08D6-4B4E-B214-B62CB8B31D46}"/>
                    </a:ext>
                  </a:extLst>
                </p14:cNvPr>
                <p14:cNvContentPartPr/>
                <p14:nvPr/>
              </p14:nvContentPartPr>
              <p14:xfrm>
                <a:off x="-12944" y="5989670"/>
                <a:ext cx="83880" cy="6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4419EC-08D6-4B4E-B214-B62CB8B31D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21944" y="5981030"/>
                  <a:ext cx="101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77F723-FAE2-49EC-8175-A99811F3215A}"/>
                    </a:ext>
                  </a:extLst>
                </p14:cNvPr>
                <p14:cNvContentPartPr/>
                <p14:nvPr/>
              </p14:nvContentPartPr>
              <p14:xfrm>
                <a:off x="74896" y="5983190"/>
                <a:ext cx="78120" cy="86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77F723-FAE2-49EC-8175-A99811F321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896" y="5974190"/>
                  <a:ext cx="95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9A42BC-7A30-4829-8E7C-F73B5379ECD6}"/>
                    </a:ext>
                  </a:extLst>
                </p14:cNvPr>
                <p14:cNvContentPartPr/>
                <p14:nvPr/>
              </p14:nvContentPartPr>
              <p14:xfrm>
                <a:off x="257416" y="5980310"/>
                <a:ext cx="78120" cy="59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9A42BC-7A30-4829-8E7C-F73B5379EC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416" y="5971310"/>
                  <a:ext cx="95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61C132-573C-4B62-B667-45194B022458}"/>
                    </a:ext>
                  </a:extLst>
                </p14:cNvPr>
                <p14:cNvContentPartPr/>
                <p14:nvPr/>
              </p14:nvContentPartPr>
              <p14:xfrm>
                <a:off x="358216" y="5951510"/>
                <a:ext cx="66240" cy="59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61C132-573C-4B62-B667-45194B0224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576" y="5942510"/>
                  <a:ext cx="83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EFD4DA-D877-4E2E-9275-3041DDA9B3EA}"/>
                    </a:ext>
                  </a:extLst>
                </p14:cNvPr>
                <p14:cNvContentPartPr/>
                <p14:nvPr/>
              </p14:nvContentPartPr>
              <p14:xfrm>
                <a:off x="427336" y="5906510"/>
                <a:ext cx="119880" cy="142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EFD4DA-D877-4E2E-9275-3041DDA9B3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8696" y="5897870"/>
                  <a:ext cx="137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1B5CD7-1BCE-4C4A-B6A9-696925A158AB}"/>
                    </a:ext>
                  </a:extLst>
                </p14:cNvPr>
                <p14:cNvContentPartPr/>
                <p14:nvPr/>
              </p14:nvContentPartPr>
              <p14:xfrm>
                <a:off x="575656" y="5954390"/>
                <a:ext cx="75240" cy="52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1B5CD7-1BCE-4C4A-B6A9-696925A158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7016" y="5945390"/>
                  <a:ext cx="92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D2B28F-6BF6-406B-903C-1F053600142E}"/>
                    </a:ext>
                  </a:extLst>
                </p14:cNvPr>
                <p14:cNvContentPartPr/>
                <p14:nvPr/>
              </p14:nvContentPartPr>
              <p14:xfrm>
                <a:off x="-208064" y="5825150"/>
                <a:ext cx="919800" cy="25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D2B28F-6BF6-406B-903C-1F05360014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-217064" y="5816150"/>
                  <a:ext cx="9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084197-EDA3-4403-AF9A-25040714A4A2}"/>
                    </a:ext>
                  </a:extLst>
                </p14:cNvPr>
                <p14:cNvContentPartPr/>
                <p14:nvPr/>
              </p14:nvContentPartPr>
              <p14:xfrm>
                <a:off x="-231464" y="5856110"/>
                <a:ext cx="21240" cy="20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084197-EDA3-4403-AF9A-25040714A4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-240464" y="5847470"/>
                  <a:ext cx="38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42893D-E1B2-4C6A-90FB-2B2E28AC8B56}"/>
                    </a:ext>
                  </a:extLst>
                </p14:cNvPr>
                <p14:cNvContentPartPr/>
                <p14:nvPr/>
              </p14:nvContentPartPr>
              <p14:xfrm>
                <a:off x="-347384" y="6085070"/>
                <a:ext cx="1067760" cy="105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42893D-E1B2-4C6A-90FB-2B2E28AC8B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-356024" y="6076070"/>
                  <a:ext cx="1085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14067E-0213-4202-8EE2-6C87A2DDEF75}"/>
                    </a:ext>
                  </a:extLst>
                </p14:cNvPr>
                <p14:cNvContentPartPr/>
                <p14:nvPr/>
              </p14:nvContentPartPr>
              <p14:xfrm>
                <a:off x="-295904" y="5865110"/>
                <a:ext cx="27000" cy="297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14067E-0213-4202-8EE2-6C87A2DDEF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-304904" y="5856470"/>
                  <a:ext cx="446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4A6B36-C8F7-4375-B73F-103B030D3909}"/>
                    </a:ext>
                  </a:extLst>
                </p14:cNvPr>
                <p14:cNvContentPartPr/>
                <p14:nvPr/>
              </p14:nvContentPartPr>
              <p14:xfrm>
                <a:off x="-281864" y="5877350"/>
                <a:ext cx="92880" cy="15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4A6B36-C8F7-4375-B73F-103B030D39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-290864" y="5868710"/>
                  <a:ext cx="1105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5AF2610-50CF-48B1-99C9-3DA1F7A3AABF}"/>
                  </a:ext>
                </a:extLst>
              </p14:cNvPr>
              <p14:cNvContentPartPr/>
              <p14:nvPr/>
            </p14:nvContentPartPr>
            <p14:xfrm>
              <a:off x="2391903" y="3283880"/>
              <a:ext cx="1709280" cy="1796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5AF2610-50CF-48B1-99C9-3DA1F7A3AA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83263" y="3275240"/>
                <a:ext cx="1726920" cy="18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308A230-8083-4C85-A2C2-23DA3BA5EFE3}"/>
              </a:ext>
            </a:extLst>
          </p:cNvPr>
          <p:cNvGrpSpPr/>
          <p:nvPr/>
        </p:nvGrpSpPr>
        <p:grpSpPr>
          <a:xfrm>
            <a:off x="2630943" y="3387920"/>
            <a:ext cx="1027080" cy="281880"/>
            <a:chOff x="1647600" y="4651140"/>
            <a:chExt cx="102708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0F3D49-812D-4BB2-99FB-3F6FB9D555C2}"/>
                    </a:ext>
                  </a:extLst>
                </p14:cNvPr>
                <p14:cNvContentPartPr/>
                <p14:nvPr/>
              </p14:nvContentPartPr>
              <p14:xfrm>
                <a:off x="1647600" y="4651140"/>
                <a:ext cx="140040" cy="18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0F3D49-812D-4BB2-99FB-3F6FB9D555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38960" y="4642140"/>
                  <a:ext cx="157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58A7AA-5A77-455F-8CE0-21DA06747A2B}"/>
                    </a:ext>
                  </a:extLst>
                </p14:cNvPr>
                <p14:cNvContentPartPr/>
                <p14:nvPr/>
              </p14:nvContentPartPr>
              <p14:xfrm>
                <a:off x="1782960" y="4769220"/>
                <a:ext cx="60480" cy="8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58A7AA-5A77-455F-8CE0-21DA06747A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73960" y="4760220"/>
                  <a:ext cx="78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62363-3245-401D-8ED2-0B1115F71A47}"/>
                    </a:ext>
                  </a:extLst>
                </p14:cNvPr>
                <p14:cNvContentPartPr/>
                <p14:nvPr/>
              </p14:nvContentPartPr>
              <p14:xfrm>
                <a:off x="1893840" y="4710900"/>
                <a:ext cx="84960" cy="152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62363-3245-401D-8ED2-0B1115F71A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84840" y="4701900"/>
                  <a:ext cx="102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7A8B27-F2F8-4874-B639-456D26696C5D}"/>
                    </a:ext>
                  </a:extLst>
                </p14:cNvPr>
                <p14:cNvContentPartPr/>
                <p14:nvPr/>
              </p14:nvContentPartPr>
              <p14:xfrm>
                <a:off x="2012640" y="4669500"/>
                <a:ext cx="47160" cy="22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7A8B27-F2F8-4874-B639-456D26696C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3640" y="4660500"/>
                  <a:ext cx="64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829BBA-A51C-4AB7-B26A-B2CA0D430149}"/>
                    </a:ext>
                  </a:extLst>
                </p14:cNvPr>
                <p14:cNvContentPartPr/>
                <p14:nvPr/>
              </p14:nvContentPartPr>
              <p14:xfrm>
                <a:off x="1957920" y="4719540"/>
                <a:ext cx="104400" cy="13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829BBA-A51C-4AB7-B26A-B2CA0D4301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8920" y="4710900"/>
                  <a:ext cx="12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8D200C-BB75-4ABF-BC46-6A027B6AB0B8}"/>
                    </a:ext>
                  </a:extLst>
                </p14:cNvPr>
                <p14:cNvContentPartPr/>
                <p14:nvPr/>
              </p14:nvContentPartPr>
              <p14:xfrm>
                <a:off x="2077440" y="4799100"/>
                <a:ext cx="107640" cy="91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8D200C-BB75-4ABF-BC46-6A027B6AB0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8800" y="4790460"/>
                  <a:ext cx="125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D40C8B-C7A5-40D3-B1C3-6BDB95A81233}"/>
                    </a:ext>
                  </a:extLst>
                </p14:cNvPr>
                <p14:cNvContentPartPr/>
                <p14:nvPr/>
              </p14:nvContentPartPr>
              <p14:xfrm>
                <a:off x="2169960" y="4777500"/>
                <a:ext cx="102600" cy="107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D40C8B-C7A5-40D3-B1C3-6BDB95A812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60960" y="4768860"/>
                  <a:ext cx="120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DADD02-A4CD-4460-A66B-3265469364BE}"/>
                    </a:ext>
                  </a:extLst>
                </p14:cNvPr>
                <p14:cNvContentPartPr/>
                <p14:nvPr/>
              </p14:nvContentPartPr>
              <p14:xfrm>
                <a:off x="2303520" y="4740780"/>
                <a:ext cx="94680" cy="87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DADD02-A4CD-4460-A66B-3265469364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94880" y="4731780"/>
                  <a:ext cx="1123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793472-612E-4936-AC52-A488A454C086}"/>
                    </a:ext>
                  </a:extLst>
                </p14:cNvPr>
                <p14:cNvContentPartPr/>
                <p14:nvPr/>
              </p14:nvContentPartPr>
              <p14:xfrm>
                <a:off x="2395320" y="4795860"/>
                <a:ext cx="95040" cy="66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793472-612E-4936-AC52-A488A454C0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6680" y="4787220"/>
                  <a:ext cx="112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E98208-5454-4FB5-A22E-C3940ADC0331}"/>
                    </a:ext>
                  </a:extLst>
                </p14:cNvPr>
                <p14:cNvContentPartPr/>
                <p14:nvPr/>
              </p14:nvContentPartPr>
              <p14:xfrm>
                <a:off x="2486400" y="4804860"/>
                <a:ext cx="65160" cy="49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E98208-5454-4FB5-A22E-C3940ADC03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77760" y="4795860"/>
                  <a:ext cx="82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79F926-5563-4B7E-AE7F-03D2DC474358}"/>
                    </a:ext>
                  </a:extLst>
                </p14:cNvPr>
                <p14:cNvContentPartPr/>
                <p14:nvPr/>
              </p14:nvContentPartPr>
              <p14:xfrm>
                <a:off x="2582880" y="4763820"/>
                <a:ext cx="39240" cy="169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79F926-5563-4B7E-AE7F-03D2DC4743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74240" y="4754820"/>
                  <a:ext cx="56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E82725-8E07-4C3B-A980-1207AECA94CF}"/>
                    </a:ext>
                  </a:extLst>
                </p14:cNvPr>
                <p14:cNvContentPartPr/>
                <p14:nvPr/>
              </p14:nvContentPartPr>
              <p14:xfrm>
                <a:off x="2556240" y="4794060"/>
                <a:ext cx="81720" cy="29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E82725-8E07-4C3B-A980-1207AECA94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47240" y="4785060"/>
                  <a:ext cx="99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592E49-1429-4156-B75B-37757FD0F773}"/>
                    </a:ext>
                  </a:extLst>
                </p14:cNvPr>
                <p14:cNvContentPartPr/>
                <p14:nvPr/>
              </p14:nvContentPartPr>
              <p14:xfrm>
                <a:off x="2606280" y="4739700"/>
                <a:ext cx="68400" cy="148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592E49-1429-4156-B75B-37757FD0F7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97280" y="4731060"/>
                  <a:ext cx="860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60D88FD-A697-4DD7-B9C5-FB8DDE28299C}"/>
              </a:ext>
            </a:extLst>
          </p:cNvPr>
          <p:cNvGrpSpPr/>
          <p:nvPr/>
        </p:nvGrpSpPr>
        <p:grpSpPr>
          <a:xfrm>
            <a:off x="2625543" y="3812000"/>
            <a:ext cx="1101240" cy="1015200"/>
            <a:chOff x="1642200" y="5075220"/>
            <a:chExt cx="1101240" cy="10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6BF293-9BB5-499A-9153-216662A70DA7}"/>
                    </a:ext>
                  </a:extLst>
                </p14:cNvPr>
                <p14:cNvContentPartPr/>
                <p14:nvPr/>
              </p14:nvContentPartPr>
              <p14:xfrm>
                <a:off x="2327280" y="5075220"/>
                <a:ext cx="352800" cy="311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6BF293-9BB5-499A-9153-216662A70DA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18280" y="5066580"/>
                  <a:ext cx="370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D72255-EDCD-4490-A059-6C67A6DD1515}"/>
                    </a:ext>
                  </a:extLst>
                </p14:cNvPr>
                <p14:cNvContentPartPr/>
                <p14:nvPr/>
              </p14:nvContentPartPr>
              <p14:xfrm>
                <a:off x="1671000" y="5229300"/>
                <a:ext cx="516960" cy="2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D72255-EDCD-4490-A059-6C67A6DD15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62000" y="5220300"/>
                  <a:ext cx="534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D18B19-BFF7-4174-B8C4-01EDB023D16B}"/>
                    </a:ext>
                  </a:extLst>
                </p14:cNvPr>
                <p14:cNvContentPartPr/>
                <p14:nvPr/>
              </p14:nvContentPartPr>
              <p14:xfrm>
                <a:off x="2403960" y="5420460"/>
                <a:ext cx="262080" cy="279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D18B19-BFF7-4174-B8C4-01EDB023D1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94960" y="5411460"/>
                  <a:ext cx="279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4C3999-6ADF-4151-9539-50932D435DA5}"/>
                    </a:ext>
                  </a:extLst>
                </p14:cNvPr>
                <p14:cNvContentPartPr/>
                <p14:nvPr/>
              </p14:nvContentPartPr>
              <p14:xfrm>
                <a:off x="1647240" y="5512620"/>
                <a:ext cx="608040" cy="77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4C3999-6ADF-4151-9539-50932D435D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38240" y="5503980"/>
                  <a:ext cx="625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814CC5-F9A7-4E7A-8F92-23D9792C509E}"/>
                    </a:ext>
                  </a:extLst>
                </p14:cNvPr>
                <p14:cNvContentPartPr/>
                <p14:nvPr/>
              </p14:nvContentPartPr>
              <p14:xfrm>
                <a:off x="2376240" y="5794860"/>
                <a:ext cx="367200" cy="295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814CC5-F9A7-4E7A-8F92-23D9792C50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7240" y="5785860"/>
                  <a:ext cx="384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5C1837-4565-43B8-8898-8EED73747A5B}"/>
                    </a:ext>
                  </a:extLst>
                </p14:cNvPr>
                <p14:cNvContentPartPr/>
                <p14:nvPr/>
              </p14:nvContentPartPr>
              <p14:xfrm>
                <a:off x="1817520" y="5883780"/>
                <a:ext cx="496080" cy="103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5C1837-4565-43B8-8898-8EED73747A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08520" y="5875140"/>
                  <a:ext cx="513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50EDB8-499D-45CC-A5C7-143EE516AA38}"/>
                    </a:ext>
                  </a:extLst>
                </p14:cNvPr>
                <p14:cNvContentPartPr/>
                <p14:nvPr/>
              </p14:nvContentPartPr>
              <p14:xfrm>
                <a:off x="1642200" y="5872620"/>
                <a:ext cx="124200" cy="4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50EDB8-499D-45CC-A5C7-143EE516AA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33200" y="5863620"/>
                  <a:ext cx="14184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67425C2-5413-4FD6-A6A6-0DE29965F57E}"/>
                  </a:ext>
                </a:extLst>
              </p14:cNvPr>
              <p14:cNvContentPartPr/>
              <p14:nvPr/>
            </p14:nvContentPartPr>
            <p14:xfrm>
              <a:off x="4292343" y="3267915"/>
              <a:ext cx="1709280" cy="1796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67425C2-5413-4FD6-A6A6-0DE29965F57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83703" y="3259275"/>
                <a:ext cx="1726920" cy="18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24F7F8F-4F3F-4F9A-848B-BBB22F333808}"/>
                  </a:ext>
                </a:extLst>
              </p14:cNvPr>
              <p14:cNvContentPartPr/>
              <p14:nvPr/>
            </p14:nvContentPartPr>
            <p14:xfrm>
              <a:off x="5211063" y="3796035"/>
              <a:ext cx="352800" cy="311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24F7F8F-4F3F-4F9A-848B-BBB22F33380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02063" y="3787395"/>
                <a:ext cx="3704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3C9C8DA-54A1-4688-A78D-F0CC1D1F709C}"/>
                  </a:ext>
                </a:extLst>
              </p14:cNvPr>
              <p14:cNvContentPartPr/>
              <p14:nvPr/>
            </p14:nvContentPartPr>
            <p14:xfrm>
              <a:off x="4554783" y="3950115"/>
              <a:ext cx="516960" cy="28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3C9C8DA-54A1-4688-A78D-F0CC1D1F709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45783" y="3941115"/>
                <a:ext cx="534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C490649-7270-4950-AE21-C8B969BE7045}"/>
                  </a:ext>
                </a:extLst>
              </p14:cNvPr>
              <p14:cNvContentPartPr/>
              <p14:nvPr/>
            </p14:nvContentPartPr>
            <p14:xfrm>
              <a:off x="5287743" y="4141275"/>
              <a:ext cx="262080" cy="279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C490649-7270-4950-AE21-C8B969BE704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78743" y="4132275"/>
                <a:ext cx="2797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B7FDAB9-E917-4E88-AD6D-150DF9F8E726}"/>
                  </a:ext>
                </a:extLst>
              </p14:cNvPr>
              <p14:cNvContentPartPr/>
              <p14:nvPr/>
            </p14:nvContentPartPr>
            <p14:xfrm>
              <a:off x="4531023" y="4233435"/>
              <a:ext cx="608040" cy="774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B7FDAB9-E917-4E88-AD6D-150DF9F8E72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22023" y="4224795"/>
                <a:ext cx="6256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55C4A17-93AF-4A07-8789-838999FD8331}"/>
                  </a:ext>
                </a:extLst>
              </p14:cNvPr>
              <p14:cNvContentPartPr/>
              <p14:nvPr/>
            </p14:nvContentPartPr>
            <p14:xfrm>
              <a:off x="5260023" y="4515675"/>
              <a:ext cx="367200" cy="295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55C4A17-93AF-4A07-8789-838999FD833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51023" y="4506675"/>
                <a:ext cx="384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67BCDA1-E8D9-4B05-9385-1F6F099AD26E}"/>
                  </a:ext>
                </a:extLst>
              </p14:cNvPr>
              <p14:cNvContentPartPr/>
              <p14:nvPr/>
            </p14:nvContentPartPr>
            <p14:xfrm>
              <a:off x="4701303" y="4604595"/>
              <a:ext cx="496080" cy="103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67BCDA1-E8D9-4B05-9385-1F6F099AD26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92303" y="4595955"/>
                <a:ext cx="513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7A31ABA-BEDB-4498-9D3E-2A4241671980}"/>
                  </a:ext>
                </a:extLst>
              </p14:cNvPr>
              <p14:cNvContentPartPr/>
              <p14:nvPr/>
            </p14:nvContentPartPr>
            <p14:xfrm>
              <a:off x="4525983" y="4593435"/>
              <a:ext cx="124200" cy="435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7A31ABA-BEDB-4498-9D3E-2A424167198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16983" y="4584435"/>
                <a:ext cx="14184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952698F-3712-4009-BF1A-F378F57B554E}"/>
              </a:ext>
            </a:extLst>
          </p:cNvPr>
          <p:cNvGrpSpPr/>
          <p:nvPr/>
        </p:nvGrpSpPr>
        <p:grpSpPr>
          <a:xfrm>
            <a:off x="4565352" y="3486456"/>
            <a:ext cx="597600" cy="151200"/>
            <a:chOff x="3582009" y="4749676"/>
            <a:chExt cx="59760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440F39-25E9-48A3-9CE4-9BFAA21BBE41}"/>
                    </a:ext>
                  </a:extLst>
                </p14:cNvPr>
                <p14:cNvContentPartPr/>
                <p14:nvPr/>
              </p14:nvContentPartPr>
              <p14:xfrm>
                <a:off x="3582009" y="4749676"/>
                <a:ext cx="214560" cy="151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440F39-25E9-48A3-9CE4-9BFAA21BBE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73009" y="4740676"/>
                  <a:ext cx="232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D349D47-B446-4175-9D50-F59E2C955FF2}"/>
                    </a:ext>
                  </a:extLst>
                </p14:cNvPr>
                <p14:cNvContentPartPr/>
                <p14:nvPr/>
              </p14:nvContentPartPr>
              <p14:xfrm>
                <a:off x="3782889" y="4788196"/>
                <a:ext cx="117720" cy="105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D349D47-B446-4175-9D50-F59E2C955FF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74249" y="4779196"/>
                  <a:ext cx="135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B0115D-C9D1-43D7-93BF-56DA804931CD}"/>
                    </a:ext>
                  </a:extLst>
                </p14:cNvPr>
                <p14:cNvContentPartPr/>
                <p14:nvPr/>
              </p14:nvContentPartPr>
              <p14:xfrm>
                <a:off x="3892689" y="4799716"/>
                <a:ext cx="110160" cy="92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B0115D-C9D1-43D7-93BF-56DA804931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83689" y="4790716"/>
                  <a:ext cx="127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8B99F3-20A2-4B22-B3D6-0DEF84EA7921}"/>
                    </a:ext>
                  </a:extLst>
                </p14:cNvPr>
                <p14:cNvContentPartPr/>
                <p14:nvPr/>
              </p14:nvContentPartPr>
              <p14:xfrm>
                <a:off x="4031289" y="4804756"/>
                <a:ext cx="148320" cy="86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8B99F3-20A2-4B22-B3D6-0DEF84EA792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22649" y="4795756"/>
                  <a:ext cx="16596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5D585BB-A63D-4C56-8940-E5A0F316D257}"/>
                  </a:ext>
                </a:extLst>
              </p14:cNvPr>
              <p14:cNvContentPartPr/>
              <p14:nvPr/>
            </p14:nvContentPartPr>
            <p14:xfrm>
              <a:off x="6276626" y="3296351"/>
              <a:ext cx="1318320" cy="1701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5D585BB-A63D-4C56-8940-E5A0F316D25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67626" y="3287351"/>
                <a:ext cx="1335960" cy="1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D9F7BDD-EBDA-471E-BC01-9581A3292830}"/>
                  </a:ext>
                </a:extLst>
              </p14:cNvPr>
              <p14:cNvContentPartPr/>
              <p14:nvPr/>
            </p14:nvContentPartPr>
            <p14:xfrm>
              <a:off x="6332786" y="4951271"/>
              <a:ext cx="207360" cy="35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D9F7BDD-EBDA-471E-BC01-9581A329283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24146" y="4942631"/>
                <a:ext cx="22500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2261F67-2D9C-450C-A094-11720384CB66}"/>
              </a:ext>
            </a:extLst>
          </p:cNvPr>
          <p:cNvGrpSpPr/>
          <p:nvPr/>
        </p:nvGrpSpPr>
        <p:grpSpPr>
          <a:xfrm>
            <a:off x="6504506" y="3403271"/>
            <a:ext cx="848880" cy="693000"/>
            <a:chOff x="5521163" y="4666491"/>
            <a:chExt cx="84888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CAED236-1508-46EB-A92E-31DF491D3E43}"/>
                    </a:ext>
                  </a:extLst>
                </p14:cNvPr>
                <p14:cNvContentPartPr/>
                <p14:nvPr/>
              </p14:nvContentPartPr>
              <p14:xfrm>
                <a:off x="5606483" y="4772331"/>
                <a:ext cx="249840" cy="155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CAED236-1508-46EB-A92E-31DF491D3E4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97843" y="4763331"/>
                  <a:ext cx="267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30904BA-7686-45C0-96EC-CDD42C8C083A}"/>
                    </a:ext>
                  </a:extLst>
                </p14:cNvPr>
                <p14:cNvContentPartPr/>
                <p14:nvPr/>
              </p14:nvContentPartPr>
              <p14:xfrm>
                <a:off x="5865683" y="4666491"/>
                <a:ext cx="234360" cy="290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30904BA-7686-45C0-96EC-CDD42C8C08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57043" y="4657851"/>
                  <a:ext cx="252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4058C0C-BEF3-472E-BD71-3010600EB01D}"/>
                    </a:ext>
                  </a:extLst>
                </p14:cNvPr>
                <p14:cNvContentPartPr/>
                <p14:nvPr/>
              </p14:nvContentPartPr>
              <p14:xfrm>
                <a:off x="6029483" y="5048811"/>
                <a:ext cx="340560" cy="310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4058C0C-BEF3-472E-BD71-3010600EB0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20483" y="5040171"/>
                  <a:ext cx="358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2E9AE07-62DF-471A-9777-50752A11CBA8}"/>
                    </a:ext>
                  </a:extLst>
                </p14:cNvPr>
                <p14:cNvContentPartPr/>
                <p14:nvPr/>
              </p14:nvContentPartPr>
              <p14:xfrm>
                <a:off x="5932283" y="5192811"/>
                <a:ext cx="21960" cy="1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2E9AE07-62DF-471A-9777-50752A11CB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23283" y="5183811"/>
                  <a:ext cx="39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FC5DDD0-4F98-4DAA-BF5D-96047F763C3B}"/>
                    </a:ext>
                  </a:extLst>
                </p14:cNvPr>
                <p14:cNvContentPartPr/>
                <p14:nvPr/>
              </p14:nvContentPartPr>
              <p14:xfrm>
                <a:off x="5521163" y="5117931"/>
                <a:ext cx="414720" cy="57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FC5DDD0-4F98-4DAA-BF5D-96047F763C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12523" y="5108931"/>
                  <a:ext cx="432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DF814B8-E713-4282-826E-9D55554261B3}"/>
                    </a:ext>
                  </a:extLst>
                </p14:cNvPr>
                <p14:cNvContentPartPr/>
                <p14:nvPr/>
              </p14:nvContentPartPr>
              <p14:xfrm>
                <a:off x="5527283" y="5216571"/>
                <a:ext cx="367920" cy="64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DF814B8-E713-4282-826E-9D55554261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18283" y="5207571"/>
                  <a:ext cx="38556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2ED6DE1-6FD0-42AA-98C2-506E889CDE99}"/>
                  </a:ext>
                </a:extLst>
              </p14:cNvPr>
              <p14:cNvContentPartPr/>
              <p14:nvPr/>
            </p14:nvContentPartPr>
            <p14:xfrm>
              <a:off x="6464906" y="4382111"/>
              <a:ext cx="823680" cy="488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2ED6DE1-6FD0-42AA-98C2-506E889CDE9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6266" y="4373471"/>
                <a:ext cx="8413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F9019B4-3D6A-4295-B379-0F00D6E0285B}"/>
                  </a:ext>
                </a:extLst>
              </p14:cNvPr>
              <p14:cNvContentPartPr/>
              <p14:nvPr/>
            </p14:nvContentPartPr>
            <p14:xfrm>
              <a:off x="6926291" y="4413907"/>
              <a:ext cx="213480" cy="142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F9019B4-3D6A-4295-B379-0F00D6E0285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17291" y="4404907"/>
                <a:ext cx="231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6B4512E-95D8-43C9-9D00-AB04E12147B8}"/>
                  </a:ext>
                </a:extLst>
              </p14:cNvPr>
              <p14:cNvContentPartPr/>
              <p14:nvPr/>
            </p14:nvContentPartPr>
            <p14:xfrm>
              <a:off x="6569531" y="4638187"/>
              <a:ext cx="93240" cy="111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6B4512E-95D8-43C9-9D00-AB04E12147B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560531" y="4629187"/>
                <a:ext cx="11088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C5986A-4072-4DDD-A9B0-CDD69BF955C8}"/>
              </a:ext>
            </a:extLst>
          </p:cNvPr>
          <p:cNvGrpSpPr/>
          <p:nvPr/>
        </p:nvGrpSpPr>
        <p:grpSpPr>
          <a:xfrm>
            <a:off x="6583571" y="4434427"/>
            <a:ext cx="623880" cy="354600"/>
            <a:chOff x="5600228" y="5697647"/>
            <a:chExt cx="62388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F9FFF86-4F54-42E6-8022-77D32F5A8DDB}"/>
                    </a:ext>
                  </a:extLst>
                </p14:cNvPr>
                <p14:cNvContentPartPr/>
                <p14:nvPr/>
              </p14:nvContentPartPr>
              <p14:xfrm>
                <a:off x="5600228" y="5721767"/>
                <a:ext cx="43200" cy="84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F9FFF86-4F54-42E6-8022-77D32F5A8D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91588" y="5713127"/>
                  <a:ext cx="60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1231BA0-18D4-4CE7-A06F-A3C2545F062A}"/>
                    </a:ext>
                  </a:extLst>
                </p14:cNvPr>
                <p14:cNvContentPartPr/>
                <p14:nvPr/>
              </p14:nvContentPartPr>
              <p14:xfrm>
                <a:off x="5668988" y="5697647"/>
                <a:ext cx="48240" cy="93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1231BA0-18D4-4CE7-A06F-A3C2545F06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59988" y="5688647"/>
                  <a:ext cx="6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1CC33CA-74EC-4C73-A6B1-26909F107EB3}"/>
                    </a:ext>
                  </a:extLst>
                </p14:cNvPr>
                <p14:cNvContentPartPr/>
                <p14:nvPr/>
              </p14:nvContentPartPr>
              <p14:xfrm>
                <a:off x="5733428" y="5763167"/>
                <a:ext cx="64800" cy="48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1CC33CA-74EC-4C73-A6B1-26909F107E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24428" y="5754527"/>
                  <a:ext cx="82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F21C2BA-63A2-4E11-865A-EEB949A49782}"/>
                    </a:ext>
                  </a:extLst>
                </p14:cNvPr>
                <p14:cNvContentPartPr/>
                <p14:nvPr/>
              </p14:nvContentPartPr>
              <p14:xfrm>
                <a:off x="5780588" y="5741567"/>
                <a:ext cx="63720" cy="48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F21C2BA-63A2-4E11-865A-EEB949A497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1948" y="5732927"/>
                  <a:ext cx="81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D181AA9-45AE-4E9A-B6BD-40618CB2BC6E}"/>
                    </a:ext>
                  </a:extLst>
                </p14:cNvPr>
                <p14:cNvContentPartPr/>
                <p14:nvPr/>
              </p14:nvContentPartPr>
              <p14:xfrm>
                <a:off x="5842508" y="5769647"/>
                <a:ext cx="48240" cy="49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D181AA9-45AE-4E9A-B6BD-40618CB2BC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33868" y="5760647"/>
                  <a:ext cx="65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4BD3286-84D8-49E8-80C0-E996C7AE31B7}"/>
                    </a:ext>
                  </a:extLst>
                </p14:cNvPr>
                <p14:cNvContentPartPr/>
                <p14:nvPr/>
              </p14:nvContentPartPr>
              <p14:xfrm>
                <a:off x="5689508" y="5913287"/>
                <a:ext cx="66240" cy="103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4BD3286-84D8-49E8-80C0-E996C7AE31B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80508" y="5904287"/>
                  <a:ext cx="83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A2CBE19-F90D-44DC-80BB-5E99B7FA0041}"/>
                    </a:ext>
                  </a:extLst>
                </p14:cNvPr>
                <p14:cNvContentPartPr/>
                <p14:nvPr/>
              </p14:nvContentPartPr>
              <p14:xfrm>
                <a:off x="5704268" y="5889527"/>
                <a:ext cx="14760" cy="129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A2CBE19-F90D-44DC-80BB-5E99B7FA00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95268" y="5880887"/>
                  <a:ext cx="32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4E2181A-0360-4944-B924-6C06D67B8DC7}"/>
                    </a:ext>
                  </a:extLst>
                </p14:cNvPr>
                <p14:cNvContentPartPr/>
                <p14:nvPr/>
              </p14:nvContentPartPr>
              <p14:xfrm>
                <a:off x="5628668" y="5880167"/>
                <a:ext cx="10800" cy="155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4E2181A-0360-4944-B924-6C06D67B8D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20028" y="5871167"/>
                  <a:ext cx="28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6C7FABA-483B-4EDA-8B44-E3BDCD817A3D}"/>
                    </a:ext>
                  </a:extLst>
                </p14:cNvPr>
                <p14:cNvContentPartPr/>
                <p14:nvPr/>
              </p14:nvContentPartPr>
              <p14:xfrm>
                <a:off x="5611748" y="5901407"/>
                <a:ext cx="6840" cy="150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6C7FABA-483B-4EDA-8B44-E3BDCD817A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03108" y="5892407"/>
                  <a:ext cx="24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77BC569-7FC6-43F0-821B-65259351CE41}"/>
                    </a:ext>
                  </a:extLst>
                </p14:cNvPr>
                <p14:cNvContentPartPr/>
                <p14:nvPr/>
              </p14:nvContentPartPr>
              <p14:xfrm>
                <a:off x="5707868" y="5888447"/>
                <a:ext cx="36720" cy="156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77BC569-7FC6-43F0-821B-65259351CE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98868" y="5879447"/>
                  <a:ext cx="54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462274E-FAD5-4294-B073-C1DBBC5698AB}"/>
                    </a:ext>
                  </a:extLst>
                </p14:cNvPr>
                <p14:cNvContentPartPr/>
                <p14:nvPr/>
              </p14:nvContentPartPr>
              <p14:xfrm>
                <a:off x="5791748" y="5954327"/>
                <a:ext cx="45360" cy="7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462274E-FAD5-4294-B073-C1DBBC5698A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83108" y="5945687"/>
                  <a:ext cx="63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E2C672E-D23A-41BB-BEF0-D2BCB47C2DD2}"/>
                    </a:ext>
                  </a:extLst>
                </p14:cNvPr>
                <p14:cNvContentPartPr/>
                <p14:nvPr/>
              </p14:nvContentPartPr>
              <p14:xfrm>
                <a:off x="5869508" y="5903927"/>
                <a:ext cx="34920" cy="79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E2C672E-D23A-41BB-BEF0-D2BCB47C2D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0868" y="5894927"/>
                  <a:ext cx="52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9223A5B-E13C-4D59-8604-6ADAD8C23773}"/>
                    </a:ext>
                  </a:extLst>
                </p14:cNvPr>
                <p14:cNvContentPartPr/>
                <p14:nvPr/>
              </p14:nvContentPartPr>
              <p14:xfrm>
                <a:off x="5928908" y="5960087"/>
                <a:ext cx="14400" cy="29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9223A5B-E13C-4D59-8604-6ADAD8C2377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20268" y="5951087"/>
                  <a:ext cx="32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0DDC35C-99B6-4C8C-A3A6-95E823E30869}"/>
                    </a:ext>
                  </a:extLst>
                </p14:cNvPr>
                <p14:cNvContentPartPr/>
                <p14:nvPr/>
              </p14:nvContentPartPr>
              <p14:xfrm>
                <a:off x="5957708" y="5934167"/>
                <a:ext cx="5400" cy="13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0DDC35C-99B6-4C8C-A3A6-95E823E3086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49068" y="5925167"/>
                  <a:ext cx="23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842F1D5-E09B-4D89-A29D-F3101F656971}"/>
                    </a:ext>
                  </a:extLst>
                </p14:cNvPr>
                <p14:cNvContentPartPr/>
                <p14:nvPr/>
              </p14:nvContentPartPr>
              <p14:xfrm>
                <a:off x="5974628" y="5954327"/>
                <a:ext cx="17640" cy="61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842F1D5-E09B-4D89-A29D-F3101F6569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65628" y="5945687"/>
                  <a:ext cx="35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558216-E7EB-43AB-8D91-74916B6BE591}"/>
                    </a:ext>
                  </a:extLst>
                </p14:cNvPr>
                <p14:cNvContentPartPr/>
                <p14:nvPr/>
              </p14:nvContentPartPr>
              <p14:xfrm>
                <a:off x="6003788" y="5951447"/>
                <a:ext cx="65160" cy="47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558216-E7EB-43AB-8D91-74916B6BE59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95148" y="5942447"/>
                  <a:ext cx="82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105C7F9-6EF4-4A66-9B7D-CBD4F7EF3102}"/>
                    </a:ext>
                  </a:extLst>
                </p14:cNvPr>
                <p14:cNvContentPartPr/>
                <p14:nvPr/>
              </p14:nvContentPartPr>
              <p14:xfrm>
                <a:off x="6071108" y="5965487"/>
                <a:ext cx="60480" cy="37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105C7F9-6EF4-4A66-9B7D-CBD4F7EF310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62468" y="5956847"/>
                  <a:ext cx="78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F3475B4-594E-4D34-BEE2-DE0828BE37FB}"/>
                    </a:ext>
                  </a:extLst>
                </p14:cNvPr>
                <p14:cNvContentPartPr/>
                <p14:nvPr/>
              </p14:nvContentPartPr>
              <p14:xfrm>
                <a:off x="6133388" y="5966567"/>
                <a:ext cx="40680" cy="55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F3475B4-594E-4D34-BEE2-DE0828BE37F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24748" y="5957567"/>
                  <a:ext cx="58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DFC8884-CCD7-4CC9-B09E-B8930E5933AC}"/>
                    </a:ext>
                  </a:extLst>
                </p14:cNvPr>
                <p14:cNvContentPartPr/>
                <p14:nvPr/>
              </p14:nvContentPartPr>
              <p14:xfrm>
                <a:off x="6185948" y="5936327"/>
                <a:ext cx="7560" cy="88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DFC8884-CCD7-4CC9-B09E-B8930E5933A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76948" y="5927687"/>
                  <a:ext cx="25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F1F107-C0D2-4D26-BAD9-8703879C9907}"/>
                    </a:ext>
                  </a:extLst>
                </p14:cNvPr>
                <p14:cNvContentPartPr/>
                <p14:nvPr/>
              </p14:nvContentPartPr>
              <p14:xfrm>
                <a:off x="6184868" y="5966207"/>
                <a:ext cx="39240" cy="28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F1F107-C0D2-4D26-BAD9-8703879C990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75868" y="5957207"/>
                  <a:ext cx="568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FAF752C-F4D0-4A20-82C5-0E8B34BB6925}"/>
              </a:ext>
            </a:extLst>
          </p:cNvPr>
          <p:cNvGrpSpPr/>
          <p:nvPr/>
        </p:nvGrpSpPr>
        <p:grpSpPr>
          <a:xfrm>
            <a:off x="7150211" y="4148587"/>
            <a:ext cx="158400" cy="172800"/>
            <a:chOff x="6166868" y="5411807"/>
            <a:chExt cx="15840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9302A96-F265-46EF-9207-CD987935EF29}"/>
                    </a:ext>
                  </a:extLst>
                </p14:cNvPr>
                <p14:cNvContentPartPr/>
                <p14:nvPr/>
              </p14:nvContentPartPr>
              <p14:xfrm>
                <a:off x="6166868" y="5437367"/>
                <a:ext cx="57960" cy="121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9302A96-F265-46EF-9207-CD987935EF2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58228" y="5428727"/>
                  <a:ext cx="75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6640370-61A2-4914-8AFA-70512CB117AE}"/>
                    </a:ext>
                  </a:extLst>
                </p14:cNvPr>
                <p14:cNvContentPartPr/>
                <p14:nvPr/>
              </p14:nvContentPartPr>
              <p14:xfrm>
                <a:off x="6282068" y="5447447"/>
                <a:ext cx="43200" cy="128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6640370-61A2-4914-8AFA-70512CB117A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73428" y="5438807"/>
                  <a:ext cx="60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24CEA89-A631-4BED-A847-28C69CF875CC}"/>
                    </a:ext>
                  </a:extLst>
                </p14:cNvPr>
                <p14:cNvContentPartPr/>
                <p14:nvPr/>
              </p14:nvContentPartPr>
              <p14:xfrm>
                <a:off x="6275948" y="5428007"/>
                <a:ext cx="14400" cy="156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24CEA89-A631-4BED-A847-28C69CF875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66948" y="5419007"/>
                  <a:ext cx="32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A6BB7E9-88F8-46A1-BD42-DE8E1F8C0CF2}"/>
                    </a:ext>
                  </a:extLst>
                </p14:cNvPr>
                <p14:cNvContentPartPr/>
                <p14:nvPr/>
              </p14:nvContentPartPr>
              <p14:xfrm>
                <a:off x="6287828" y="5422607"/>
                <a:ext cx="11160" cy="150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A6BB7E9-88F8-46A1-BD42-DE8E1F8C0CF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78828" y="5413607"/>
                  <a:ext cx="28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E8D1E0E-B536-4784-9E83-D89A19E54467}"/>
                    </a:ext>
                  </a:extLst>
                </p14:cNvPr>
                <p14:cNvContentPartPr/>
                <p14:nvPr/>
              </p14:nvContentPartPr>
              <p14:xfrm>
                <a:off x="6192788" y="5411807"/>
                <a:ext cx="20520" cy="172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E8D1E0E-B536-4784-9E83-D89A19E544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83788" y="5403167"/>
                  <a:ext cx="38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93E91A3-0995-4BB7-B828-F23B5039119B}"/>
                    </a:ext>
                  </a:extLst>
                </p14:cNvPr>
                <p14:cNvContentPartPr/>
                <p14:nvPr/>
              </p14:nvContentPartPr>
              <p14:xfrm>
                <a:off x="6175148" y="5417207"/>
                <a:ext cx="3600" cy="141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93E91A3-0995-4BB7-B828-F23B503911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66508" y="5408567"/>
                  <a:ext cx="212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CA41C1B-D87C-4E1D-9A0D-6C171AA213C6}"/>
              </a:ext>
            </a:extLst>
          </p:cNvPr>
          <p:cNvGrpSpPr/>
          <p:nvPr/>
        </p:nvGrpSpPr>
        <p:grpSpPr>
          <a:xfrm>
            <a:off x="1690003" y="3040707"/>
            <a:ext cx="899280" cy="1662480"/>
            <a:chOff x="706660" y="4303927"/>
            <a:chExt cx="899280" cy="16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2FAE3A4-05E7-4553-B06E-0A7E391A5973}"/>
                    </a:ext>
                  </a:extLst>
                </p14:cNvPr>
                <p14:cNvContentPartPr/>
                <p14:nvPr/>
              </p14:nvContentPartPr>
              <p14:xfrm>
                <a:off x="706660" y="4303927"/>
                <a:ext cx="842760" cy="1662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2FAE3A4-05E7-4553-B06E-0A7E391A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8020" y="4295287"/>
                  <a:ext cx="860400" cy="16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A75F6C7-E566-4047-B8A5-1DFF8341C23F}"/>
                    </a:ext>
                  </a:extLst>
                </p14:cNvPr>
                <p14:cNvContentPartPr/>
                <p14:nvPr/>
              </p14:nvContentPartPr>
              <p14:xfrm>
                <a:off x="1485700" y="4398247"/>
                <a:ext cx="120240" cy="178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A75F6C7-E566-4047-B8A5-1DFF8341C2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76700" y="4389247"/>
                  <a:ext cx="1378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83BA3DB-E30C-4083-99D8-EAD762DB47A9}"/>
              </a:ext>
            </a:extLst>
          </p:cNvPr>
          <p:cNvGrpSpPr/>
          <p:nvPr/>
        </p:nvGrpSpPr>
        <p:grpSpPr>
          <a:xfrm>
            <a:off x="3576763" y="3035667"/>
            <a:ext cx="1170360" cy="890640"/>
            <a:chOff x="2593420" y="4298887"/>
            <a:chExt cx="1170360" cy="89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2274539-F53A-4B14-8780-068F60056DC2}"/>
                    </a:ext>
                  </a:extLst>
                </p14:cNvPr>
                <p14:cNvContentPartPr/>
                <p14:nvPr/>
              </p14:nvContentPartPr>
              <p14:xfrm>
                <a:off x="2593420" y="4298887"/>
                <a:ext cx="1157040" cy="890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2274539-F53A-4B14-8780-068F60056D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84780" y="4289887"/>
                  <a:ext cx="117468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8995005-F3FE-4A80-9839-9ED5EC5CC48A}"/>
                    </a:ext>
                  </a:extLst>
                </p14:cNvPr>
                <p14:cNvContentPartPr/>
                <p14:nvPr/>
              </p14:nvContentPartPr>
              <p14:xfrm>
                <a:off x="3623740" y="4554127"/>
                <a:ext cx="140040" cy="87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8995005-F3FE-4A80-9839-9ED5EC5CC48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615100" y="4545127"/>
                  <a:ext cx="1576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950DA42-5DE2-49BD-ABD1-2B06F13FDB1E}"/>
              </a:ext>
            </a:extLst>
          </p:cNvPr>
          <p:cNvGrpSpPr/>
          <p:nvPr/>
        </p:nvGrpSpPr>
        <p:grpSpPr>
          <a:xfrm>
            <a:off x="5414770" y="3187227"/>
            <a:ext cx="1202040" cy="733680"/>
            <a:chOff x="4431427" y="4450447"/>
            <a:chExt cx="1202040" cy="73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17E8571-6156-43A1-9CED-69922827E637}"/>
                    </a:ext>
                  </a:extLst>
                </p14:cNvPr>
                <p14:cNvContentPartPr/>
                <p14:nvPr/>
              </p14:nvContentPartPr>
              <p14:xfrm>
                <a:off x="4431427" y="4450447"/>
                <a:ext cx="1160640" cy="733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17E8571-6156-43A1-9CED-69922827E63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22787" y="4441807"/>
                  <a:ext cx="11782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59B358F-7909-4E88-94D4-A546BDFFDF44}"/>
                    </a:ext>
                  </a:extLst>
                </p14:cNvPr>
                <p14:cNvContentPartPr/>
                <p14:nvPr/>
              </p14:nvContentPartPr>
              <p14:xfrm>
                <a:off x="5511787" y="4590127"/>
                <a:ext cx="121680" cy="164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59B358F-7909-4E88-94D4-A546BDFFDF4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03147" y="4581487"/>
                  <a:ext cx="1393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0AD4B1-7679-429F-AD7C-13636EE731D8}"/>
              </a:ext>
            </a:extLst>
          </p:cNvPr>
          <p:cNvGrpSpPr/>
          <p:nvPr/>
        </p:nvGrpSpPr>
        <p:grpSpPr>
          <a:xfrm rot="1274709">
            <a:off x="7412928" y="5249119"/>
            <a:ext cx="780099" cy="487348"/>
            <a:chOff x="6693417" y="4324696"/>
            <a:chExt cx="1313280" cy="82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F2E36F9-BA72-4410-A4D7-77967F55986E}"/>
                    </a:ext>
                  </a:extLst>
                </p14:cNvPr>
                <p14:cNvContentPartPr/>
                <p14:nvPr/>
              </p14:nvContentPartPr>
              <p14:xfrm>
                <a:off x="6693417" y="4646896"/>
                <a:ext cx="898560" cy="43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F2E36F9-BA72-4410-A4D7-77967F55986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78269" y="4631771"/>
                  <a:ext cx="928249" cy="73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73029BA-AF1F-4EFB-9224-9BE91F5C6EBD}"/>
                    </a:ext>
                  </a:extLst>
                </p14:cNvPr>
                <p14:cNvContentPartPr/>
                <p14:nvPr/>
              </p14:nvContentPartPr>
              <p14:xfrm>
                <a:off x="6729417" y="4766056"/>
                <a:ext cx="981720" cy="45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73029BA-AF1F-4EFB-9224-9BE91F5C6EB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14267" y="4751017"/>
                  <a:ext cx="1011414" cy="75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F83C48E-A14C-4937-825B-6BD319808226}"/>
                    </a:ext>
                  </a:extLst>
                </p14:cNvPr>
                <p14:cNvContentPartPr/>
                <p14:nvPr/>
              </p14:nvContentPartPr>
              <p14:xfrm>
                <a:off x="7053057" y="4324696"/>
                <a:ext cx="953640" cy="820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F83C48E-A14C-4937-825B-6BD31980822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37910" y="4309548"/>
                  <a:ext cx="983328" cy="850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764FF2A-7888-4C0F-93AA-6FCBCDD39306}"/>
                    </a:ext>
                  </a:extLst>
                </p14:cNvPr>
                <p14:cNvContentPartPr/>
                <p14:nvPr/>
              </p14:nvContentPartPr>
              <p14:xfrm>
                <a:off x="7329537" y="4446016"/>
                <a:ext cx="132480" cy="632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764FF2A-7888-4C0F-93AA-6FCBCDD3930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14414" y="4431475"/>
                  <a:ext cx="162122" cy="662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3B0EF1C3-8475-4289-ACF3-D172CF8D9DB6}"/>
              </a:ext>
            </a:extLst>
          </p:cNvPr>
          <p:cNvSpPr txBox="1"/>
          <p:nvPr/>
        </p:nvSpPr>
        <p:spPr>
          <a:xfrm>
            <a:off x="762499" y="1646764"/>
            <a:ext cx="918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user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orders and has an option to request “Sup! mate” with meal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payment for meal with order. Discount only after meet conditions are met!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678F5C8-5480-42DE-B2CE-14F93C2B9BD5}"/>
                  </a:ext>
                </a:extLst>
              </p14:cNvPr>
              <p14:cNvContentPartPr/>
              <p14:nvPr/>
            </p14:nvContentPartPr>
            <p14:xfrm>
              <a:off x="8448175" y="5068055"/>
              <a:ext cx="1476000" cy="12866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678F5C8-5480-42DE-B2CE-14F93C2B9BD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439535" y="5059415"/>
                <a:ext cx="1493640" cy="13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E1BCAB9-609E-404F-950E-9EC23763075D}"/>
                  </a:ext>
                </a:extLst>
              </p14:cNvPr>
              <p14:cNvContentPartPr/>
              <p14:nvPr/>
            </p14:nvContentPartPr>
            <p14:xfrm>
              <a:off x="9972081" y="5032387"/>
              <a:ext cx="1678320" cy="12272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E1BCAB9-609E-404F-950E-9EC23763075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963081" y="5023747"/>
                <a:ext cx="1695960" cy="12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EFEAE72-4F65-4C31-8972-C973AFC0798A}"/>
                  </a:ext>
                </a:extLst>
              </p14:cNvPr>
              <p14:cNvContentPartPr/>
              <p14:nvPr/>
            </p14:nvContentPartPr>
            <p14:xfrm>
              <a:off x="8840322" y="5317019"/>
              <a:ext cx="612360" cy="6199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EFEAE72-4F65-4C31-8972-C973AFC0798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831322" y="5308379"/>
                <a:ext cx="6300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EF52872-2E3B-4833-819F-DACCC02FC787}"/>
                  </a:ext>
                </a:extLst>
              </p14:cNvPr>
              <p14:cNvContentPartPr/>
              <p14:nvPr/>
            </p14:nvContentPartPr>
            <p14:xfrm>
              <a:off x="9055242" y="5464979"/>
              <a:ext cx="236880" cy="1857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EF52872-2E3B-4833-819F-DACCC02FC78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046602" y="5455979"/>
                <a:ext cx="254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154E641-A783-407C-8F18-30CC4888D534}"/>
                  </a:ext>
                </a:extLst>
              </p14:cNvPr>
              <p14:cNvContentPartPr/>
              <p14:nvPr/>
            </p14:nvContentPartPr>
            <p14:xfrm>
              <a:off x="9036522" y="5755499"/>
              <a:ext cx="14040" cy="676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154E641-A783-407C-8F18-30CC4888D53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027522" y="5746499"/>
                <a:ext cx="31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63DDB62-5382-4025-BAB0-693B7B98978C}"/>
                  </a:ext>
                </a:extLst>
              </p14:cNvPr>
              <p14:cNvContentPartPr/>
              <p14:nvPr/>
            </p14:nvContentPartPr>
            <p14:xfrm>
              <a:off x="9186642" y="5656499"/>
              <a:ext cx="90720" cy="1731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63DDB62-5382-4025-BAB0-693B7B98978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177642" y="5647859"/>
                <a:ext cx="108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E760FE3-F6D4-41AB-A21D-808EC6805F0E}"/>
                  </a:ext>
                </a:extLst>
              </p14:cNvPr>
              <p14:cNvContentPartPr/>
              <p14:nvPr/>
            </p14:nvContentPartPr>
            <p14:xfrm>
              <a:off x="9006282" y="5662979"/>
              <a:ext cx="90000" cy="1854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E760FE3-F6D4-41AB-A21D-808EC6805F0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997282" y="5653979"/>
                <a:ext cx="107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C89617C-CC5E-4882-889D-4C664E28F095}"/>
                  </a:ext>
                </a:extLst>
              </p14:cNvPr>
              <p14:cNvContentPartPr/>
              <p14:nvPr/>
            </p14:nvContentPartPr>
            <p14:xfrm>
              <a:off x="9192762" y="5781419"/>
              <a:ext cx="11880" cy="954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C89617C-CC5E-4882-889D-4C664E28F09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183762" y="5772419"/>
                <a:ext cx="29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4CDC189-47FF-47CE-8107-E65FF104AA06}"/>
                  </a:ext>
                </a:extLst>
              </p14:cNvPr>
              <p14:cNvContentPartPr/>
              <p14:nvPr/>
            </p14:nvContentPartPr>
            <p14:xfrm>
              <a:off x="9184842" y="5536979"/>
              <a:ext cx="9000" cy="241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4CDC189-47FF-47CE-8107-E65FF104AA0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175842" y="5527979"/>
                <a:ext cx="2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D6E42DB-5CF8-43CB-963C-A2BA9849DBDC}"/>
                  </a:ext>
                </a:extLst>
              </p14:cNvPr>
              <p14:cNvContentPartPr/>
              <p14:nvPr/>
            </p14:nvContentPartPr>
            <p14:xfrm>
              <a:off x="9122562" y="5523659"/>
              <a:ext cx="19440" cy="198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D6E42DB-5CF8-43CB-963C-A2BA9849DBD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113562" y="5514659"/>
                <a:ext cx="37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15E3D6E-10D9-4E81-B3DF-3819D4A114B5}"/>
                  </a:ext>
                </a:extLst>
              </p14:cNvPr>
              <p14:cNvContentPartPr/>
              <p14:nvPr/>
            </p14:nvContentPartPr>
            <p14:xfrm>
              <a:off x="9143802" y="5579459"/>
              <a:ext cx="49680" cy="295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15E3D6E-10D9-4E81-B3DF-3819D4A114B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134802" y="5570459"/>
                <a:ext cx="673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B3A7FBC-FCF9-416C-BDB8-F7F8EAE2F9AB}"/>
                  </a:ext>
                </a:extLst>
              </p14:cNvPr>
              <p14:cNvContentPartPr/>
              <p14:nvPr/>
            </p14:nvContentPartPr>
            <p14:xfrm rot="254376">
              <a:off x="10500418" y="5323471"/>
              <a:ext cx="612360" cy="6199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B3A7FBC-FCF9-416C-BDB8-F7F8EAE2F9A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 rot="254376">
                <a:off x="10491418" y="5314471"/>
                <a:ext cx="6300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4AAF13F-DABC-4898-9A67-86CC1981229D}"/>
                  </a:ext>
                </a:extLst>
              </p14:cNvPr>
              <p14:cNvContentPartPr/>
              <p14:nvPr/>
            </p14:nvContentPartPr>
            <p14:xfrm rot="254376">
              <a:off x="10715338" y="5471431"/>
              <a:ext cx="236880" cy="1857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4AAF13F-DABC-4898-9A67-86CC1981229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 rot="254376">
                <a:off x="10706698" y="5462431"/>
                <a:ext cx="254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8AEE0FB-2474-4822-9039-A93222482A54}"/>
                  </a:ext>
                </a:extLst>
              </p14:cNvPr>
              <p14:cNvContentPartPr/>
              <p14:nvPr/>
            </p14:nvContentPartPr>
            <p14:xfrm rot="254376">
              <a:off x="10696618" y="5761951"/>
              <a:ext cx="14040" cy="676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8AEE0FB-2474-4822-9039-A93222482A5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 rot="254376">
                <a:off x="10687618" y="5752951"/>
                <a:ext cx="31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25E8281-1615-4735-80E0-C5597B713A05}"/>
                  </a:ext>
                </a:extLst>
              </p14:cNvPr>
              <p14:cNvContentPartPr/>
              <p14:nvPr/>
            </p14:nvContentPartPr>
            <p14:xfrm rot="254376">
              <a:off x="10846738" y="5662951"/>
              <a:ext cx="90720" cy="1731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25E8281-1615-4735-80E0-C5597B713A0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 rot="254376">
                <a:off x="10837738" y="5654311"/>
                <a:ext cx="108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5E3A04B-16DD-4C40-865C-AC50439D10FA}"/>
                  </a:ext>
                </a:extLst>
              </p14:cNvPr>
              <p14:cNvContentPartPr/>
              <p14:nvPr/>
            </p14:nvContentPartPr>
            <p14:xfrm rot="254376">
              <a:off x="10666378" y="5669431"/>
              <a:ext cx="90000" cy="18540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5E3A04B-16DD-4C40-865C-AC50439D10F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 rot="254376">
                <a:off x="10657378" y="5660431"/>
                <a:ext cx="107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767BFFC-3CA4-426F-9D4F-3826AF5A1E4F}"/>
                  </a:ext>
                </a:extLst>
              </p14:cNvPr>
              <p14:cNvContentPartPr/>
              <p14:nvPr/>
            </p14:nvContentPartPr>
            <p14:xfrm rot="254376">
              <a:off x="10852858" y="5787871"/>
              <a:ext cx="11880" cy="954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767BFFC-3CA4-426F-9D4F-3826AF5A1E4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 rot="254376">
                <a:off x="10843858" y="5778871"/>
                <a:ext cx="29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A080752-C42D-4E57-ABEF-183BF0D031EB}"/>
                  </a:ext>
                </a:extLst>
              </p14:cNvPr>
              <p14:cNvContentPartPr/>
              <p14:nvPr/>
            </p14:nvContentPartPr>
            <p14:xfrm rot="254376">
              <a:off x="10844938" y="5543431"/>
              <a:ext cx="9000" cy="241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A080752-C42D-4E57-ABEF-183BF0D031E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 rot="254376">
                <a:off x="10835938" y="5534431"/>
                <a:ext cx="2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35DF866-DD58-49CB-AE15-58CC6190FE9B}"/>
                  </a:ext>
                </a:extLst>
              </p14:cNvPr>
              <p14:cNvContentPartPr/>
              <p14:nvPr/>
            </p14:nvContentPartPr>
            <p14:xfrm rot="254376">
              <a:off x="10782658" y="5530111"/>
              <a:ext cx="19440" cy="198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35DF866-DD58-49CB-AE15-58CC6190FE9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 rot="254376">
                <a:off x="10773658" y="5521111"/>
                <a:ext cx="37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3ECF004-FAE2-47E7-827F-C5A4E19EB942}"/>
                  </a:ext>
                </a:extLst>
              </p14:cNvPr>
              <p14:cNvContentPartPr/>
              <p14:nvPr/>
            </p14:nvContentPartPr>
            <p14:xfrm rot="254376">
              <a:off x="10803898" y="5585911"/>
              <a:ext cx="49680" cy="295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3ECF004-FAE2-47E7-827F-C5A4E19EB94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 rot="254376">
                <a:off x="10794898" y="5576911"/>
                <a:ext cx="673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BBA6D55-4309-4520-BBC5-3EE7DD5E6604}"/>
                  </a:ext>
                </a:extLst>
              </p14:cNvPr>
              <p14:cNvContentPartPr/>
              <p14:nvPr/>
            </p14:nvContentPartPr>
            <p14:xfrm>
              <a:off x="10680555" y="5467385"/>
              <a:ext cx="90000" cy="2185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BBA6D55-4309-4520-BBC5-3EE7DD5E6604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662555" y="5449385"/>
                <a:ext cx="125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10963595-7FCD-4109-950E-822564DF26D3}"/>
                  </a:ext>
                </a:extLst>
              </p14:cNvPr>
              <p14:cNvContentPartPr/>
              <p14:nvPr/>
            </p14:nvContentPartPr>
            <p14:xfrm>
              <a:off x="10772715" y="5457305"/>
              <a:ext cx="218880" cy="2224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10963595-7FCD-4109-950E-822564DF26D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754715" y="5439305"/>
                <a:ext cx="2545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E400460-FF4E-4428-987E-CECE7A695371}"/>
                  </a:ext>
                </a:extLst>
              </p14:cNvPr>
              <p14:cNvContentPartPr/>
              <p14:nvPr/>
            </p14:nvContentPartPr>
            <p14:xfrm>
              <a:off x="8254817" y="4886907"/>
              <a:ext cx="3521520" cy="17326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E400460-FF4E-4428-987E-CECE7A69537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237177" y="4868907"/>
                <a:ext cx="3557160" cy="176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086122D-8D42-4260-ABBF-6C127CDA3FCA}"/>
              </a:ext>
            </a:extLst>
          </p:cNvPr>
          <p:cNvGrpSpPr/>
          <p:nvPr/>
        </p:nvGrpSpPr>
        <p:grpSpPr>
          <a:xfrm>
            <a:off x="9096282" y="6257792"/>
            <a:ext cx="1777320" cy="206640"/>
            <a:chOff x="9206990" y="5240279"/>
            <a:chExt cx="177732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41F8969-E541-4C3B-B4BB-9FC9F21245A0}"/>
                    </a:ext>
                  </a:extLst>
                </p14:cNvPr>
                <p14:cNvContentPartPr/>
                <p14:nvPr/>
              </p14:nvContentPartPr>
              <p14:xfrm>
                <a:off x="9213470" y="5262239"/>
                <a:ext cx="155160" cy="127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41F8969-E541-4C3B-B4BB-9FC9F21245A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195470" y="5244599"/>
                  <a:ext cx="190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3803E91-E746-406D-B61B-963CD62ACC7A}"/>
                    </a:ext>
                  </a:extLst>
                </p14:cNvPr>
                <p14:cNvContentPartPr/>
                <p14:nvPr/>
              </p14:nvContentPartPr>
              <p14:xfrm>
                <a:off x="9206990" y="5304719"/>
                <a:ext cx="132480" cy="61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3803E91-E746-406D-B61B-963CD62ACC7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88990" y="5287079"/>
                  <a:ext cx="168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1CA3BF9-BD4F-4360-8002-3FB165126B71}"/>
                    </a:ext>
                  </a:extLst>
                </p14:cNvPr>
                <p14:cNvContentPartPr/>
                <p14:nvPr/>
              </p14:nvContentPartPr>
              <p14:xfrm>
                <a:off x="9457910" y="5320919"/>
                <a:ext cx="193680" cy="824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1CA3BF9-BD4F-4360-8002-3FB165126B7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440270" y="5302919"/>
                  <a:ext cx="229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97434C8-9D00-4D9A-A395-94CD95141C46}"/>
                    </a:ext>
                  </a:extLst>
                </p14:cNvPr>
                <p14:cNvContentPartPr/>
                <p14:nvPr/>
              </p14:nvContentPartPr>
              <p14:xfrm>
                <a:off x="9682550" y="5308679"/>
                <a:ext cx="189720" cy="813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97434C8-9D00-4D9A-A395-94CD95141C4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664550" y="5291039"/>
                  <a:ext cx="225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5BDBDBE-EA3D-4B62-8AE6-ABA9F461E71C}"/>
                    </a:ext>
                  </a:extLst>
                </p14:cNvPr>
                <p14:cNvContentPartPr/>
                <p14:nvPr/>
              </p14:nvContentPartPr>
              <p14:xfrm>
                <a:off x="9938150" y="5258279"/>
                <a:ext cx="69840" cy="102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5BDBDBE-EA3D-4B62-8AE6-ABA9F461E71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920510" y="5240279"/>
                  <a:ext cx="105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DB83210-D936-4ECB-9F11-2F55A8D79517}"/>
                    </a:ext>
                  </a:extLst>
                </p14:cNvPr>
                <p14:cNvContentPartPr/>
                <p14:nvPr/>
              </p14:nvContentPartPr>
              <p14:xfrm>
                <a:off x="9919070" y="5369519"/>
                <a:ext cx="30600" cy="34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DB83210-D936-4ECB-9F11-2F55A8D7951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901070" y="5351879"/>
                  <a:ext cx="66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212A2E6-768F-4AC5-805B-F3EF41286F64}"/>
                    </a:ext>
                  </a:extLst>
                </p14:cNvPr>
                <p14:cNvContentPartPr/>
                <p14:nvPr/>
              </p14:nvContentPartPr>
              <p14:xfrm>
                <a:off x="10063070" y="5258999"/>
                <a:ext cx="136440" cy="1166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212A2E6-768F-4AC5-805B-F3EF41286F6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045070" y="5240999"/>
                  <a:ext cx="172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35F6CCC-93AF-48DB-AB39-4C534E8EF0EF}"/>
                    </a:ext>
                  </a:extLst>
                </p14:cNvPr>
                <p14:cNvContentPartPr/>
                <p14:nvPr/>
              </p14:nvContentPartPr>
              <p14:xfrm>
                <a:off x="10241630" y="5345399"/>
                <a:ext cx="100080" cy="46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35F6CCC-93AF-48DB-AB39-4C534E8EF0E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223990" y="5327759"/>
                  <a:ext cx="135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738DD7-4CCE-47B0-B7CD-F380D17F631B}"/>
                    </a:ext>
                  </a:extLst>
                </p14:cNvPr>
                <p14:cNvContentPartPr/>
                <p14:nvPr/>
              </p14:nvContentPartPr>
              <p14:xfrm>
                <a:off x="10393910" y="5306159"/>
                <a:ext cx="12240" cy="478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738DD7-4CCE-47B0-B7CD-F380D17F631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376270" y="5288159"/>
                  <a:ext cx="47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D7C3D73-81D5-4E0C-8927-6155BFB84278}"/>
                    </a:ext>
                  </a:extLst>
                </p14:cNvPr>
                <p14:cNvContentPartPr/>
                <p14:nvPr/>
              </p14:nvContentPartPr>
              <p14:xfrm>
                <a:off x="10357550" y="5371319"/>
                <a:ext cx="42120" cy="75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D7C3D73-81D5-4E0C-8927-6155BFB8427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339910" y="5353679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A2EA9ED-B3B9-44EE-ABB5-DBD1A57A5BE4}"/>
                    </a:ext>
                  </a:extLst>
                </p14:cNvPr>
                <p14:cNvContentPartPr/>
                <p14:nvPr/>
              </p14:nvContentPartPr>
              <p14:xfrm>
                <a:off x="10439990" y="5240279"/>
                <a:ext cx="102960" cy="1731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A2EA9ED-B3B9-44EE-ABB5-DBD1A57A5BE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22350" y="5222639"/>
                  <a:ext cx="138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0F2C56E-F1E1-421A-8F70-59FFF2088DFF}"/>
                    </a:ext>
                  </a:extLst>
                </p14:cNvPr>
                <p14:cNvContentPartPr/>
                <p14:nvPr/>
              </p14:nvContentPartPr>
              <p14:xfrm>
                <a:off x="10659590" y="5321279"/>
                <a:ext cx="239400" cy="91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0F2C56E-F1E1-421A-8F70-59FFF2088DF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641950" y="5303279"/>
                  <a:ext cx="275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C57D504-17C3-41DE-AEB4-E37562205F46}"/>
                    </a:ext>
                  </a:extLst>
                </p14:cNvPr>
                <p14:cNvContentPartPr/>
                <p14:nvPr/>
              </p14:nvContentPartPr>
              <p14:xfrm>
                <a:off x="10897910" y="5295359"/>
                <a:ext cx="15120" cy="1101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C57D504-17C3-41DE-AEB4-E37562205F4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879910" y="5277359"/>
                  <a:ext cx="50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2E8EA90-7A79-44D9-9E62-6FEDE244DB91}"/>
                    </a:ext>
                  </a:extLst>
                </p14:cNvPr>
                <p14:cNvContentPartPr/>
                <p14:nvPr/>
              </p14:nvContentPartPr>
              <p14:xfrm>
                <a:off x="10849670" y="5336399"/>
                <a:ext cx="71280" cy="28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2E8EA90-7A79-44D9-9E62-6FEDE244DB9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832030" y="5318399"/>
                  <a:ext cx="106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2D5DE61-C274-4DF4-AB4C-C7619BA497AC}"/>
                    </a:ext>
                  </a:extLst>
                </p14:cNvPr>
                <p14:cNvContentPartPr/>
                <p14:nvPr/>
              </p14:nvContentPartPr>
              <p14:xfrm>
                <a:off x="10944710" y="5321999"/>
                <a:ext cx="39600" cy="802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2D5DE61-C274-4DF4-AB4C-C7619BA497A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926710" y="5304359"/>
                  <a:ext cx="75240" cy="11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34564633-6552-4189-B279-2E13CAFC1219}"/>
              </a:ext>
            </a:extLst>
          </p:cNvPr>
          <p:cNvSpPr txBox="1"/>
          <p:nvPr/>
        </p:nvSpPr>
        <p:spPr>
          <a:xfrm>
            <a:off x="8797613" y="4526947"/>
            <a:ext cx="25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established!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999FF1C-4233-4734-B4FA-940FF0855F92}"/>
              </a:ext>
            </a:extLst>
          </p:cNvPr>
          <p:cNvGrpSpPr/>
          <p:nvPr/>
        </p:nvGrpSpPr>
        <p:grpSpPr>
          <a:xfrm>
            <a:off x="8886618" y="5652549"/>
            <a:ext cx="168120" cy="114480"/>
            <a:chOff x="8997326" y="4635036"/>
            <a:chExt cx="16812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941EBE1-0C84-44DD-AA36-E60F1BA0E9C1}"/>
                    </a:ext>
                  </a:extLst>
                </p14:cNvPr>
                <p14:cNvContentPartPr/>
                <p14:nvPr/>
              </p14:nvContentPartPr>
              <p14:xfrm>
                <a:off x="8997326" y="4635036"/>
                <a:ext cx="168120" cy="1144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941EBE1-0C84-44DD-AA36-E60F1BA0E9C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988326" y="4626036"/>
                  <a:ext cx="185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449CE70-6C2D-4300-9732-4CB5F7EB532D}"/>
                    </a:ext>
                  </a:extLst>
                </p14:cNvPr>
                <p14:cNvContentPartPr/>
                <p14:nvPr/>
              </p14:nvContentPartPr>
              <p14:xfrm>
                <a:off x="9056726" y="4662036"/>
                <a:ext cx="93600" cy="820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449CE70-6C2D-4300-9732-4CB5F7EB532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48086" y="4653396"/>
                  <a:ext cx="11124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7374E44-1A03-4263-A754-38321D636E2F}"/>
              </a:ext>
            </a:extLst>
          </p:cNvPr>
          <p:cNvGrpSpPr/>
          <p:nvPr/>
        </p:nvGrpSpPr>
        <p:grpSpPr>
          <a:xfrm>
            <a:off x="8979498" y="5672349"/>
            <a:ext cx="48960" cy="60480"/>
            <a:chOff x="9090206" y="4654836"/>
            <a:chExt cx="48960" cy="6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FC0AA0C-0E93-4079-A075-A86AB45E1D48}"/>
                    </a:ext>
                  </a:extLst>
                </p14:cNvPr>
                <p14:cNvContentPartPr/>
                <p14:nvPr/>
              </p14:nvContentPartPr>
              <p14:xfrm>
                <a:off x="9125486" y="4654836"/>
                <a:ext cx="11160" cy="208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FC0AA0C-0E93-4079-A075-A86AB45E1D4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16846" y="4646196"/>
                  <a:ext cx="28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AA2DCB0-A02B-4EB1-ABF6-F474AD3FC658}"/>
                    </a:ext>
                  </a:extLst>
                </p14:cNvPr>
                <p14:cNvContentPartPr/>
                <p14:nvPr/>
              </p14:nvContentPartPr>
              <p14:xfrm>
                <a:off x="9093086" y="4675356"/>
                <a:ext cx="11520" cy="12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AA2DCB0-A02B-4EB1-ABF6-F474AD3FC65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84446" y="4666356"/>
                  <a:ext cx="29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CD31446-A2F8-43DA-AEB2-F03DDF13665D}"/>
                    </a:ext>
                  </a:extLst>
                </p14:cNvPr>
                <p14:cNvContentPartPr/>
                <p14:nvPr/>
              </p14:nvContentPartPr>
              <p14:xfrm>
                <a:off x="9122966" y="4695516"/>
                <a:ext cx="16200" cy="140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CD31446-A2F8-43DA-AEB2-F03DDF1366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114326" y="4686876"/>
                  <a:ext cx="33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6ABA0BF-0AA9-4AD6-97E2-4D7E92DB35CC}"/>
                    </a:ext>
                  </a:extLst>
                </p14:cNvPr>
                <p14:cNvContentPartPr/>
                <p14:nvPr/>
              </p14:nvContentPartPr>
              <p14:xfrm>
                <a:off x="9090206" y="4705236"/>
                <a:ext cx="6480" cy="100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6ABA0BF-0AA9-4AD6-97E2-4D7E92DB35C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81206" y="4696596"/>
                  <a:ext cx="2412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8064E28-C3CC-4C9C-83BE-5C3E8E68F73D}"/>
              </a:ext>
            </a:extLst>
          </p:cNvPr>
          <p:cNvGrpSpPr/>
          <p:nvPr/>
        </p:nvGrpSpPr>
        <p:grpSpPr>
          <a:xfrm>
            <a:off x="8978418" y="5743989"/>
            <a:ext cx="51840" cy="134640"/>
            <a:chOff x="9089126" y="4726476"/>
            <a:chExt cx="5184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FB45471-2A49-4CB6-B1EF-80E96DF3ACD7}"/>
                    </a:ext>
                  </a:extLst>
                </p14:cNvPr>
                <p14:cNvContentPartPr/>
                <p14:nvPr/>
              </p14:nvContentPartPr>
              <p14:xfrm>
                <a:off x="9089126" y="4732236"/>
                <a:ext cx="51840" cy="1288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FB45471-2A49-4CB6-B1EF-80E96DF3ACD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080486" y="4723236"/>
                  <a:ext cx="69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25FFF6A-4B1A-4EF9-A3E7-084F63C01CE5}"/>
                    </a:ext>
                  </a:extLst>
                </p14:cNvPr>
                <p14:cNvContentPartPr/>
                <p14:nvPr/>
              </p14:nvContentPartPr>
              <p14:xfrm>
                <a:off x="9119006" y="4763916"/>
                <a:ext cx="11880" cy="687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25FFF6A-4B1A-4EF9-A3E7-084F63C01CE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110366" y="4754916"/>
                  <a:ext cx="29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7BCBC64-F398-4391-97C3-18CD4A1F6468}"/>
                    </a:ext>
                  </a:extLst>
                </p14:cNvPr>
                <p14:cNvContentPartPr/>
                <p14:nvPr/>
              </p14:nvContentPartPr>
              <p14:xfrm>
                <a:off x="9117566" y="4739076"/>
                <a:ext cx="9000" cy="687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7BCBC64-F398-4391-97C3-18CD4A1F646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108566" y="4730076"/>
                  <a:ext cx="26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74BE26B-156A-4CC1-8F59-1FACCED21DD7}"/>
                    </a:ext>
                  </a:extLst>
                </p14:cNvPr>
                <p14:cNvContentPartPr/>
                <p14:nvPr/>
              </p14:nvContentPartPr>
              <p14:xfrm>
                <a:off x="9095606" y="4726476"/>
                <a:ext cx="21240" cy="194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74BE26B-156A-4CC1-8F59-1FACCED21DD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086606" y="4717836"/>
                  <a:ext cx="388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092D48B-6292-40ED-9FD2-0431375C198A}"/>
              </a:ext>
            </a:extLst>
          </p:cNvPr>
          <p:cNvGrpSpPr/>
          <p:nvPr/>
        </p:nvGrpSpPr>
        <p:grpSpPr>
          <a:xfrm>
            <a:off x="10568054" y="5629498"/>
            <a:ext cx="68760" cy="141840"/>
            <a:chOff x="10678762" y="4611985"/>
            <a:chExt cx="6876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389C247-886A-4D23-AED2-507DC2E963A0}"/>
                    </a:ext>
                  </a:extLst>
                </p14:cNvPr>
                <p14:cNvContentPartPr/>
                <p14:nvPr/>
              </p14:nvContentPartPr>
              <p14:xfrm>
                <a:off x="10686682" y="4611985"/>
                <a:ext cx="54720" cy="136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389C247-886A-4D23-AED2-507DC2E963A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682362" y="4607665"/>
                  <a:ext cx="63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611321B-BE96-4234-A619-372D6C0A4D96}"/>
                    </a:ext>
                  </a:extLst>
                </p14:cNvPr>
                <p14:cNvContentPartPr/>
                <p14:nvPr/>
              </p14:nvContentPartPr>
              <p14:xfrm>
                <a:off x="10689202" y="4616665"/>
                <a:ext cx="54000" cy="856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611321B-BE96-4234-A619-372D6C0A4D9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84882" y="4612345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21BCB73-2F31-4952-8CC6-1B669A1A36DB}"/>
                    </a:ext>
                  </a:extLst>
                </p14:cNvPr>
                <p14:cNvContentPartPr/>
                <p14:nvPr/>
              </p14:nvContentPartPr>
              <p14:xfrm>
                <a:off x="10704682" y="4696945"/>
                <a:ext cx="11880" cy="496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21BCB73-2F31-4952-8CC6-1B669A1A36D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700362" y="4692625"/>
                  <a:ext cx="20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8A3CBFE-165E-4B8C-85C9-CA65A92455DF}"/>
                    </a:ext>
                  </a:extLst>
                </p14:cNvPr>
                <p14:cNvContentPartPr/>
                <p14:nvPr/>
              </p14:nvContentPartPr>
              <p14:xfrm>
                <a:off x="10692802" y="4727545"/>
                <a:ext cx="54720" cy="219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8A3CBFE-165E-4B8C-85C9-CA65A92455D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688482" y="4723225"/>
                  <a:ext cx="63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5E4DD23-51C6-4627-8D63-F8BC1F0A81BC}"/>
                    </a:ext>
                  </a:extLst>
                </p14:cNvPr>
                <p14:cNvContentPartPr/>
                <p14:nvPr/>
              </p14:nvContentPartPr>
              <p14:xfrm>
                <a:off x="10678762" y="4718185"/>
                <a:ext cx="33840" cy="255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5E4DD23-51C6-4627-8D63-F8BC1F0A81B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674442" y="4713865"/>
                  <a:ext cx="42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68EFFF2-FC96-4C11-931C-E92DEF338AA1}"/>
                    </a:ext>
                  </a:extLst>
                </p14:cNvPr>
                <p14:cNvContentPartPr/>
                <p14:nvPr/>
              </p14:nvContentPartPr>
              <p14:xfrm>
                <a:off x="10715122" y="4744465"/>
                <a:ext cx="22320" cy="9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68EFFF2-FC96-4C11-931C-E92DEF338AA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710802" y="4740145"/>
                  <a:ext cx="309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1CE003D1-1AD3-4B04-8454-E850B8035A04}"/>
                  </a:ext>
                </a:extLst>
              </p14:cNvPr>
              <p14:cNvContentPartPr/>
              <p14:nvPr/>
            </p14:nvContentPartPr>
            <p14:xfrm>
              <a:off x="10587854" y="5674138"/>
              <a:ext cx="36720" cy="428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1CE003D1-1AD3-4B04-8454-E850B8035A04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0583534" y="5669818"/>
                <a:ext cx="453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14E51CD2-2A75-4DB1-B556-E2372B48A7AC}"/>
                  </a:ext>
                </a:extLst>
              </p14:cNvPr>
              <p14:cNvContentPartPr/>
              <p14:nvPr/>
            </p14:nvContentPartPr>
            <p14:xfrm>
              <a:off x="10604774" y="5728858"/>
              <a:ext cx="66600" cy="1224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14E51CD2-2A75-4DB1-B556-E2372B48A7A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596134" y="5720218"/>
                <a:ext cx="842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D432497-F1BF-483D-B172-67BA08F2A57A}"/>
              </a:ext>
            </a:extLst>
          </p:cNvPr>
          <p:cNvGrpSpPr/>
          <p:nvPr/>
        </p:nvGrpSpPr>
        <p:grpSpPr>
          <a:xfrm>
            <a:off x="10277304" y="5914117"/>
            <a:ext cx="568800" cy="201240"/>
            <a:chOff x="10388012" y="4896604"/>
            <a:chExt cx="56880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056BD3D-8B22-42DE-A9B5-B34535D43D79}"/>
                    </a:ext>
                  </a:extLst>
                </p14:cNvPr>
                <p14:cNvContentPartPr/>
                <p14:nvPr/>
              </p14:nvContentPartPr>
              <p14:xfrm>
                <a:off x="10405652" y="4959604"/>
                <a:ext cx="136080" cy="1224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056BD3D-8B22-42DE-A9B5-B34535D43D7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396652" y="4950604"/>
                  <a:ext cx="153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6D2D4CF-5A5B-4429-8F7A-9ADA0345049B}"/>
                    </a:ext>
                  </a:extLst>
                </p14:cNvPr>
                <p14:cNvContentPartPr/>
                <p14:nvPr/>
              </p14:nvContentPartPr>
              <p14:xfrm>
                <a:off x="10388012" y="5014684"/>
                <a:ext cx="82800" cy="230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6D2D4CF-5A5B-4429-8F7A-9ADA0345049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379012" y="5005684"/>
                  <a:ext cx="100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7712BC3-8BFA-4CA1-82F1-B7A242333639}"/>
                    </a:ext>
                  </a:extLst>
                </p14:cNvPr>
                <p14:cNvContentPartPr/>
                <p14:nvPr/>
              </p14:nvContentPartPr>
              <p14:xfrm>
                <a:off x="10584572" y="4926844"/>
                <a:ext cx="65160" cy="1710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7712BC3-8BFA-4CA1-82F1-B7A24233363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575932" y="4918204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828E2F4-37CC-4424-991F-65B0A578B10D}"/>
                    </a:ext>
                  </a:extLst>
                </p14:cNvPr>
                <p14:cNvContentPartPr/>
                <p14:nvPr/>
              </p14:nvContentPartPr>
              <p14:xfrm>
                <a:off x="10703012" y="4896604"/>
                <a:ext cx="144720" cy="1980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828E2F4-37CC-4424-991F-65B0A578B10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694012" y="4887964"/>
                  <a:ext cx="162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FFF4814-28BF-4313-BDEB-20647EC44C91}"/>
                    </a:ext>
                  </a:extLst>
                </p14:cNvPr>
                <p14:cNvContentPartPr/>
                <p14:nvPr/>
              </p14:nvContentPartPr>
              <p14:xfrm>
                <a:off x="10852412" y="4999564"/>
                <a:ext cx="104400" cy="684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FFF4814-28BF-4313-BDEB-20647EC44C9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43412" y="4990924"/>
                  <a:ext cx="1220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3912954A-4E45-4E72-A62F-FD094FEFFCB8}"/>
              </a:ext>
            </a:extLst>
          </p:cNvPr>
          <p:cNvGrpSpPr/>
          <p:nvPr/>
        </p:nvGrpSpPr>
        <p:grpSpPr>
          <a:xfrm>
            <a:off x="8799144" y="6057037"/>
            <a:ext cx="752400" cy="140040"/>
            <a:chOff x="8909852" y="5039524"/>
            <a:chExt cx="7524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AD89A48-FA06-48C6-90A4-5F65437774E0}"/>
                    </a:ext>
                  </a:extLst>
                </p14:cNvPr>
                <p14:cNvContentPartPr/>
                <p14:nvPr/>
              </p14:nvContentPartPr>
              <p14:xfrm>
                <a:off x="8909852" y="5039524"/>
                <a:ext cx="95760" cy="1123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AD89A48-FA06-48C6-90A4-5F65437774E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901212" y="5030884"/>
                  <a:ext cx="113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B300778-37A3-4827-92B0-D40545BD0AE0}"/>
                    </a:ext>
                  </a:extLst>
                </p14:cNvPr>
                <p14:cNvContentPartPr/>
                <p14:nvPr/>
              </p14:nvContentPartPr>
              <p14:xfrm>
                <a:off x="9029372" y="5044204"/>
                <a:ext cx="59040" cy="748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B300778-37A3-4827-92B0-D40545BD0AE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020732" y="5035564"/>
                  <a:ext cx="76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C0C75FF-93B8-4052-BF1C-976E35723539}"/>
                    </a:ext>
                  </a:extLst>
                </p14:cNvPr>
                <p14:cNvContentPartPr/>
                <p14:nvPr/>
              </p14:nvContentPartPr>
              <p14:xfrm>
                <a:off x="9120092" y="5042044"/>
                <a:ext cx="64800" cy="1159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C0C75FF-93B8-4052-BF1C-976E3572353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111092" y="5033404"/>
                  <a:ext cx="82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33FC99B-646C-4C57-9699-C658B95E0990}"/>
                    </a:ext>
                  </a:extLst>
                </p14:cNvPr>
                <p14:cNvContentPartPr/>
                <p14:nvPr/>
              </p14:nvContentPartPr>
              <p14:xfrm>
                <a:off x="9219092" y="5048884"/>
                <a:ext cx="13320" cy="1306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33FC99B-646C-4C57-9699-C658B95E099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210092" y="5040244"/>
                  <a:ext cx="30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3DCE2B2-3AB7-48CF-BF3F-FDB3D6783FB6}"/>
                    </a:ext>
                  </a:extLst>
                </p14:cNvPr>
                <p14:cNvContentPartPr/>
                <p14:nvPr/>
              </p14:nvContentPartPr>
              <p14:xfrm>
                <a:off x="9169052" y="5079844"/>
                <a:ext cx="88200" cy="82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3DCE2B2-3AB7-48CF-BF3F-FDB3D6783FB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160052" y="5071204"/>
                  <a:ext cx="105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4DF390B-A0B1-4FFF-A9B9-420038D93A98}"/>
                    </a:ext>
                  </a:extLst>
                </p14:cNvPr>
                <p14:cNvContentPartPr/>
                <p14:nvPr/>
              </p14:nvContentPartPr>
              <p14:xfrm>
                <a:off x="9295052" y="5092804"/>
                <a:ext cx="56160" cy="572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4DF390B-A0B1-4FFF-A9B9-420038D93A9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286052" y="5084164"/>
                  <a:ext cx="73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3AC0DEB-7E7B-4468-BF8A-8F6ADBC25B98}"/>
                    </a:ext>
                  </a:extLst>
                </p14:cNvPr>
                <p14:cNvContentPartPr/>
                <p14:nvPr/>
              </p14:nvContentPartPr>
              <p14:xfrm>
                <a:off x="9370292" y="5068324"/>
                <a:ext cx="170640" cy="784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3AC0DEB-7E7B-4468-BF8A-8F6ADBC25B9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361652" y="5059684"/>
                  <a:ext cx="188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C96D9F2-653F-40C7-A3B7-5BFE5E6A5914}"/>
                    </a:ext>
                  </a:extLst>
                </p14:cNvPr>
                <p14:cNvContentPartPr/>
                <p14:nvPr/>
              </p14:nvContentPartPr>
              <p14:xfrm>
                <a:off x="9565052" y="5071564"/>
                <a:ext cx="97200" cy="565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C96D9F2-653F-40C7-A3B7-5BFE5E6A591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556052" y="5062924"/>
                  <a:ext cx="114840" cy="7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9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838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Sup!</vt:lpstr>
      <vt:lpstr>Problem</vt:lpstr>
      <vt:lpstr>Opportunity </vt:lpstr>
      <vt:lpstr>Solution</vt:lpstr>
      <vt:lpstr>Who are the “players” in the game?</vt:lpstr>
      <vt:lpstr>Incentive </vt:lpstr>
      <vt:lpstr>Possible Issues </vt:lpstr>
      <vt:lpstr>Interface for elderly user</vt:lpstr>
      <vt:lpstr>Restaurant customer user interface</vt:lpstr>
      <vt:lpstr>Restaurant user interface</vt:lpstr>
      <vt:lpstr>Criteria for discount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Sup!</dc:title>
  <dc:creator>S BD</dc:creator>
  <cp:lastModifiedBy>S BD</cp:lastModifiedBy>
  <cp:revision>29</cp:revision>
  <dcterms:created xsi:type="dcterms:W3CDTF">2020-06-06T17:46:16Z</dcterms:created>
  <dcterms:modified xsi:type="dcterms:W3CDTF">2020-06-07T14:22:35Z</dcterms:modified>
</cp:coreProperties>
</file>