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1CC9FB-54EA-21A9-AB61-5D956CD51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90BCB0-E00A-C149-7735-2F37C5F9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819D0D-CE6C-23EF-5163-2295B610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B27348-A1BD-17CB-86D5-ED08011A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7963AB-19FD-4E58-8D5F-225AA491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E942DB-460A-BA25-0602-DDE329D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3BC10E1-59B4-A6A8-D95E-D07B27015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40B9D3-C905-2364-98AB-B507BF11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7510E4-085F-C787-3A34-78642CCA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C68949-D950-1B73-F81C-BD067117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108F032-AC01-CE3C-FC9A-9211DF498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0C57786-8801-99A9-A3F4-3F2230CD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1B097B-B2FB-9F9D-8201-0DFFC7A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5A81EE-C441-8303-14FE-F6BF143E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E0BCED-6C5D-21D7-7268-7C8808A4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C3370A-CD7E-1BF0-E295-512B9D4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CC9DE-C01F-4FF8-366D-96F2118E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57F860-6A24-5F7C-523A-FCEFE243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7D5E18-5EFD-5D09-78D7-A77913F6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7EFC9B-EEF6-ECE7-1F61-AF7EF331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A3EDBA-0F87-5F6E-A79A-01AC4909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D260CA-22D0-2714-C9DF-DAED0CCF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CE5705-5E27-C007-C207-36BED90E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DE2FC5-7BC8-D8FD-03F3-8162FD22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02EAA9-25A6-D398-D59C-D71C9811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E77AB-2431-D914-717C-254C5002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F7C251-A676-45DF-6588-218DE0809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5CAC43C-1630-46F2-3A83-097B0EE5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94CB1B-F350-125A-A6FB-D3F61AF6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2F49493-AEFB-F8A0-398A-F840024E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FDAF3-D717-7403-08E7-F49FE42E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17DA1-9D01-F8DC-1932-7E45E9A6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EE442B4-5355-0DD4-17AA-A57F364B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2282C90-AC33-23FE-36FE-36E1A8DB7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6601A4A-52F2-51CF-0DC6-5153FDEE7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B94642-54FF-44CD-DB62-7C4589F6F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A2341C6-C4E5-A2A3-1093-5F149128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0E214C4-B9F7-F3F4-654A-E4C39CED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6A3BDE1-3B65-2E11-5A13-A88819B2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5860F7-7CB9-5701-337E-70FD56CB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BE2EC15-7F89-3266-2BD2-7D85FDA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311E9AF-7DD1-8795-ED71-0CDFB5FB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4C7AEA2-A396-11D4-9E6F-0BF2A38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9F91856-E709-4526-13B8-5C0F6AA9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95C3304-7A1A-1A75-7F2D-0F122CE8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D554292-8078-2F17-BCFA-C1E43ED9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CB0170-EB50-CF12-62BC-07CFF8DD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FC063C-BB8F-85D2-873B-92E3CE01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D2C0908-4592-A00B-9497-F19E004B4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7DBC833-FDBD-6227-92C5-9D1BF507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1711BE1-333D-F7BF-0419-8DF31035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787CAE-4922-DCDE-E719-A85303D7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7865E-0F47-F0B9-85FD-CEDBFFA2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60A69BA-9A80-6E4E-A88B-3AA320F25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1A8892E-F4E5-EED3-8797-A4C4A565F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86F42F6-D3F9-B1A3-01B0-269AACA9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391462-46D2-00E0-1D23-E29412EE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907D17-BC27-2A35-26A7-AD9085B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2F449CB-9B0F-87EF-7A96-F6B6CFC2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57830C-4BEB-5984-8F84-A1095B4F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1EA05D-41D4-2389-A68E-7971A3522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18D7-0E9F-4BDD-8083-15BF485FA8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29534E-20B7-D5FD-F620-9CEFD9BEA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1FFC06-D241-B0F6-AD0A-D007130AE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B569-09C2-470F-B066-68BBFDCC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shwatersystems.com/blogs/blog/how-to-maintain-a-freshwater-aquariu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vemq.com/" TargetMode="External"/><Relationship Id="rId5" Type="http://schemas.openxmlformats.org/officeDocument/2006/relationships/hyperlink" Target="https://www.petco.com/shop/en/petcostore/category/fish/fish-tank-cleaning" TargetMode="External"/><Relationship Id="rId4" Type="http://schemas.openxmlformats.org/officeDocument/2006/relationships/hyperlink" Target="https://www.thesprucepets.com/routine-aquarium-maintenance-13810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men Azul Fondo De Pantalla - Imagen gratis en Pixabay - Pixabay">
            <a:extLst>
              <a:ext uri="{FF2B5EF4-FFF2-40B4-BE49-F238E27FC236}">
                <a16:creationId xmlns:a16="http://schemas.microsoft.com/office/drawing/2014/main" id="{907A7491-EB76-9E2D-97F0-7E28AF9D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92FC0AB-D4A0-C0A7-9992-29C25A536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8563"/>
            <a:ext cx="9144000" cy="1506113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Smart Aquarium</a:t>
            </a:r>
            <a:br>
              <a:rPr lang="he-IL" b="1" dirty="0">
                <a:latin typeface="+mn-lt"/>
              </a:rPr>
            </a:br>
            <a:r>
              <a:rPr lang="he-IL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פיתוח תוכנה למערכות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he-IL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בסביבת עיר חכמה</a:t>
            </a:r>
            <a:endParaRPr lang="en-US" sz="3600" dirty="0"/>
          </a:p>
        </p:txBody>
      </p:sp>
      <p:pic>
        <p:nvPicPr>
          <p:cNvPr id="1032" name="Picture 8" descr="Requirements of Common Aquarium Fish Species - Bunnycart Blog">
            <a:extLst>
              <a:ext uri="{FF2B5EF4-FFF2-40B4-BE49-F238E27FC236}">
                <a16:creationId xmlns:a16="http://schemas.microsoft.com/office/drawing/2014/main" id="{2FD801F8-44B8-754B-4B24-3527E3C6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10" y="3094085"/>
            <a:ext cx="6077862" cy="341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D5B4157-4E19-A50E-6C5C-E80ED1B5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090" y="1973169"/>
            <a:ext cx="1871819" cy="77579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מגיש:</a:t>
            </a:r>
          </a:p>
          <a:p>
            <a:r>
              <a:rPr lang="he-IL" dirty="0"/>
              <a:t>יניב בירנבוים</a:t>
            </a:r>
            <a:endParaRPr lang="en-US" dirty="0"/>
          </a:p>
        </p:txBody>
      </p:sp>
      <p:pic>
        <p:nvPicPr>
          <p:cNvPr id="1038" name="Picture 14" descr="Tuya Smart WiFi Humidity and Temperature Sensor with Display and Alarm">
            <a:extLst>
              <a:ext uri="{FF2B5EF4-FFF2-40B4-BE49-F238E27FC236}">
                <a16:creationId xmlns:a16="http://schemas.microsoft.com/office/drawing/2014/main" id="{D28B27C2-4ADE-D2DF-6F7D-A2362BBC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82" y="3094085"/>
            <a:ext cx="3370415" cy="33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F22425-0D51-2805-54E4-0503E043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97ABF7-6695-2F7D-3473-10117F1A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Resumen Azul Fondo De Pantalla - Imagen gratis en Pixabay - Pixabay">
            <a:extLst>
              <a:ext uri="{FF2B5EF4-FFF2-40B4-BE49-F238E27FC236}">
                <a16:creationId xmlns:a16="http://schemas.microsoft.com/office/drawing/2014/main" id="{32500930-A2FD-F6D9-BF5E-3CC26EBF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A0F7943-F6FD-B6DC-68B6-280B27BA90C2}"/>
              </a:ext>
            </a:extLst>
          </p:cNvPr>
          <p:cNvSpPr txBox="1"/>
          <p:nvPr/>
        </p:nvSpPr>
        <p:spPr>
          <a:xfrm>
            <a:off x="2137775" y="474553"/>
            <a:ext cx="791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u="sng" dirty="0"/>
              <a:t>מבוא</a:t>
            </a:r>
            <a:endParaRPr lang="en-US" sz="3600" b="1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C340E3A-8110-B578-5F56-50ACF4428571}"/>
              </a:ext>
            </a:extLst>
          </p:cNvPr>
          <p:cNvSpPr txBox="1"/>
          <p:nvPr/>
        </p:nvSpPr>
        <p:spPr>
          <a:xfrm>
            <a:off x="654485" y="2055813"/>
            <a:ext cx="10515600" cy="30469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/>
              <a:t>מי לא רוצה אקווריום עם דגים ,צמחים ,טמפרטורה ואיכות מים מעולים?</a:t>
            </a:r>
          </a:p>
          <a:p>
            <a:pPr algn="ctr"/>
            <a:r>
              <a:rPr lang="he-IL" sz="2400" b="1" dirty="0"/>
              <a:t>זה לא כל כך פשוט לתחזק את האקווריום, אבל!</a:t>
            </a:r>
          </a:p>
          <a:p>
            <a:pPr algn="ctr"/>
            <a:r>
              <a:rPr lang="he-IL" sz="2400" b="1" dirty="0"/>
              <a:t>יש דרך להפוך את האקווריום שלכם לחכם.</a:t>
            </a:r>
          </a:p>
          <a:p>
            <a:pPr algn="ctr"/>
            <a:endParaRPr lang="he-IL" sz="2400" b="1" dirty="0"/>
          </a:p>
          <a:p>
            <a:pPr algn="ctr"/>
            <a:r>
              <a:rPr lang="he-IL" sz="2400" b="1" dirty="0"/>
              <a:t>באמצעות החיישן שלנו לאקווריום חכם, ובשילוב הצ'יפים , המערכות החכמות והתקשורת אל חוטית שלנו, אתם תוכלו להנות מהאקווריום שתמיד רציתם, </a:t>
            </a:r>
          </a:p>
          <a:p>
            <a:pPr algn="ctr"/>
            <a:r>
              <a:rPr lang="he-IL" sz="2400" b="1" dirty="0"/>
              <a:t>החיישן שלנו מסוגל לנתח המים שבתוך האקווריום ולשלוח לכם בזמן אמת נתונים חשובים!.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274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2F3345-1649-F4E2-E05D-0AEFA47E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47BBB1-CC3F-82CE-0550-C4C1E4A7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Resumen Azul Fondo De Pantalla - Imagen gratis en Pixabay - Pixabay">
            <a:extLst>
              <a:ext uri="{FF2B5EF4-FFF2-40B4-BE49-F238E27FC236}">
                <a16:creationId xmlns:a16="http://schemas.microsoft.com/office/drawing/2014/main" id="{16EC54AE-B392-0E6D-270F-413582935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C1B4568-25C4-BDDB-E698-9E5177A1E93D}"/>
              </a:ext>
            </a:extLst>
          </p:cNvPr>
          <p:cNvSpPr txBox="1"/>
          <p:nvPr/>
        </p:nvSpPr>
        <p:spPr>
          <a:xfrm>
            <a:off x="3910208" y="357871"/>
            <a:ext cx="4371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u="sng" dirty="0"/>
              <a:t>המטרות שלנו:</a:t>
            </a:r>
            <a:endParaRPr lang="he-IL" sz="2000" b="1" u="sng" dirty="0"/>
          </a:p>
          <a:p>
            <a:pPr algn="ctr"/>
            <a:r>
              <a:rPr lang="he-IL" sz="2000" b="1" dirty="0"/>
              <a:t>מה היעד שלנו ולמי זה מתאים?</a:t>
            </a:r>
            <a:endParaRPr lang="he-IL" sz="36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9C02199-C86E-CF39-25BE-7C2098D9BD40}"/>
              </a:ext>
            </a:extLst>
          </p:cNvPr>
          <p:cNvSpPr txBox="1"/>
          <p:nvPr/>
        </p:nvSpPr>
        <p:spPr>
          <a:xfrm>
            <a:off x="2656113" y="1697942"/>
            <a:ext cx="6879772" cy="16927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400" b="1" u="sng" dirty="0"/>
              <a:t>היעד</a:t>
            </a:r>
            <a:r>
              <a:rPr lang="he-IL" sz="2400" u="sng" dirty="0"/>
              <a:t> </a:t>
            </a:r>
            <a:r>
              <a:rPr lang="he-IL" sz="2400" b="1" u="sng" dirty="0"/>
              <a:t>שלנו: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/>
              <a:t>מוצר נגיש במחיר מתאים לכל כיס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/>
              <a:t>תאימות לכל מערכת הפעלה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/>
              <a:t>ניתור ושיפור בזמן באמת של האקווריום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/>
              <a:t>לפתח מוצר שניתן להתקינו בקלות ללא צורך בעזרה חיצונית</a:t>
            </a:r>
            <a:endParaRPr lang="en-US" sz="20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726C018-00D2-FC2B-3713-DE70075BBC24}"/>
              </a:ext>
            </a:extLst>
          </p:cNvPr>
          <p:cNvSpPr txBox="1"/>
          <p:nvPr/>
        </p:nvSpPr>
        <p:spPr>
          <a:xfrm>
            <a:off x="2656113" y="3884212"/>
            <a:ext cx="6879772" cy="16927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400" b="1" u="sng" dirty="0"/>
              <a:t>הלקוחות שלנו?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/>
              <a:t>אנשים פרטיים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/>
              <a:t>מסעדות ועסקים קטנים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/>
              <a:t>חברות גדולות בשוק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/>
              <a:t>בתי מלון בכל העולם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60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93BF1E-A82F-F260-E548-BF27ED54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6090E6-C42F-7086-90C1-C5C2F62E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Resumen Azul Fondo De Pantalla - Imagen gratis en Pixabay - Pixabay">
            <a:extLst>
              <a:ext uri="{FF2B5EF4-FFF2-40B4-BE49-F238E27FC236}">
                <a16:creationId xmlns:a16="http://schemas.microsoft.com/office/drawing/2014/main" id="{C488B2A1-BB6A-A61D-C5B3-B6E8B899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8C23D47-E9FD-D082-7A04-3DD668C934C5}"/>
              </a:ext>
            </a:extLst>
          </p:cNvPr>
          <p:cNvSpPr txBox="1"/>
          <p:nvPr/>
        </p:nvSpPr>
        <p:spPr>
          <a:xfrm>
            <a:off x="3299034" y="481113"/>
            <a:ext cx="537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u="sng" dirty="0"/>
              <a:t>אז איך בעצם זה עובד?</a:t>
            </a:r>
            <a:endParaRPr lang="en-US" sz="3600" b="1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5D9B960-01FE-6F12-1B97-21634CA9CF2F}"/>
              </a:ext>
            </a:extLst>
          </p:cNvPr>
          <p:cNvSpPr txBox="1"/>
          <p:nvPr/>
        </p:nvSpPr>
        <p:spPr>
          <a:xfrm>
            <a:off x="838200" y="1262382"/>
            <a:ext cx="10515600" cy="3170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b="1" dirty="0"/>
              <a:t>רכיב חיישני: האקווריום משתמש בחיישן (ואפילו בכמה חיישנים שונים) על מנת לנתר ולנתח מידע כמו טמפרטורה ועכירות המים, האם המים מלוכלכים או נקיים?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b="1" dirty="0"/>
              <a:t>נתונים: באמצעות החיישנים החכמים אנחנו יכולים להעביר את הנתונים למערכת שלנו, ובעצם לנתח אותם בזמן אמת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b="1" dirty="0"/>
              <a:t>בקרה וביצוע פעולות: בזכות המערכת החכמה ובזכות ניתוח הנתונים אנחנו יכולים לבצע פעולות לפי דרישה,</a:t>
            </a:r>
          </a:p>
          <a:p>
            <a:r>
              <a:rPr lang="he-IL" sz="2000" b="1" dirty="0"/>
              <a:t>    כגון: שינוי טמפרטורת המים, ביצוע ניקיון </a:t>
            </a:r>
            <a:r>
              <a:rPr lang="he-IL" sz="2000" b="1" dirty="0" err="1"/>
              <a:t>וכו</a:t>
            </a:r>
            <a:r>
              <a:rPr lang="he-IL" sz="2000" b="1" dirty="0"/>
              <a:t>'.</a:t>
            </a:r>
          </a:p>
          <a:p>
            <a:endParaRPr lang="he-IL" sz="2000" b="1" dirty="0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573EAB59-2B47-A9A9-74C5-141D1A34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008" y="5213750"/>
            <a:ext cx="1468595" cy="146859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2E8AEF56-629F-1B23-D2DF-05B91F705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13339"/>
            <a:ext cx="1468596" cy="1468596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FCF90098-D225-055F-E01C-36B5AFAC6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702" y="5151403"/>
            <a:ext cx="1468596" cy="1468596"/>
          </a:xfrm>
          <a:prstGeom prst="rect">
            <a:avLst/>
          </a:prstGeom>
        </p:spPr>
      </p:pic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41C02E7F-FE59-95B5-4012-A3AEE49AE450}"/>
              </a:ext>
            </a:extLst>
          </p:cNvPr>
          <p:cNvCxnSpPr/>
          <p:nvPr/>
        </p:nvCxnSpPr>
        <p:spPr>
          <a:xfrm>
            <a:off x="7053943" y="5948047"/>
            <a:ext cx="2200868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89D06060-8F0A-E8E1-D010-2EE0557E542A}"/>
              </a:ext>
            </a:extLst>
          </p:cNvPr>
          <p:cNvCxnSpPr>
            <a:cxnSpLocks/>
          </p:cNvCxnSpPr>
          <p:nvPr/>
        </p:nvCxnSpPr>
        <p:spPr>
          <a:xfrm>
            <a:off x="2714171" y="5948047"/>
            <a:ext cx="23513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AEC8D284-262A-01DC-9412-E235488036F1}"/>
              </a:ext>
            </a:extLst>
          </p:cNvPr>
          <p:cNvSpPr txBox="1"/>
          <p:nvPr/>
        </p:nvSpPr>
        <p:spPr>
          <a:xfrm>
            <a:off x="1153885" y="4638449"/>
            <a:ext cx="8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Sensor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5B7E73F5-6820-A374-4741-98D7F2E0520E}"/>
              </a:ext>
            </a:extLst>
          </p:cNvPr>
          <p:cNvSpPr txBox="1"/>
          <p:nvPr/>
        </p:nvSpPr>
        <p:spPr>
          <a:xfrm>
            <a:off x="5138057" y="4638449"/>
            <a:ext cx="16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MQTT Broker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CFE1813A-6AB4-67A9-89E9-12B9B9AD9EE0}"/>
              </a:ext>
            </a:extLst>
          </p:cNvPr>
          <p:cNvSpPr txBox="1"/>
          <p:nvPr/>
        </p:nvSpPr>
        <p:spPr>
          <a:xfrm>
            <a:off x="9000356" y="4499950"/>
            <a:ext cx="20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Electronic Device</a:t>
            </a:r>
          </a:p>
          <a:p>
            <a:r>
              <a:rPr lang="en-US" b="1" dirty="0"/>
              <a:t>Laptop / Phone</a:t>
            </a:r>
          </a:p>
        </p:txBody>
      </p:sp>
    </p:spTree>
    <p:extLst>
      <p:ext uri="{BB962C8B-B14F-4D97-AF65-F5344CB8AC3E}">
        <p14:creationId xmlns:p14="http://schemas.microsoft.com/office/powerpoint/2010/main" val="189273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6CB6F6-86C7-B0A4-817B-7C56D512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Resumen Azul Fondo De Pantalla - Imagen gratis en Pixabay - Pixabay">
            <a:extLst>
              <a:ext uri="{FF2B5EF4-FFF2-40B4-BE49-F238E27FC236}">
                <a16:creationId xmlns:a16="http://schemas.microsoft.com/office/drawing/2014/main" id="{12456DBA-C071-9489-7928-DF8064D0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A490031-1163-4894-8F86-BF35E82432C7}"/>
              </a:ext>
            </a:extLst>
          </p:cNvPr>
          <p:cNvSpPr txBox="1"/>
          <p:nvPr/>
        </p:nvSpPr>
        <p:spPr>
          <a:xfrm>
            <a:off x="1516738" y="243041"/>
            <a:ext cx="915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u="sng" dirty="0"/>
              <a:t>למה כדי בעצם להשתמש במוצר שלנו?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BCDD02A-E044-6C1D-4AC6-9199A1035F03}"/>
              </a:ext>
            </a:extLst>
          </p:cNvPr>
          <p:cNvSpPr txBox="1"/>
          <p:nvPr/>
        </p:nvSpPr>
        <p:spPr>
          <a:xfrm>
            <a:off x="2871533" y="1107509"/>
            <a:ext cx="6448926" cy="34163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u="sng" dirty="0"/>
              <a:t>התראות חשובות בזמן אמת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u="sng" dirty="0"/>
              <a:t>הזמנה של טכנאי בעת הצורך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u="sng" dirty="0"/>
              <a:t>יכולת של הלקוח לבצע פעולות באופן אוטומטי על פי דרישה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u="sng" dirty="0"/>
              <a:t>ניתן לצפות בנתונים חשובים בזמן אמת ומרחוק (פלאפון או מחשב)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u="sng" dirty="0"/>
              <a:t>ניתן להתחבר לכל מערכת הפעלה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u="sng" dirty="0"/>
              <a:t>חיבור חשמל ואינטרנט אל חוטי ואתם מסודרים!</a:t>
            </a:r>
            <a:endParaRPr lang="en-US" sz="2400" b="1" u="sng" dirty="0"/>
          </a:p>
          <a:p>
            <a:endParaRPr lang="en-US" sz="2400" dirty="0"/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3F0A50F6-3B2E-4DFA-DD8F-061EA499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63" y="4372581"/>
            <a:ext cx="4463067" cy="2606868"/>
          </a:xfrm>
        </p:spPr>
      </p:pic>
    </p:spTree>
    <p:extLst>
      <p:ext uri="{BB962C8B-B14F-4D97-AF65-F5344CB8AC3E}">
        <p14:creationId xmlns:p14="http://schemas.microsoft.com/office/powerpoint/2010/main" val="54535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34DB07-5818-B712-8D02-59ECC89D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3DCFB2-E100-61EC-F11C-9BCD1EA6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Resumen Azul Fondo De Pantalla - Imagen gratis en Pixabay - Pixabay">
            <a:extLst>
              <a:ext uri="{FF2B5EF4-FFF2-40B4-BE49-F238E27FC236}">
                <a16:creationId xmlns:a16="http://schemas.microsoft.com/office/drawing/2014/main" id="{31BEEEE0-C996-2074-8548-7DFA96D6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E9D633D-131E-B37D-7EE7-7BBA470728DF}"/>
              </a:ext>
            </a:extLst>
          </p:cNvPr>
          <p:cNvSpPr txBox="1"/>
          <p:nvPr/>
        </p:nvSpPr>
        <p:spPr>
          <a:xfrm>
            <a:off x="0" y="365125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500" b="1" dirty="0"/>
              <a:t>אז מה בעצם הלקוח\המשתמש יכול לעשות באמצעות החיישן שלנו?</a:t>
            </a:r>
            <a:endParaRPr lang="en-US" sz="3500" b="1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BF4AB0C-33CD-BC08-029B-3780B8CC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57" y="1068274"/>
            <a:ext cx="1364343" cy="136434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54818784-9993-291B-98E5-5D7B113F5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18" y="827315"/>
            <a:ext cx="1898196" cy="1898196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CADECE3-1644-7F1F-0C89-931C5D8F7337}"/>
              </a:ext>
            </a:extLst>
          </p:cNvPr>
          <p:cNvSpPr txBox="1"/>
          <p:nvPr/>
        </p:nvSpPr>
        <p:spPr>
          <a:xfrm>
            <a:off x="2794000" y="3051994"/>
            <a:ext cx="6604000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sz="2400" b="1" dirty="0"/>
              <a:t>צפייה בנתונים בזמן אמן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sz="2400" b="1" dirty="0"/>
              <a:t>שליטה במערכות השונות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sz="2400" b="1" dirty="0"/>
              <a:t>תזמון פעולות ו- </a:t>
            </a:r>
            <a:r>
              <a:rPr lang="en-US" sz="2400" b="1" dirty="0"/>
              <a:t>EVENTS</a:t>
            </a:r>
            <a:r>
              <a:rPr lang="he-IL" sz="2400" b="1" dirty="0"/>
              <a:t> (אוטומציה)</a:t>
            </a:r>
            <a:endParaRPr lang="en-US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sz="2400" b="1" dirty="0"/>
              <a:t>בקרה</a:t>
            </a:r>
          </a:p>
        </p:txBody>
      </p:sp>
    </p:spTree>
    <p:extLst>
      <p:ext uri="{BB962C8B-B14F-4D97-AF65-F5344CB8AC3E}">
        <p14:creationId xmlns:p14="http://schemas.microsoft.com/office/powerpoint/2010/main" val="287682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BB1B09-6F8A-1A1D-7C70-C7AF3BFC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Resumen Azul Fondo De Pantalla - Imagen gratis en Pixabay - Pixabay">
            <a:extLst>
              <a:ext uri="{FF2B5EF4-FFF2-40B4-BE49-F238E27FC236}">
                <a16:creationId xmlns:a16="http://schemas.microsoft.com/office/drawing/2014/main" id="{E41DC323-D611-0BE3-3519-ECFAB960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9A41FC4-A31E-1953-0B1D-486EFECD98BC}"/>
              </a:ext>
            </a:extLst>
          </p:cNvPr>
          <p:cNvSpPr txBox="1"/>
          <p:nvPr/>
        </p:nvSpPr>
        <p:spPr>
          <a:xfrm>
            <a:off x="2830286" y="508000"/>
            <a:ext cx="682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u="sng" dirty="0"/>
              <a:t>שלבי הפיתוח שלנו</a:t>
            </a:r>
            <a:endParaRPr lang="en-US" sz="3600" b="1" u="sng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026C1E8-B8D7-8FF0-A39A-A84ED0C8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69" y="1773533"/>
            <a:ext cx="803502" cy="80350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2D4B677-CABA-1BE2-AB21-FD0B1A88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878" y="1596525"/>
            <a:ext cx="1375117" cy="137511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16204BC-7101-B62E-5128-1CFCE3FEF580}"/>
              </a:ext>
            </a:extLst>
          </p:cNvPr>
          <p:cNvSpPr txBox="1"/>
          <p:nvPr/>
        </p:nvSpPr>
        <p:spPr>
          <a:xfrm>
            <a:off x="2506735" y="1238486"/>
            <a:ext cx="275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Development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2C4DE3F-26FF-F0C5-85E7-5A395B25B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494" y="1682903"/>
            <a:ext cx="724506" cy="578756"/>
          </a:xfrm>
          <a:prstGeom prst="rect">
            <a:avLst/>
          </a:prstGeom>
        </p:spPr>
      </p:pic>
      <p:pic>
        <p:nvPicPr>
          <p:cNvPr id="2058" name="Picture 10" descr="Samsung Phone PNG Image - PurePNG | Free transparent CC0 PNG Image Library">
            <a:extLst>
              <a:ext uri="{FF2B5EF4-FFF2-40B4-BE49-F238E27FC236}">
                <a16:creationId xmlns:a16="http://schemas.microsoft.com/office/drawing/2014/main" id="{25DD0CDB-1110-2368-AA2A-B3FB900A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451" y="1601751"/>
            <a:ext cx="1123044" cy="156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4" descr="Wireless Sensor icon. Creative element design from smart home icons  collection. Pixel perfect Wireless Sensor icon for web design, apps,  software, print usage Stock Photo by ©aimagenarium.gmail.com 256271208">
            <a:extLst>
              <a:ext uri="{FF2B5EF4-FFF2-40B4-BE49-F238E27FC236}">
                <a16:creationId xmlns:a16="http://schemas.microsoft.com/office/drawing/2014/main" id="{81DA12ED-3444-AD47-AC51-2414572F5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92" name="Picture 44" descr="Wireless Sensor Networks">
            <a:extLst>
              <a:ext uri="{FF2B5EF4-FFF2-40B4-BE49-F238E27FC236}">
                <a16:creationId xmlns:a16="http://schemas.microsoft.com/office/drawing/2014/main" id="{2EE623DA-C4E5-498F-2258-B65CD4A1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061" y="2362770"/>
            <a:ext cx="712939" cy="70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6CF3467-DB79-A787-3F14-73A5527A7020}"/>
              </a:ext>
            </a:extLst>
          </p:cNvPr>
          <p:cNvSpPr txBox="1"/>
          <p:nvPr/>
        </p:nvSpPr>
        <p:spPr>
          <a:xfrm>
            <a:off x="7804450" y="1252496"/>
            <a:ext cx="184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Device Sensors</a:t>
            </a:r>
          </a:p>
        </p:txBody>
      </p:sp>
      <p:pic>
        <p:nvPicPr>
          <p:cNvPr id="18" name="Google Shape;161;p20">
            <a:extLst>
              <a:ext uri="{FF2B5EF4-FFF2-40B4-BE49-F238E27FC236}">
                <a16:creationId xmlns:a16="http://schemas.microsoft.com/office/drawing/2014/main" id="{190FC10D-ADE8-791C-08CB-6F9D8D0089E7}"/>
              </a:ext>
            </a:extLst>
          </p:cNvPr>
          <p:cNvPicPr preferRelativeResize="0"/>
          <p:nvPr/>
        </p:nvPicPr>
        <p:blipFill rotWithShape="1"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 b="24110"/>
          <a:stretch/>
        </p:blipFill>
        <p:spPr>
          <a:xfrm>
            <a:off x="7968343" y="4363845"/>
            <a:ext cx="1934426" cy="1468050"/>
          </a:xfrm>
          <a:prstGeom prst="rect">
            <a:avLst/>
          </a:prstGeom>
          <a:noFill/>
          <a:ln>
            <a:noFill/>
          </a:ln>
          <a:effectLst>
            <a:outerShdw blurRad="1270000" dist="50800" sx="178000" sy="178000" algn="ctr" rotWithShape="0">
              <a:srgbClr val="002060">
                <a:alpha val="0"/>
              </a:srgbClr>
            </a:outerShdw>
          </a:effectLst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C5AFC4D-36E7-8709-20EC-8014EF37035F}"/>
              </a:ext>
            </a:extLst>
          </p:cNvPr>
          <p:cNvSpPr txBox="1"/>
          <p:nvPr/>
        </p:nvSpPr>
        <p:spPr>
          <a:xfrm>
            <a:off x="7968343" y="3811374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MQTT Service</a:t>
            </a: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08E4C50E-AEB3-C0DB-C3B0-2F8478EEA3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13" y="3987596"/>
            <a:ext cx="4558987" cy="2263419"/>
          </a:xfrm>
          <a:prstGeom prst="rect">
            <a:avLst/>
          </a:prstGeom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0D38885-A265-EF3E-A758-B8AAF58468A9}"/>
              </a:ext>
            </a:extLst>
          </p:cNvPr>
          <p:cNvSpPr txBox="1"/>
          <p:nvPr/>
        </p:nvSpPr>
        <p:spPr>
          <a:xfrm>
            <a:off x="2506734" y="3735449"/>
            <a:ext cx="275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397308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C653EA-81E1-5161-C846-C0ABEC42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628A5A-232C-20D7-E052-132D447B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Resumen Azul Fondo De Pantalla - Imagen gratis en Pixabay - Pixabay">
            <a:extLst>
              <a:ext uri="{FF2B5EF4-FFF2-40B4-BE49-F238E27FC236}">
                <a16:creationId xmlns:a16="http://schemas.microsoft.com/office/drawing/2014/main" id="{DC4AD4AB-ADFC-5784-BD5D-9C206725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97EA122-55AA-1EE8-CA51-B76BB4279C2A}"/>
              </a:ext>
            </a:extLst>
          </p:cNvPr>
          <p:cNvSpPr txBox="1"/>
          <p:nvPr/>
        </p:nvSpPr>
        <p:spPr>
          <a:xfrm>
            <a:off x="3519714" y="498257"/>
            <a:ext cx="515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u="sng" dirty="0"/>
              <a:t>מקורות מידע:</a:t>
            </a:r>
            <a:endParaRPr lang="en-US" sz="3600" b="1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2B5E075-5ADF-DBEA-6885-378366B1EC67}"/>
              </a:ext>
            </a:extLst>
          </p:cNvPr>
          <p:cNvSpPr txBox="1"/>
          <p:nvPr/>
        </p:nvSpPr>
        <p:spPr>
          <a:xfrm>
            <a:off x="1306286" y="1823820"/>
            <a:ext cx="9476920" cy="37856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hlinkClick r:id="rId3"/>
              </a:rPr>
              <a:t>https://www.freshwatersystems.com/blogs/blog/how-to-maintain-a-freshwater-aquarium</a:t>
            </a:r>
            <a:endParaRPr lang="he-IL" sz="2400" u="sng" dirty="0"/>
          </a:p>
          <a:p>
            <a:pPr algn="ctr"/>
            <a:endParaRPr lang="he-IL" sz="2400" u="sng" dirty="0"/>
          </a:p>
          <a:p>
            <a:pPr algn="ctr"/>
            <a:r>
              <a:rPr lang="en-US" sz="2400" u="sng" dirty="0">
                <a:hlinkClick r:id="rId4"/>
              </a:rPr>
              <a:t>https://www.thesprucepets.com/routine-aquarium-maintenance-1381084</a:t>
            </a:r>
            <a:endParaRPr lang="he-IL" sz="2400" u="sng" dirty="0"/>
          </a:p>
          <a:p>
            <a:pPr algn="ctr"/>
            <a:endParaRPr lang="en-US" sz="2400" u="sng" dirty="0"/>
          </a:p>
          <a:p>
            <a:pPr algn="ctr"/>
            <a:r>
              <a:rPr lang="en-US" sz="2400" u="sng" dirty="0">
                <a:hlinkClick r:id="rId5"/>
              </a:rPr>
              <a:t>https://www.petco.com/shop/en/petcostore/category/fish/fish-tank-cleaning</a:t>
            </a:r>
            <a:endParaRPr lang="en-US" sz="2400" u="sng" dirty="0"/>
          </a:p>
          <a:p>
            <a:pPr algn="ctr"/>
            <a:endParaRPr lang="he-IL" sz="2400" u="sng" dirty="0"/>
          </a:p>
          <a:p>
            <a:pPr algn="ctr"/>
            <a:r>
              <a:rPr lang="en-US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https://www.hivemq.com/</a:t>
            </a:r>
            <a:endParaRPr lang="he-IL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316398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367</Words>
  <Application>Microsoft Office PowerPoint</Application>
  <PresentationFormat>מסך רחב</PresentationFormat>
  <Paragraphs>58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Smart Aquarium פיתוח תוכנה למערכות IOT בסביבת עיר חכמה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Aquarium פיתוח תוכנה למערכות IOT בסביבת עיר חכמה</dc:title>
  <dc:creator>Yaniv Birenboyim</dc:creator>
  <cp:lastModifiedBy>Yaniv Birenboyim</cp:lastModifiedBy>
  <cp:revision>3</cp:revision>
  <dcterms:created xsi:type="dcterms:W3CDTF">2023-09-01T15:24:57Z</dcterms:created>
  <dcterms:modified xsi:type="dcterms:W3CDTF">2023-09-01T15:59:48Z</dcterms:modified>
</cp:coreProperties>
</file>