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2743200"/>
            <a:ext cx="2743200" cy="160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pic>
        <p:nvPicPr>
          <p:cNvPr id="5" name="Picture 4" descr="Purchase_appro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1" y="2743200"/>
            <a:ext cx="609600" cy="741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52400" y="3429000"/>
            <a:ext cx="131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PURCHASE ORDER APPROVER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0" y="3429001"/>
            <a:ext cx="762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PURCHASE MANAGER</a:t>
            </a:r>
          </a:p>
          <a:p>
            <a:pPr algn="ctr"/>
            <a:endParaRPr lang="en-US" sz="900" b="1" dirty="0"/>
          </a:p>
        </p:txBody>
      </p:sp>
      <p:sp>
        <p:nvSpPr>
          <p:cNvPr id="8" name="Right Arrow 7"/>
          <p:cNvSpPr/>
          <p:nvPr/>
        </p:nvSpPr>
        <p:spPr>
          <a:xfrm rot="5400000">
            <a:off x="609600" y="182880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9" name="TextBox 8"/>
          <p:cNvSpPr txBox="1"/>
          <p:nvPr/>
        </p:nvSpPr>
        <p:spPr>
          <a:xfrm>
            <a:off x="3810000" y="838200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STORE</a:t>
            </a:r>
            <a:endParaRPr lang="en-US" sz="900" b="1" dirty="0"/>
          </a:p>
        </p:txBody>
      </p:sp>
      <p:pic>
        <p:nvPicPr>
          <p:cNvPr id="10" name="Picture 9" descr="Manag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2819400"/>
            <a:ext cx="520391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PURCHASE ORDER GENERATOR</a:t>
            </a:r>
            <a:endParaRPr lang="en-US" sz="9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581399" y="5757446"/>
            <a:ext cx="1752600" cy="11005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pic>
        <p:nvPicPr>
          <p:cNvPr id="13" name="Picture 12" descr="Dealer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800" y="5867400"/>
            <a:ext cx="1491098" cy="7140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62399" y="6705601"/>
            <a:ext cx="115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DEALERS</a:t>
            </a:r>
            <a:endParaRPr lang="en-US" sz="900" b="1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1028700" y="161993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Generated purchase</a:t>
            </a:r>
          </a:p>
          <a:p>
            <a:pPr algn="ctr"/>
            <a:r>
              <a:rPr lang="en-US" sz="1200" b="1" dirty="0" smtClean="0"/>
              <a:t> order</a:t>
            </a:r>
            <a:endParaRPr lang="en-US" sz="12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0" y="2743200"/>
            <a:ext cx="2743200" cy="160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pic>
        <p:nvPicPr>
          <p:cNvPr id="17" name="Picture 16" descr="Purchase_appro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971800"/>
            <a:ext cx="609600" cy="7414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8599" y="3657600"/>
            <a:ext cx="131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PURCHASE ORDER APPROVER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0" y="3657601"/>
            <a:ext cx="762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PURCHASE MANAGER</a:t>
            </a:r>
          </a:p>
          <a:p>
            <a:pPr algn="ctr"/>
            <a:endParaRPr lang="en-US" sz="900" b="1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609600" y="182880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21" name="Rounded Rectangle 20"/>
          <p:cNvSpPr/>
          <p:nvPr/>
        </p:nvSpPr>
        <p:spPr>
          <a:xfrm>
            <a:off x="3429000" y="0"/>
            <a:ext cx="1981200" cy="1219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pic>
        <p:nvPicPr>
          <p:cNvPr id="22" name="Picture 21" descr="Manag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3048000"/>
            <a:ext cx="520391" cy="60960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3581399" y="5757446"/>
            <a:ext cx="1752600" cy="11005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pic>
        <p:nvPicPr>
          <p:cNvPr id="24" name="Picture 23" descr="Dealer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800" y="5867400"/>
            <a:ext cx="1491098" cy="7140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886200" y="6553200"/>
            <a:ext cx="115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DEALERS</a:t>
            </a:r>
            <a:endParaRPr lang="en-US" sz="900" b="1" dirty="0"/>
          </a:p>
        </p:txBody>
      </p:sp>
      <p:sp>
        <p:nvSpPr>
          <p:cNvPr id="26" name="TextBox 25"/>
          <p:cNvSpPr txBox="1"/>
          <p:nvPr/>
        </p:nvSpPr>
        <p:spPr>
          <a:xfrm rot="2519546">
            <a:off x="2195174" y="4934105"/>
            <a:ext cx="121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Approved purchase </a:t>
            </a:r>
          </a:p>
          <a:p>
            <a:pPr algn="ctr"/>
            <a:r>
              <a:rPr lang="en-US" sz="1200" b="1" dirty="0" smtClean="0"/>
              <a:t>order</a:t>
            </a:r>
            <a:endParaRPr lang="en-US" sz="1200" b="1" dirty="0"/>
          </a:p>
        </p:txBody>
      </p:sp>
      <p:sp>
        <p:nvSpPr>
          <p:cNvPr id="27" name="Right Arrow 26"/>
          <p:cNvSpPr/>
          <p:nvPr/>
        </p:nvSpPr>
        <p:spPr>
          <a:xfrm rot="2430253">
            <a:off x="997022" y="5243680"/>
            <a:ext cx="2868215" cy="373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28" name="Right Arrow 27"/>
          <p:cNvSpPr/>
          <p:nvPr/>
        </p:nvSpPr>
        <p:spPr>
          <a:xfrm rot="16200000">
            <a:off x="3352800" y="480060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3160068" y="4760267"/>
            <a:ext cx="114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Delivers products</a:t>
            </a:r>
            <a:endParaRPr lang="en-US" sz="1200" b="1" dirty="0"/>
          </a:p>
        </p:txBody>
      </p:sp>
      <p:sp>
        <p:nvSpPr>
          <p:cNvPr id="30" name="Right Arrow 29"/>
          <p:cNvSpPr/>
          <p:nvPr/>
        </p:nvSpPr>
        <p:spPr>
          <a:xfrm rot="5400000">
            <a:off x="4038600" y="480060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31" name="TextBox 30"/>
          <p:cNvSpPr txBox="1"/>
          <p:nvPr/>
        </p:nvSpPr>
        <p:spPr>
          <a:xfrm rot="5400000">
            <a:off x="4506099" y="4684068"/>
            <a:ext cx="114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Goods received Note</a:t>
            </a:r>
            <a:endParaRPr lang="en-US" sz="1200" b="1" dirty="0"/>
          </a:p>
        </p:txBody>
      </p:sp>
      <p:sp>
        <p:nvSpPr>
          <p:cNvPr id="32" name="Right Arrow 31"/>
          <p:cNvSpPr/>
          <p:nvPr/>
        </p:nvSpPr>
        <p:spPr>
          <a:xfrm rot="16200000">
            <a:off x="3810000" y="182880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3621733" y="1864667"/>
            <a:ext cx="114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Products  on </a:t>
            </a:r>
            <a:r>
              <a:rPr lang="en-US" sz="1200" b="1" dirty="0" smtClean="0"/>
              <a:t>sale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410200" y="228600"/>
            <a:ext cx="11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Sent for billing</a:t>
            </a:r>
            <a:endParaRPr lang="en-US" sz="1200" b="1" dirty="0"/>
          </a:p>
        </p:txBody>
      </p:sp>
      <p:sp>
        <p:nvSpPr>
          <p:cNvPr id="35" name="Right Arrow 34"/>
          <p:cNvSpPr/>
          <p:nvPr/>
        </p:nvSpPr>
        <p:spPr>
          <a:xfrm>
            <a:off x="5486400" y="4572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36" name="Rounded Rectangle 35"/>
          <p:cNvSpPr/>
          <p:nvPr/>
        </p:nvSpPr>
        <p:spPr>
          <a:xfrm>
            <a:off x="6705600" y="-2"/>
            <a:ext cx="2057400" cy="11430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37" name="TextBox 36"/>
          <p:cNvSpPr txBox="1"/>
          <p:nvPr/>
        </p:nvSpPr>
        <p:spPr>
          <a:xfrm>
            <a:off x="6934200" y="914399"/>
            <a:ext cx="1543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BILLING</a:t>
            </a:r>
            <a:endParaRPr lang="en-US" sz="900" b="1" dirty="0"/>
          </a:p>
        </p:txBody>
      </p:sp>
      <p:pic>
        <p:nvPicPr>
          <p:cNvPr id="38" name="Picture 37" descr="Billin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500" y="0"/>
            <a:ext cx="1200150" cy="9144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 rot="5400000">
            <a:off x="7810500" y="18046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Sold to </a:t>
            </a:r>
            <a:r>
              <a:rPr lang="en-US" sz="1200" b="1" dirty="0" smtClean="0"/>
              <a:t>customer </a:t>
            </a:r>
            <a:endParaRPr lang="en-US" sz="1200" b="1" dirty="0"/>
          </a:p>
        </p:txBody>
      </p:sp>
      <p:sp>
        <p:nvSpPr>
          <p:cNvPr id="40" name="Right Arrow 39"/>
          <p:cNvSpPr/>
          <p:nvPr/>
        </p:nvSpPr>
        <p:spPr>
          <a:xfrm rot="5400000">
            <a:off x="7391400" y="182880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1" name="Right Arrow 40"/>
          <p:cNvSpPr/>
          <p:nvPr/>
        </p:nvSpPr>
        <p:spPr>
          <a:xfrm rot="16200000">
            <a:off x="6934200" y="182880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6745933" y="1788467"/>
            <a:ext cx="114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Receive payment</a:t>
            </a:r>
            <a:endParaRPr lang="en-US" sz="12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629400" y="2819400"/>
            <a:ext cx="2133600" cy="1219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sp>
        <p:nvSpPr>
          <p:cNvPr id="44" name="TextBox 43"/>
          <p:cNvSpPr txBox="1"/>
          <p:nvPr/>
        </p:nvSpPr>
        <p:spPr>
          <a:xfrm>
            <a:off x="7010400" y="3810000"/>
            <a:ext cx="1551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CUSTOMER</a:t>
            </a:r>
            <a:endParaRPr lang="en-US" sz="900" b="1" dirty="0"/>
          </a:p>
        </p:txBody>
      </p:sp>
      <p:pic>
        <p:nvPicPr>
          <p:cNvPr id="45" name="Picture 44" descr="Custom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15200" y="3048000"/>
            <a:ext cx="905164" cy="775855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0" y="0"/>
            <a:ext cx="2514600" cy="1219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pic>
        <p:nvPicPr>
          <p:cNvPr id="47" name="Picture 46" descr="Manag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76200"/>
            <a:ext cx="520391" cy="609600"/>
          </a:xfrm>
          <a:prstGeom prst="rect">
            <a:avLst/>
          </a:prstGeom>
        </p:spPr>
      </p:pic>
      <p:pic>
        <p:nvPicPr>
          <p:cNvPr id="48" name="Picture 47" descr="Salesma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400" y="74023"/>
            <a:ext cx="457200" cy="53557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0" y="609600"/>
            <a:ext cx="65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SALES MAN</a:t>
            </a:r>
            <a:endParaRPr lang="en-US" sz="9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11820" y="685800"/>
            <a:ext cx="104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PURCHASE MANAGER</a:t>
            </a:r>
            <a:endParaRPr lang="en-US" sz="9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371600" y="685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PURCHASE ORDER GENERATOR</a:t>
            </a:r>
            <a:endParaRPr lang="en-US" sz="900" b="1" dirty="0"/>
          </a:p>
        </p:txBody>
      </p:sp>
      <p:pic>
        <p:nvPicPr>
          <p:cNvPr id="52" name="Picture 51" descr="Couple-ic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4000" y="0"/>
            <a:ext cx="685800" cy="685800"/>
          </a:xfrm>
          <a:prstGeom prst="rect">
            <a:avLst/>
          </a:prstGeom>
        </p:spPr>
      </p:pic>
      <p:pic>
        <p:nvPicPr>
          <p:cNvPr id="53" name="Picture 52" descr="Stor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05200" y="76200"/>
            <a:ext cx="1828800" cy="104775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81400" y="762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STORE</a:t>
            </a:r>
            <a:endParaRPr lang="en-US" sz="12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3352800" y="2819400"/>
            <a:ext cx="2209800" cy="1371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b="1"/>
          </a:p>
        </p:txBody>
      </p:sp>
      <p:pic>
        <p:nvPicPr>
          <p:cNvPr id="56" name="Picture 55" descr="Goods_received_Not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9000" y="2895600"/>
            <a:ext cx="2057400" cy="10668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352800" y="3881735"/>
            <a:ext cx="2209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GOODS RECEIVING DEPARTMENT</a:t>
            </a:r>
            <a:endParaRPr lang="en-US" sz="9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4</cp:revision>
  <dcterms:created xsi:type="dcterms:W3CDTF">2006-08-16T00:00:00Z</dcterms:created>
  <dcterms:modified xsi:type="dcterms:W3CDTF">2017-05-10T21:32:38Z</dcterms:modified>
</cp:coreProperties>
</file>