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66" d="100"/>
          <a:sy n="66" d="100"/>
        </p:scale>
        <p:origin x="62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D36D-F07B-4CF8-B2CD-459238AC06A5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82CF-FB42-4FA3-AA80-033D249F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8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53923" y="2322558"/>
            <a:ext cx="2084154" cy="2212885"/>
            <a:chOff x="5172989" y="3552587"/>
            <a:chExt cx="668548" cy="709842"/>
          </a:xfrm>
        </p:grpSpPr>
        <p:sp>
          <p:nvSpPr>
            <p:cNvPr id="73" name="Hexagon 72"/>
            <p:cNvSpPr/>
            <p:nvPr/>
          </p:nvSpPr>
          <p:spPr>
            <a:xfrm rot="16200000">
              <a:off x="5152342" y="3573234"/>
              <a:ext cx="709842" cy="668548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201732" y="3629582"/>
              <a:ext cx="606034" cy="520278"/>
              <a:chOff x="3245704" y="1055464"/>
              <a:chExt cx="4983899" cy="427865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 rot="20000474">
                <a:off x="3363187" y="1611514"/>
                <a:ext cx="2649481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20000474">
                <a:off x="3245704" y="2881499"/>
                <a:ext cx="4502467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0000474">
                <a:off x="3617800" y="2177604"/>
                <a:ext cx="3229633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074785" y="2551670"/>
                <a:ext cx="1133629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2318783">
                <a:off x="6404817" y="1694558"/>
                <a:ext cx="1139025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388334" y="3091724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3374104" y="3933101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7436859" y="1892092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 flipH="1" flipV="1">
                <a:off x="3488119" y="2348171"/>
                <a:ext cx="4741484" cy="2588697"/>
                <a:chOff x="3550146" y="2468505"/>
                <a:chExt cx="4741484" cy="2588697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 rot="20000474">
                  <a:off x="3550146" y="3461617"/>
                  <a:ext cx="4502468" cy="499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5400000">
                  <a:off x="3678546" y="4513222"/>
                  <a:ext cx="547688" cy="54027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5400000">
                  <a:off x="7747651" y="2472213"/>
                  <a:ext cx="547688" cy="54027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 rot="12318783">
                <a:off x="3858477" y="4835007"/>
                <a:ext cx="2139426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20000474">
                <a:off x="5527671" y="4703028"/>
                <a:ext cx="2649481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5400000" flipH="1" flipV="1">
                <a:off x="7598505" y="4030641"/>
                <a:ext cx="547688" cy="5402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5400000">
                <a:off x="5763051" y="1059172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21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9121" y="4258740"/>
            <a:ext cx="225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SOUTHCODERS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84362" y="2103310"/>
            <a:ext cx="2023277" cy="1736976"/>
            <a:chOff x="3245704" y="1055464"/>
            <a:chExt cx="4983899" cy="4278655"/>
          </a:xfrm>
          <a:solidFill>
            <a:schemeClr val="bg1">
              <a:lumMod val="85000"/>
            </a:schemeClr>
          </a:solidFill>
        </p:grpSpPr>
        <p:sp>
          <p:nvSpPr>
            <p:cNvPr id="6" name="Rectangle 5"/>
            <p:cNvSpPr/>
            <p:nvPr/>
          </p:nvSpPr>
          <p:spPr>
            <a:xfrm rot="20000474">
              <a:off x="3363187" y="1611514"/>
              <a:ext cx="2649481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0000474">
              <a:off x="3245704" y="2881499"/>
              <a:ext cx="4502467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0000474">
              <a:off x="3617800" y="2177604"/>
              <a:ext cx="3229633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074785" y="2551670"/>
              <a:ext cx="1133629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2318783">
              <a:off x="6404817" y="1694558"/>
              <a:ext cx="1139025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3388334" y="3091724"/>
              <a:ext cx="547688" cy="5402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3374104" y="3933101"/>
              <a:ext cx="547688" cy="5402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7436859" y="1892092"/>
              <a:ext cx="547688" cy="5402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 flipH="1" flipV="1">
              <a:off x="3488119" y="2348171"/>
              <a:ext cx="4741484" cy="2588697"/>
              <a:chOff x="3550146" y="2468505"/>
              <a:chExt cx="4741484" cy="2588697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rot="20000474">
                <a:off x="3550146" y="3461617"/>
                <a:ext cx="4502468" cy="4991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78546" y="4513222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5400000">
                <a:off x="7747651" y="2472213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2318783">
              <a:off x="3858477" y="4835007"/>
              <a:ext cx="2139426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20000474">
              <a:off x="5527671" y="4703028"/>
              <a:ext cx="2649481" cy="499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 flipH="1" flipV="1">
              <a:off x="7598505" y="4030641"/>
              <a:ext cx="547688" cy="5402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5763051" y="1059172"/>
              <a:ext cx="547688" cy="5402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9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79676" y="2142158"/>
            <a:ext cx="4320895" cy="1939582"/>
            <a:chOff x="5084362" y="2272787"/>
            <a:chExt cx="4320895" cy="1939582"/>
          </a:xfrm>
        </p:grpSpPr>
        <p:sp>
          <p:nvSpPr>
            <p:cNvPr id="4" name="TextBox 3"/>
            <p:cNvSpPr txBox="1"/>
            <p:nvPr/>
          </p:nvSpPr>
          <p:spPr>
            <a:xfrm>
              <a:off x="7142662" y="2273377"/>
              <a:ext cx="22625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>
                      <a:lumMod val="85000"/>
                    </a:schemeClr>
                  </a:solidFill>
                  <a:latin typeface="Agency FB" panose="020B0503020202020204" pitchFamily="34" charset="0"/>
                </a:rPr>
                <a:t>SOUTH</a:t>
              </a:r>
              <a:endParaRPr lang="en-US" sz="5400" b="1" dirty="0" smtClean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en-US" sz="5400" b="1" dirty="0" smtClean="0">
                  <a:solidFill>
                    <a:schemeClr val="bg1">
                      <a:lumMod val="85000"/>
                    </a:schemeClr>
                  </a:solidFill>
                  <a:latin typeface="Agency FB" panose="020B0503020202020204" pitchFamily="34" charset="0"/>
                </a:rPr>
                <a:t>CODERS</a:t>
              </a:r>
              <a:endParaRPr lang="en-US" sz="36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84362" y="2272787"/>
              <a:ext cx="2023277" cy="1736976"/>
              <a:chOff x="3245704" y="1055464"/>
              <a:chExt cx="4983899" cy="4278655"/>
            </a:xfrm>
            <a:solidFill>
              <a:schemeClr val="bg1">
                <a:lumMod val="85000"/>
              </a:schemeClr>
            </a:solidFill>
          </p:grpSpPr>
          <p:sp>
            <p:nvSpPr>
              <p:cNvPr id="6" name="Rectangle 5"/>
              <p:cNvSpPr/>
              <p:nvPr/>
            </p:nvSpPr>
            <p:spPr>
              <a:xfrm rot="20000474">
                <a:off x="3363187" y="1611514"/>
                <a:ext cx="2649481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000474">
                <a:off x="3245704" y="2881499"/>
                <a:ext cx="4502467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20000474">
                <a:off x="3617800" y="2177604"/>
                <a:ext cx="3229633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3074785" y="2551670"/>
                <a:ext cx="1133629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2318783">
                <a:off x="6404817" y="1694558"/>
                <a:ext cx="1139025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3388334" y="3091724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 rot="5400000">
                <a:off x="3374104" y="3933101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7436859" y="1892092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flipH="1" flipV="1">
                <a:off x="3488119" y="2348171"/>
                <a:ext cx="4741484" cy="2588697"/>
                <a:chOff x="3550146" y="2468505"/>
                <a:chExt cx="4741484" cy="2588697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 rot="20000474">
                  <a:off x="3550146" y="3461617"/>
                  <a:ext cx="4502468" cy="4991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5400000">
                  <a:off x="3678546" y="4513222"/>
                  <a:ext cx="547688" cy="54027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5400000">
                  <a:off x="7747651" y="2472213"/>
                  <a:ext cx="547688" cy="54027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 rot="12318783">
                <a:off x="3858477" y="4835007"/>
                <a:ext cx="2139426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0000474">
                <a:off x="5527671" y="4703028"/>
                <a:ext cx="2649481" cy="4991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 flipH="1" flipV="1">
                <a:off x="7598505" y="4030641"/>
                <a:ext cx="547688" cy="5402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5763051" y="1059172"/>
                <a:ext cx="547688" cy="54027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32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Exl Service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 Salaysay Bayani</dc:creator>
  <cp:lastModifiedBy>Arvin Salaysay Bayani</cp:lastModifiedBy>
  <cp:revision>9</cp:revision>
  <dcterms:created xsi:type="dcterms:W3CDTF">2019-02-13T13:24:40Z</dcterms:created>
  <dcterms:modified xsi:type="dcterms:W3CDTF">2019-02-21T11:42:19Z</dcterms:modified>
</cp:coreProperties>
</file>