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8"/>
  </p:notesMasterIdLst>
  <p:sldIdLst>
    <p:sldId id="353" r:id="rId2"/>
    <p:sldId id="361" r:id="rId3"/>
    <p:sldId id="364" r:id="rId4"/>
    <p:sldId id="362" r:id="rId5"/>
    <p:sldId id="363" r:id="rId6"/>
    <p:sldId id="3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CFCB74-05F3-4EB9-B380-15FFEF3FB269}">
          <p14:sldIdLst>
            <p14:sldId id="353"/>
            <p14:sldId id="361"/>
            <p14:sldId id="364"/>
            <p14:sldId id="362"/>
            <p14:sldId id="363"/>
            <p14:sldId id="3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00"/>
    <a:srgbClr val="FF9900"/>
    <a:srgbClr val="4070AA"/>
    <a:srgbClr val="6E558D"/>
    <a:srgbClr val="56426E"/>
    <a:srgbClr val="436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086" autoAdjust="0"/>
  </p:normalViewPr>
  <p:slideViewPr>
    <p:cSldViewPr>
      <p:cViewPr>
        <p:scale>
          <a:sx n="76" d="100"/>
          <a:sy n="76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3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AA7E8-439C-4540-8B84-E065BE06F51B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5AE028B-2038-4346-A9F1-C98395DAA3DB}">
      <dgm:prSet phldrT="[טקסט]"/>
      <dgm:spPr/>
      <dgm:t>
        <a:bodyPr/>
        <a:lstStyle/>
        <a:p>
          <a:pPr rtl="0"/>
          <a:r>
            <a:rPr lang="en-US" dirty="0" smtClean="0"/>
            <a:t>Initiation</a:t>
          </a:r>
          <a:endParaRPr lang="he-IL" dirty="0"/>
        </a:p>
      </dgm:t>
    </dgm:pt>
    <dgm:pt modelId="{90C4C630-D07D-4810-9A5E-0E707A296C84}" type="parTrans" cxnId="{74512408-AF25-4754-816C-D99DC0435213}">
      <dgm:prSet/>
      <dgm:spPr/>
      <dgm:t>
        <a:bodyPr/>
        <a:lstStyle/>
        <a:p>
          <a:pPr rtl="0"/>
          <a:endParaRPr lang="he-IL"/>
        </a:p>
      </dgm:t>
    </dgm:pt>
    <dgm:pt modelId="{64769B2C-C109-4789-9237-DF4488920311}" type="sibTrans" cxnId="{74512408-AF25-4754-816C-D99DC0435213}">
      <dgm:prSet/>
      <dgm:spPr/>
      <dgm:t>
        <a:bodyPr/>
        <a:lstStyle/>
        <a:p>
          <a:pPr rtl="0"/>
          <a:endParaRPr lang="he-IL"/>
        </a:p>
      </dgm:t>
    </dgm:pt>
    <dgm:pt modelId="{D6EAFA74-163A-42D1-B454-60EDCA839F07}">
      <dgm:prSet phldrT="[טקסט]" custT="1"/>
      <dgm:spPr/>
      <dgm:t>
        <a:bodyPr/>
        <a:lstStyle/>
        <a:p>
          <a:pPr rtl="0"/>
          <a:r>
            <a:rPr lang="en-US" sz="1200" dirty="0" smtClean="0"/>
            <a:t>Scoping</a:t>
          </a:r>
          <a:endParaRPr lang="he-IL" sz="1200" dirty="0"/>
        </a:p>
      </dgm:t>
    </dgm:pt>
    <dgm:pt modelId="{5B102031-8E44-472C-BC7B-E7824C0F425D}" type="parTrans" cxnId="{59365A32-BE58-40F3-A21E-FE9C3B060B9A}">
      <dgm:prSet/>
      <dgm:spPr/>
      <dgm:t>
        <a:bodyPr/>
        <a:lstStyle/>
        <a:p>
          <a:pPr rtl="0"/>
          <a:endParaRPr lang="he-IL"/>
        </a:p>
      </dgm:t>
    </dgm:pt>
    <dgm:pt modelId="{9AE8F593-A414-4F69-B906-A4C9B7C78BE6}" type="sibTrans" cxnId="{59365A32-BE58-40F3-A21E-FE9C3B060B9A}">
      <dgm:prSet/>
      <dgm:spPr/>
      <dgm:t>
        <a:bodyPr/>
        <a:lstStyle/>
        <a:p>
          <a:pPr rtl="0"/>
          <a:endParaRPr lang="he-IL"/>
        </a:p>
      </dgm:t>
    </dgm:pt>
    <dgm:pt modelId="{F94EE08C-7C31-4394-8EF8-B66B1ECDB6A5}">
      <dgm:prSet phldrT="[טקסט]"/>
      <dgm:spPr/>
      <dgm:t>
        <a:bodyPr/>
        <a:lstStyle/>
        <a:p>
          <a:pPr rtl="0"/>
          <a:r>
            <a:rPr lang="en-US" dirty="0" smtClean="0"/>
            <a:t>Detailed Planning</a:t>
          </a:r>
          <a:endParaRPr lang="he-IL" dirty="0"/>
        </a:p>
      </dgm:t>
    </dgm:pt>
    <dgm:pt modelId="{7AA22951-1AC9-4C78-BEFF-D5BC8993E1BD}" type="parTrans" cxnId="{B69ACBF0-2C42-4B96-B14F-88DE10E4760F}">
      <dgm:prSet/>
      <dgm:spPr/>
      <dgm:t>
        <a:bodyPr/>
        <a:lstStyle/>
        <a:p>
          <a:pPr rtl="0"/>
          <a:endParaRPr lang="he-IL"/>
        </a:p>
      </dgm:t>
    </dgm:pt>
    <dgm:pt modelId="{CE0EE92C-84AA-4675-8969-5DBE12A2FE7A}" type="sibTrans" cxnId="{B69ACBF0-2C42-4B96-B14F-88DE10E4760F}">
      <dgm:prSet/>
      <dgm:spPr/>
      <dgm:t>
        <a:bodyPr/>
        <a:lstStyle/>
        <a:p>
          <a:pPr rtl="0"/>
          <a:endParaRPr lang="he-IL"/>
        </a:p>
      </dgm:t>
    </dgm:pt>
    <dgm:pt modelId="{C72172B6-FA4A-465F-A69F-829E7FB624D6}">
      <dgm:prSet phldrT="[טקסט]" custT="1"/>
      <dgm:spPr/>
      <dgm:t>
        <a:bodyPr/>
        <a:lstStyle/>
        <a:p>
          <a:pPr rtl="0"/>
          <a:r>
            <a:rPr lang="en-US" sz="1200" dirty="0" smtClean="0"/>
            <a:t>Prepare detailed backlog in JIRA, prioritized</a:t>
          </a:r>
          <a:endParaRPr lang="he-IL" sz="1200" dirty="0"/>
        </a:p>
      </dgm:t>
    </dgm:pt>
    <dgm:pt modelId="{6E0F9109-065A-4471-8B28-BF0E324AFE99}" type="parTrans" cxnId="{6E9B5A5B-E796-4A4C-939F-F4935E6DB37E}">
      <dgm:prSet/>
      <dgm:spPr/>
      <dgm:t>
        <a:bodyPr/>
        <a:lstStyle/>
        <a:p>
          <a:pPr rtl="0"/>
          <a:endParaRPr lang="he-IL"/>
        </a:p>
      </dgm:t>
    </dgm:pt>
    <dgm:pt modelId="{D8C1C3F7-993F-460D-814E-E7EF6F943595}" type="sibTrans" cxnId="{6E9B5A5B-E796-4A4C-939F-F4935E6DB37E}">
      <dgm:prSet/>
      <dgm:spPr/>
      <dgm:t>
        <a:bodyPr/>
        <a:lstStyle/>
        <a:p>
          <a:pPr rtl="0"/>
          <a:endParaRPr lang="he-IL"/>
        </a:p>
      </dgm:t>
    </dgm:pt>
    <dgm:pt modelId="{BA73D3CB-3137-4137-B1ED-90A54B2B5D57}">
      <dgm:prSet phldrT="[טקסט]"/>
      <dgm:spPr/>
      <dgm:t>
        <a:bodyPr/>
        <a:lstStyle/>
        <a:p>
          <a:pPr rtl="0"/>
          <a:r>
            <a:rPr lang="en-US" dirty="0" smtClean="0"/>
            <a:t>Execution</a:t>
          </a:r>
          <a:endParaRPr lang="he-IL" dirty="0"/>
        </a:p>
      </dgm:t>
    </dgm:pt>
    <dgm:pt modelId="{2B573796-9B2C-4655-B446-8F6930F7D94A}" type="parTrans" cxnId="{FBB84AA4-D3C1-4274-AB1B-3B5923F8302A}">
      <dgm:prSet/>
      <dgm:spPr/>
      <dgm:t>
        <a:bodyPr/>
        <a:lstStyle/>
        <a:p>
          <a:pPr rtl="0"/>
          <a:endParaRPr lang="he-IL"/>
        </a:p>
      </dgm:t>
    </dgm:pt>
    <dgm:pt modelId="{B310F96F-317D-484C-AB39-86DD394D71D1}" type="sibTrans" cxnId="{FBB84AA4-D3C1-4274-AB1B-3B5923F8302A}">
      <dgm:prSet/>
      <dgm:spPr/>
      <dgm:t>
        <a:bodyPr/>
        <a:lstStyle/>
        <a:p>
          <a:pPr rtl="0"/>
          <a:endParaRPr lang="he-IL"/>
        </a:p>
      </dgm:t>
    </dgm:pt>
    <dgm:pt modelId="{8470E34B-3DC0-49DD-A76A-E34D28D4A566}">
      <dgm:prSet phldrT="[טקסט]" custT="1"/>
      <dgm:spPr/>
      <dgm:t>
        <a:bodyPr/>
        <a:lstStyle/>
        <a:p>
          <a:pPr rtl="0"/>
          <a:r>
            <a:rPr lang="en-US" sz="1200" dirty="0" smtClean="0"/>
            <a:t>Sprint planning – detailed, allocation of tasks</a:t>
          </a:r>
          <a:endParaRPr lang="he-IL" sz="1200" dirty="0"/>
        </a:p>
      </dgm:t>
    </dgm:pt>
    <dgm:pt modelId="{91E05EB0-1344-4C77-B2F4-067FB210A311}" type="parTrans" cxnId="{A5A16723-2A86-4ADE-8F5B-1EBC06416CB4}">
      <dgm:prSet/>
      <dgm:spPr/>
      <dgm:t>
        <a:bodyPr/>
        <a:lstStyle/>
        <a:p>
          <a:pPr rtl="0"/>
          <a:endParaRPr lang="he-IL"/>
        </a:p>
      </dgm:t>
    </dgm:pt>
    <dgm:pt modelId="{7812F4CF-E265-41A6-9289-B251FA58F381}" type="sibTrans" cxnId="{A5A16723-2A86-4ADE-8F5B-1EBC06416CB4}">
      <dgm:prSet/>
      <dgm:spPr/>
      <dgm:t>
        <a:bodyPr/>
        <a:lstStyle/>
        <a:p>
          <a:pPr rtl="0"/>
          <a:endParaRPr lang="he-IL"/>
        </a:p>
      </dgm:t>
    </dgm:pt>
    <dgm:pt modelId="{075BD0EF-DC89-4FDF-A659-4ACEC51544B4}">
      <dgm:prSet phldrT="[טקסט]"/>
      <dgm:spPr/>
      <dgm:t>
        <a:bodyPr/>
        <a:lstStyle/>
        <a:p>
          <a:pPr rtl="0"/>
          <a:r>
            <a:rPr lang="en-US" dirty="0" smtClean="0"/>
            <a:t>Closure</a:t>
          </a:r>
          <a:endParaRPr lang="he-IL" dirty="0"/>
        </a:p>
      </dgm:t>
    </dgm:pt>
    <dgm:pt modelId="{8B3FB102-E04F-4093-9470-74DDE4EC4A92}" type="parTrans" cxnId="{6204B2AE-8A59-4041-B1A9-525806D4A482}">
      <dgm:prSet/>
      <dgm:spPr/>
      <dgm:t>
        <a:bodyPr/>
        <a:lstStyle/>
        <a:p>
          <a:pPr rtl="0"/>
          <a:endParaRPr lang="he-IL"/>
        </a:p>
      </dgm:t>
    </dgm:pt>
    <dgm:pt modelId="{95F6082E-3E43-4963-AAC4-DE7CE892827B}" type="sibTrans" cxnId="{6204B2AE-8A59-4041-B1A9-525806D4A482}">
      <dgm:prSet/>
      <dgm:spPr/>
      <dgm:t>
        <a:bodyPr/>
        <a:lstStyle/>
        <a:p>
          <a:pPr rtl="0"/>
          <a:endParaRPr lang="he-IL"/>
        </a:p>
      </dgm:t>
    </dgm:pt>
    <dgm:pt modelId="{D79C6518-9FFD-40E8-A4B6-9D1E9692E52E}">
      <dgm:prSet phldrT="[טקסט]" custT="1"/>
      <dgm:spPr/>
      <dgm:t>
        <a:bodyPr/>
        <a:lstStyle/>
        <a:p>
          <a:pPr rtl="0"/>
          <a:r>
            <a:rPr lang="en-US" sz="1200" dirty="0" smtClean="0"/>
            <a:t>High-level Requirements</a:t>
          </a:r>
          <a:endParaRPr lang="he-IL" sz="1200" dirty="0"/>
        </a:p>
      </dgm:t>
    </dgm:pt>
    <dgm:pt modelId="{7619AA19-0913-4F45-BB77-CFF65102D8BF}" type="parTrans" cxnId="{6F7DCF23-5551-4891-AEBC-57ADC5369D4E}">
      <dgm:prSet/>
      <dgm:spPr/>
      <dgm:t>
        <a:bodyPr/>
        <a:lstStyle/>
        <a:p>
          <a:pPr rtl="1"/>
          <a:endParaRPr lang="he-IL"/>
        </a:p>
      </dgm:t>
    </dgm:pt>
    <dgm:pt modelId="{9E3549D8-E591-4AB3-9525-63339510E195}" type="sibTrans" cxnId="{6F7DCF23-5551-4891-AEBC-57ADC5369D4E}">
      <dgm:prSet/>
      <dgm:spPr/>
      <dgm:t>
        <a:bodyPr/>
        <a:lstStyle/>
        <a:p>
          <a:pPr rtl="1"/>
          <a:endParaRPr lang="he-IL"/>
        </a:p>
      </dgm:t>
    </dgm:pt>
    <dgm:pt modelId="{A8C2F44B-D478-4E57-9863-5806F37C1075}">
      <dgm:prSet phldrT="[טקסט]" custT="1"/>
      <dgm:spPr/>
      <dgm:t>
        <a:bodyPr/>
        <a:lstStyle/>
        <a:p>
          <a:pPr rtl="0"/>
          <a:r>
            <a:rPr lang="en-US" sz="1200" dirty="0" smtClean="0"/>
            <a:t>POC/Demo</a:t>
          </a:r>
          <a:endParaRPr lang="he-IL" sz="1200" dirty="0"/>
        </a:p>
      </dgm:t>
    </dgm:pt>
    <dgm:pt modelId="{D0C5D1F9-BFD6-4ED4-8EA5-F0BC62B3B096}" type="parTrans" cxnId="{C384C18C-AFAB-4914-A5A6-B94B65367409}">
      <dgm:prSet/>
      <dgm:spPr/>
      <dgm:t>
        <a:bodyPr/>
        <a:lstStyle/>
        <a:p>
          <a:pPr rtl="1"/>
          <a:endParaRPr lang="he-IL"/>
        </a:p>
      </dgm:t>
    </dgm:pt>
    <dgm:pt modelId="{F270B340-2FEE-4FFD-A1D8-9139DACD81A8}" type="sibTrans" cxnId="{C384C18C-AFAB-4914-A5A6-B94B65367409}">
      <dgm:prSet/>
      <dgm:spPr/>
      <dgm:t>
        <a:bodyPr/>
        <a:lstStyle/>
        <a:p>
          <a:pPr rtl="1"/>
          <a:endParaRPr lang="he-IL"/>
        </a:p>
      </dgm:t>
    </dgm:pt>
    <dgm:pt modelId="{F75466D0-1204-4029-B736-645B820022DC}">
      <dgm:prSet phldrT="[טקסט]" custT="1"/>
      <dgm:spPr/>
      <dgm:t>
        <a:bodyPr/>
        <a:lstStyle/>
        <a:p>
          <a:pPr rtl="0"/>
          <a:r>
            <a:rPr lang="en-US" sz="1200" dirty="0" smtClean="0"/>
            <a:t>Effort Estimation</a:t>
          </a:r>
          <a:endParaRPr lang="he-IL" sz="1200" dirty="0"/>
        </a:p>
      </dgm:t>
    </dgm:pt>
    <dgm:pt modelId="{8715CD64-B1C6-4E7F-A6D0-3C2C297225BF}" type="parTrans" cxnId="{5DAD443F-8940-4FB1-A2F3-09CCA533D08E}">
      <dgm:prSet/>
      <dgm:spPr/>
      <dgm:t>
        <a:bodyPr/>
        <a:lstStyle/>
        <a:p>
          <a:pPr rtl="1"/>
          <a:endParaRPr lang="he-IL"/>
        </a:p>
      </dgm:t>
    </dgm:pt>
    <dgm:pt modelId="{B8F08FE1-DF99-403A-9254-3D3257A61561}" type="sibTrans" cxnId="{5DAD443F-8940-4FB1-A2F3-09CCA533D08E}">
      <dgm:prSet/>
      <dgm:spPr/>
      <dgm:t>
        <a:bodyPr/>
        <a:lstStyle/>
        <a:p>
          <a:pPr rtl="1"/>
          <a:endParaRPr lang="he-IL"/>
        </a:p>
      </dgm:t>
    </dgm:pt>
    <dgm:pt modelId="{38D1D934-A457-4F02-AD58-116F01E436F3}">
      <dgm:prSet phldrT="[טקסט]" custT="1"/>
      <dgm:spPr/>
      <dgm:t>
        <a:bodyPr/>
        <a:lstStyle/>
        <a:p>
          <a:pPr rtl="0"/>
          <a:r>
            <a:rPr lang="en-US" sz="1200" dirty="0" smtClean="0"/>
            <a:t>Quote</a:t>
          </a:r>
          <a:endParaRPr lang="he-IL" sz="1200" dirty="0"/>
        </a:p>
      </dgm:t>
    </dgm:pt>
    <dgm:pt modelId="{E7CCAB03-B920-4785-AEAA-989741851D19}" type="parTrans" cxnId="{7EAF0708-62E0-45DF-B9C3-00156FD0FE77}">
      <dgm:prSet/>
      <dgm:spPr/>
      <dgm:t>
        <a:bodyPr/>
        <a:lstStyle/>
        <a:p>
          <a:pPr rtl="1"/>
          <a:endParaRPr lang="he-IL"/>
        </a:p>
      </dgm:t>
    </dgm:pt>
    <dgm:pt modelId="{77E02B34-B4D1-431F-9DBB-F59163A8E4D8}" type="sibTrans" cxnId="{7EAF0708-62E0-45DF-B9C3-00156FD0FE77}">
      <dgm:prSet/>
      <dgm:spPr/>
      <dgm:t>
        <a:bodyPr/>
        <a:lstStyle/>
        <a:p>
          <a:pPr rtl="1"/>
          <a:endParaRPr lang="he-IL"/>
        </a:p>
      </dgm:t>
    </dgm:pt>
    <dgm:pt modelId="{7FFDE158-8067-4271-9CBD-144652949611}">
      <dgm:prSet phldrT="[טקסט]" custT="1"/>
      <dgm:spPr/>
      <dgm:t>
        <a:bodyPr/>
        <a:lstStyle/>
        <a:p>
          <a:pPr rtl="0"/>
          <a:r>
            <a:rPr lang="en-US" sz="1200" dirty="0" smtClean="0"/>
            <a:t>Design Concept</a:t>
          </a:r>
          <a:endParaRPr lang="he-IL" sz="1200" dirty="0"/>
        </a:p>
      </dgm:t>
    </dgm:pt>
    <dgm:pt modelId="{1DA6A02B-4C51-4EF5-A5E4-21D6119D3EBB}" type="parTrans" cxnId="{B95F77D8-5590-45B8-990E-5A3A41FBAF17}">
      <dgm:prSet/>
      <dgm:spPr/>
      <dgm:t>
        <a:bodyPr/>
        <a:lstStyle/>
        <a:p>
          <a:pPr rtl="1"/>
          <a:endParaRPr lang="he-IL"/>
        </a:p>
      </dgm:t>
    </dgm:pt>
    <dgm:pt modelId="{24FB0627-1F72-41DC-83BB-0073CC11A282}" type="sibTrans" cxnId="{B95F77D8-5590-45B8-990E-5A3A41FBAF17}">
      <dgm:prSet/>
      <dgm:spPr/>
      <dgm:t>
        <a:bodyPr/>
        <a:lstStyle/>
        <a:p>
          <a:pPr rtl="1"/>
          <a:endParaRPr lang="he-IL"/>
        </a:p>
      </dgm:t>
    </dgm:pt>
    <dgm:pt modelId="{7FD7549B-3DE3-468E-80BF-808A02970C43}">
      <dgm:prSet phldrT="[טקסט]" custT="1"/>
      <dgm:spPr/>
      <dgm:t>
        <a:bodyPr/>
        <a:lstStyle/>
        <a:p>
          <a:pPr rtl="0"/>
          <a:endParaRPr lang="he-IL" sz="1200" dirty="0"/>
        </a:p>
      </dgm:t>
    </dgm:pt>
    <dgm:pt modelId="{75E5421F-7C12-42C8-8805-7C2F40B3EEFC}" type="parTrans" cxnId="{B4D82E6C-954C-4579-9B92-92DFFFAAD70B}">
      <dgm:prSet/>
      <dgm:spPr/>
      <dgm:t>
        <a:bodyPr/>
        <a:lstStyle/>
        <a:p>
          <a:pPr rtl="1"/>
          <a:endParaRPr lang="he-IL"/>
        </a:p>
      </dgm:t>
    </dgm:pt>
    <dgm:pt modelId="{4AF180AD-8E8C-406F-8CCC-5367268FB4FB}" type="sibTrans" cxnId="{B4D82E6C-954C-4579-9B92-92DFFFAAD70B}">
      <dgm:prSet/>
      <dgm:spPr/>
      <dgm:t>
        <a:bodyPr/>
        <a:lstStyle/>
        <a:p>
          <a:pPr rtl="1"/>
          <a:endParaRPr lang="he-IL"/>
        </a:p>
      </dgm:t>
    </dgm:pt>
    <dgm:pt modelId="{84FC8492-5FE8-4B0C-926C-508BFCCB7142}">
      <dgm:prSet phldrT="[טקסט]" custT="1"/>
      <dgm:spPr/>
      <dgm:t>
        <a:bodyPr/>
        <a:lstStyle/>
        <a:p>
          <a:pPr rtl="0"/>
          <a:r>
            <a:rPr lang="en-US" sz="1200" dirty="0" smtClean="0"/>
            <a:t>Allocate project team</a:t>
          </a:r>
          <a:endParaRPr lang="he-IL" sz="1200" dirty="0"/>
        </a:p>
      </dgm:t>
    </dgm:pt>
    <dgm:pt modelId="{A55F19B8-813B-4889-8DA4-25BF2862522D}" type="parTrans" cxnId="{10E9128E-36C0-4ACB-8F18-3A56CF776873}">
      <dgm:prSet/>
      <dgm:spPr/>
      <dgm:t>
        <a:bodyPr/>
        <a:lstStyle/>
        <a:p>
          <a:pPr rtl="1"/>
          <a:endParaRPr lang="he-IL"/>
        </a:p>
      </dgm:t>
    </dgm:pt>
    <dgm:pt modelId="{C9D0D313-0B28-4A1E-9626-E3745499F21E}" type="sibTrans" cxnId="{10E9128E-36C0-4ACB-8F18-3A56CF776873}">
      <dgm:prSet/>
      <dgm:spPr/>
      <dgm:t>
        <a:bodyPr/>
        <a:lstStyle/>
        <a:p>
          <a:pPr rtl="1"/>
          <a:endParaRPr lang="he-IL"/>
        </a:p>
      </dgm:t>
    </dgm:pt>
    <dgm:pt modelId="{93C3DEEA-4FE4-4CAF-B120-1B9F35CAF1E8}">
      <dgm:prSet phldrT="[טקסט]" custT="1"/>
      <dgm:spPr/>
      <dgm:t>
        <a:bodyPr/>
        <a:lstStyle/>
        <a:p>
          <a:pPr rtl="0"/>
          <a:r>
            <a:rPr lang="en-US" sz="1200" dirty="0" smtClean="0"/>
            <a:t>Periodic meetings/discussions (internal and with customer)</a:t>
          </a:r>
          <a:endParaRPr lang="he-IL" sz="1200" dirty="0"/>
        </a:p>
      </dgm:t>
    </dgm:pt>
    <dgm:pt modelId="{56970D04-A548-473D-BC59-D64AD6D70F76}" type="parTrans" cxnId="{FDC3D82B-DB3D-4C6D-9EA0-784EAB31630A}">
      <dgm:prSet/>
      <dgm:spPr/>
      <dgm:t>
        <a:bodyPr/>
        <a:lstStyle/>
        <a:p>
          <a:pPr rtl="1"/>
          <a:endParaRPr lang="he-IL"/>
        </a:p>
      </dgm:t>
    </dgm:pt>
    <dgm:pt modelId="{943454A1-A41D-4036-93FD-A7EDC899B7D1}" type="sibTrans" cxnId="{FDC3D82B-DB3D-4C6D-9EA0-784EAB31630A}">
      <dgm:prSet/>
      <dgm:spPr/>
      <dgm:t>
        <a:bodyPr/>
        <a:lstStyle/>
        <a:p>
          <a:pPr rtl="1"/>
          <a:endParaRPr lang="he-IL"/>
        </a:p>
      </dgm:t>
    </dgm:pt>
    <dgm:pt modelId="{80F415BB-338D-453F-BD1F-711A0FFEBF67}">
      <dgm:prSet phldrT="[טקסט]" custT="1"/>
      <dgm:spPr/>
      <dgm:t>
        <a:bodyPr/>
        <a:lstStyle/>
        <a:p>
          <a:pPr rtl="0"/>
          <a:r>
            <a:rPr lang="en-US" sz="1200" dirty="0" smtClean="0"/>
            <a:t>Implement sprint backlog</a:t>
          </a:r>
          <a:endParaRPr lang="he-IL" sz="1200" dirty="0"/>
        </a:p>
      </dgm:t>
    </dgm:pt>
    <dgm:pt modelId="{40337061-DC04-48F3-A5BA-AFDB20C55F1E}" type="parTrans" cxnId="{1AE38283-C6C0-47D1-9781-0E6E39024884}">
      <dgm:prSet/>
      <dgm:spPr/>
      <dgm:t>
        <a:bodyPr/>
        <a:lstStyle/>
        <a:p>
          <a:pPr rtl="1"/>
          <a:endParaRPr lang="he-IL"/>
        </a:p>
      </dgm:t>
    </dgm:pt>
    <dgm:pt modelId="{AC624D41-9788-49AA-A3E1-85F2C12144DD}" type="sibTrans" cxnId="{1AE38283-C6C0-47D1-9781-0E6E39024884}">
      <dgm:prSet/>
      <dgm:spPr/>
      <dgm:t>
        <a:bodyPr/>
        <a:lstStyle/>
        <a:p>
          <a:pPr rtl="1"/>
          <a:endParaRPr lang="he-IL"/>
        </a:p>
      </dgm:t>
    </dgm:pt>
    <dgm:pt modelId="{DEB5437E-A726-4BCB-870A-3578E0820498}">
      <dgm:prSet phldrT="[טקסט]" custT="1"/>
      <dgm:spPr/>
      <dgm:t>
        <a:bodyPr/>
        <a:lstStyle/>
        <a:p>
          <a:pPr rtl="0"/>
          <a:r>
            <a:rPr lang="en-US" sz="1200" dirty="0" smtClean="0"/>
            <a:t>Test each task in separate environment before implementing in production </a:t>
          </a:r>
          <a:r>
            <a:rPr lang="en-US" sz="1200" dirty="0" err="1" smtClean="0"/>
            <a:t>env</a:t>
          </a:r>
          <a:r>
            <a:rPr lang="en-US" sz="1200" dirty="0" smtClean="0"/>
            <a:t>.</a:t>
          </a:r>
          <a:endParaRPr lang="he-IL" sz="1200" dirty="0"/>
        </a:p>
      </dgm:t>
    </dgm:pt>
    <dgm:pt modelId="{77742D23-86FF-4EC9-9229-ED1109A86844}" type="parTrans" cxnId="{9ED7E4CE-149C-4343-8F30-C9AE909CAB79}">
      <dgm:prSet/>
      <dgm:spPr/>
      <dgm:t>
        <a:bodyPr/>
        <a:lstStyle/>
        <a:p>
          <a:pPr rtl="1"/>
          <a:endParaRPr lang="he-IL"/>
        </a:p>
      </dgm:t>
    </dgm:pt>
    <dgm:pt modelId="{DB1B7914-E629-4CF4-BD09-9D46789C1DCB}" type="sibTrans" cxnId="{9ED7E4CE-149C-4343-8F30-C9AE909CAB79}">
      <dgm:prSet/>
      <dgm:spPr/>
      <dgm:t>
        <a:bodyPr/>
        <a:lstStyle/>
        <a:p>
          <a:pPr rtl="1"/>
          <a:endParaRPr lang="he-IL"/>
        </a:p>
      </dgm:t>
    </dgm:pt>
    <dgm:pt modelId="{E2E58F46-54CC-4FEF-A63A-7E8C39D43AAD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End the end of sprint:</a:t>
          </a:r>
          <a:endParaRPr lang="he-IL" sz="1200" b="1" u="sng" dirty="0"/>
        </a:p>
      </dgm:t>
    </dgm:pt>
    <dgm:pt modelId="{6CAC923C-097E-49C3-A86B-1EA29C45E0F1}" type="parTrans" cxnId="{450F5F14-3440-4852-B63B-E39A55427041}">
      <dgm:prSet/>
      <dgm:spPr/>
      <dgm:t>
        <a:bodyPr/>
        <a:lstStyle/>
        <a:p>
          <a:pPr rtl="1"/>
          <a:endParaRPr lang="he-IL"/>
        </a:p>
      </dgm:t>
    </dgm:pt>
    <dgm:pt modelId="{D59D853C-07AE-4ED1-BB2B-8C064469B585}" type="sibTrans" cxnId="{450F5F14-3440-4852-B63B-E39A55427041}">
      <dgm:prSet/>
      <dgm:spPr/>
      <dgm:t>
        <a:bodyPr/>
        <a:lstStyle/>
        <a:p>
          <a:pPr rtl="1"/>
          <a:endParaRPr lang="he-IL"/>
        </a:p>
      </dgm:t>
    </dgm:pt>
    <dgm:pt modelId="{2943E86F-E485-4FFE-9224-065451D2E034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Sprint Initiation:</a:t>
          </a:r>
          <a:endParaRPr lang="he-IL" sz="1200" b="1" u="sng" dirty="0"/>
        </a:p>
      </dgm:t>
    </dgm:pt>
    <dgm:pt modelId="{D32B4381-CC70-4C81-80A8-45CA5309456F}" type="parTrans" cxnId="{4120A60A-8FEB-4570-9E18-027AA9936AE4}">
      <dgm:prSet/>
      <dgm:spPr/>
      <dgm:t>
        <a:bodyPr/>
        <a:lstStyle/>
        <a:p>
          <a:pPr rtl="1"/>
          <a:endParaRPr lang="he-IL"/>
        </a:p>
      </dgm:t>
    </dgm:pt>
    <dgm:pt modelId="{42D7E8E5-C695-47BC-A840-0EBE8AAC5769}" type="sibTrans" cxnId="{4120A60A-8FEB-4570-9E18-027AA9936AE4}">
      <dgm:prSet/>
      <dgm:spPr/>
      <dgm:t>
        <a:bodyPr/>
        <a:lstStyle/>
        <a:p>
          <a:pPr rtl="1"/>
          <a:endParaRPr lang="he-IL"/>
        </a:p>
      </dgm:t>
    </dgm:pt>
    <dgm:pt modelId="{ECEAE101-7416-4294-9444-6AD696E0E563}">
      <dgm:prSet phldrT="[טקסט]" custT="1"/>
      <dgm:spPr/>
      <dgm:t>
        <a:bodyPr/>
        <a:lstStyle/>
        <a:p>
          <a:pPr rtl="0"/>
          <a:r>
            <a:rPr lang="en-US" sz="1200" dirty="0" smtClean="0"/>
            <a:t>Test again each task in production </a:t>
          </a:r>
          <a:r>
            <a:rPr lang="en-US" sz="1200" dirty="0" err="1" smtClean="0"/>
            <a:t>env</a:t>
          </a:r>
          <a:r>
            <a:rPr lang="en-US" sz="1200" dirty="0" smtClean="0"/>
            <a:t>.</a:t>
          </a:r>
          <a:endParaRPr lang="he-IL" sz="1200" dirty="0"/>
        </a:p>
      </dgm:t>
    </dgm:pt>
    <dgm:pt modelId="{ACB0B64D-FBFC-4D20-96DA-8E8E5BE3CA61}" type="parTrans" cxnId="{D23C5768-3722-4AEA-A8FA-ACF9B345D0C5}">
      <dgm:prSet/>
      <dgm:spPr/>
      <dgm:t>
        <a:bodyPr/>
        <a:lstStyle/>
        <a:p>
          <a:pPr rtl="1"/>
          <a:endParaRPr lang="he-IL"/>
        </a:p>
      </dgm:t>
    </dgm:pt>
    <dgm:pt modelId="{153F6EAC-1C61-4E47-A613-42E883D15C0B}" type="sibTrans" cxnId="{D23C5768-3722-4AEA-A8FA-ACF9B345D0C5}">
      <dgm:prSet/>
      <dgm:spPr/>
      <dgm:t>
        <a:bodyPr/>
        <a:lstStyle/>
        <a:p>
          <a:pPr rtl="1"/>
          <a:endParaRPr lang="he-IL"/>
        </a:p>
      </dgm:t>
    </dgm:pt>
    <dgm:pt modelId="{FBA30703-FA9D-4191-A48B-421FB715BE1F}">
      <dgm:prSet phldrT="[טקסט]" custT="1"/>
      <dgm:spPr/>
      <dgm:t>
        <a:bodyPr/>
        <a:lstStyle/>
        <a:p>
          <a:pPr rtl="0"/>
          <a:r>
            <a:rPr lang="en-US" sz="1200" dirty="0" smtClean="0"/>
            <a:t>Track sprint using JIRA Agile </a:t>
          </a:r>
          <a:endParaRPr lang="he-IL" sz="1200" dirty="0"/>
        </a:p>
      </dgm:t>
    </dgm:pt>
    <dgm:pt modelId="{7125980F-74A1-4B1B-8131-8160ADB02B9C}" type="parTrans" cxnId="{6721BECF-A822-449B-8803-4B22FA3D50A6}">
      <dgm:prSet/>
      <dgm:spPr/>
      <dgm:t>
        <a:bodyPr/>
        <a:lstStyle/>
        <a:p>
          <a:pPr rtl="1"/>
          <a:endParaRPr lang="he-IL"/>
        </a:p>
      </dgm:t>
    </dgm:pt>
    <dgm:pt modelId="{B74C3146-6205-42DB-8744-64592D7C58CC}" type="sibTrans" cxnId="{6721BECF-A822-449B-8803-4B22FA3D50A6}">
      <dgm:prSet/>
      <dgm:spPr/>
      <dgm:t>
        <a:bodyPr/>
        <a:lstStyle/>
        <a:p>
          <a:pPr rtl="1"/>
          <a:endParaRPr lang="he-IL"/>
        </a:p>
      </dgm:t>
    </dgm:pt>
    <dgm:pt modelId="{96A81BDF-F760-4719-B618-8A6EC202D264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Sprint Execution:</a:t>
          </a:r>
          <a:endParaRPr lang="he-IL" sz="1200" b="1" u="sng" dirty="0"/>
        </a:p>
      </dgm:t>
    </dgm:pt>
    <dgm:pt modelId="{E39B7C05-9AFE-46A2-97AA-E4C0F854261E}" type="parTrans" cxnId="{B65D7572-40D2-4E23-B941-7AB17AFC1328}">
      <dgm:prSet/>
      <dgm:spPr/>
      <dgm:t>
        <a:bodyPr/>
        <a:lstStyle/>
        <a:p>
          <a:pPr rtl="1"/>
          <a:endParaRPr lang="he-IL"/>
        </a:p>
      </dgm:t>
    </dgm:pt>
    <dgm:pt modelId="{A53EDB02-384F-444E-9D19-B9A83C08FC1B}" type="sibTrans" cxnId="{B65D7572-40D2-4E23-B941-7AB17AFC1328}">
      <dgm:prSet/>
      <dgm:spPr/>
      <dgm:t>
        <a:bodyPr/>
        <a:lstStyle/>
        <a:p>
          <a:pPr rtl="1"/>
          <a:endParaRPr lang="he-IL"/>
        </a:p>
      </dgm:t>
    </dgm:pt>
    <dgm:pt modelId="{7D445C77-CBB3-4F1E-99B4-6221E051BB52}">
      <dgm:prSet phldrT="[טקסט]" custT="1"/>
      <dgm:spPr/>
      <dgm:t>
        <a:bodyPr/>
        <a:lstStyle/>
        <a:p>
          <a:pPr rtl="0"/>
          <a:r>
            <a:rPr lang="en-US" sz="1200" dirty="0" smtClean="0"/>
            <a:t>Sprint review with the customer</a:t>
          </a:r>
          <a:endParaRPr lang="he-IL" sz="1200" dirty="0"/>
        </a:p>
      </dgm:t>
    </dgm:pt>
    <dgm:pt modelId="{9DCEC0E6-B85B-4C9A-9B4C-52319804F8DF}" type="parTrans" cxnId="{5525D526-BD80-40EF-8D3C-D100DCB14F26}">
      <dgm:prSet/>
      <dgm:spPr/>
      <dgm:t>
        <a:bodyPr/>
        <a:lstStyle/>
        <a:p>
          <a:pPr rtl="1"/>
          <a:endParaRPr lang="he-IL"/>
        </a:p>
      </dgm:t>
    </dgm:pt>
    <dgm:pt modelId="{27C88079-4CD9-4132-B69A-B3AEF37213ED}" type="sibTrans" cxnId="{5525D526-BD80-40EF-8D3C-D100DCB14F26}">
      <dgm:prSet/>
      <dgm:spPr/>
      <dgm:t>
        <a:bodyPr/>
        <a:lstStyle/>
        <a:p>
          <a:pPr rtl="1"/>
          <a:endParaRPr lang="he-IL"/>
        </a:p>
      </dgm:t>
    </dgm:pt>
    <dgm:pt modelId="{07B6A660-C17E-4B4D-9AAE-6AD8E185DA1B}">
      <dgm:prSet phldrT="[טקסט]" custT="1"/>
      <dgm:spPr/>
      <dgm:t>
        <a:bodyPr/>
        <a:lstStyle/>
        <a:p>
          <a:pPr rtl="0"/>
          <a:r>
            <a:rPr lang="en-US" sz="1200" dirty="0" smtClean="0"/>
            <a:t>Sprint retrospective</a:t>
          </a:r>
          <a:endParaRPr lang="he-IL" sz="1200" dirty="0"/>
        </a:p>
      </dgm:t>
    </dgm:pt>
    <dgm:pt modelId="{A583A8A2-3417-43A5-82A3-A39F6FE99ED9}" type="parTrans" cxnId="{B9D49D54-D8FE-4288-9904-204FEF9A6D4F}">
      <dgm:prSet/>
      <dgm:spPr/>
      <dgm:t>
        <a:bodyPr/>
        <a:lstStyle/>
        <a:p>
          <a:pPr rtl="1"/>
          <a:endParaRPr lang="he-IL"/>
        </a:p>
      </dgm:t>
    </dgm:pt>
    <dgm:pt modelId="{26694DDB-25FF-421C-80B5-CA658E9159F4}" type="sibTrans" cxnId="{B9D49D54-D8FE-4288-9904-204FEF9A6D4F}">
      <dgm:prSet/>
      <dgm:spPr/>
      <dgm:t>
        <a:bodyPr/>
        <a:lstStyle/>
        <a:p>
          <a:pPr rtl="1"/>
          <a:endParaRPr lang="he-IL"/>
        </a:p>
      </dgm:t>
    </dgm:pt>
    <dgm:pt modelId="{A773D46A-1B37-40D5-BFCA-ED033ED1A6B5}">
      <dgm:prSet phldrT="[טקסט]" custT="1"/>
      <dgm:spPr/>
      <dgm:t>
        <a:bodyPr/>
        <a:lstStyle/>
        <a:p>
          <a:pPr rtl="0"/>
          <a:r>
            <a:rPr lang="en-US" sz="1200" dirty="0" smtClean="0"/>
            <a:t>Lesson learning</a:t>
          </a:r>
          <a:endParaRPr lang="he-IL" sz="1200" dirty="0"/>
        </a:p>
      </dgm:t>
    </dgm:pt>
    <dgm:pt modelId="{97AB4EF7-6350-412F-AF3E-6099E5C1D071}" type="parTrans" cxnId="{C6CE6BFB-A3EB-4156-A14C-B02C6C5F8421}">
      <dgm:prSet/>
      <dgm:spPr/>
      <dgm:t>
        <a:bodyPr/>
        <a:lstStyle/>
        <a:p>
          <a:pPr rtl="1"/>
          <a:endParaRPr lang="he-IL"/>
        </a:p>
      </dgm:t>
    </dgm:pt>
    <dgm:pt modelId="{AA181DBD-BE0C-4EAC-816D-B0DE7E4712A2}" type="sibTrans" cxnId="{C6CE6BFB-A3EB-4156-A14C-B02C6C5F8421}">
      <dgm:prSet/>
      <dgm:spPr/>
      <dgm:t>
        <a:bodyPr/>
        <a:lstStyle/>
        <a:p>
          <a:pPr rtl="1"/>
          <a:endParaRPr lang="he-IL"/>
        </a:p>
      </dgm:t>
    </dgm:pt>
    <dgm:pt modelId="{CBE14231-89A9-43C5-BFD0-5A2514C770A4}">
      <dgm:prSet phldrT="[טקסט]" custT="1"/>
      <dgm:spPr/>
      <dgm:t>
        <a:bodyPr/>
        <a:lstStyle/>
        <a:p>
          <a:pPr rtl="0"/>
          <a:r>
            <a:rPr lang="en-US" sz="1200" dirty="0" smtClean="0"/>
            <a:t>Internal closure meeting</a:t>
          </a:r>
          <a:endParaRPr lang="he-IL" sz="1200" dirty="0"/>
        </a:p>
      </dgm:t>
    </dgm:pt>
    <dgm:pt modelId="{678B5BCC-F877-4860-94DE-3BDB5F3286A8}" type="parTrans" cxnId="{A69DC181-30CB-4FDB-A8BD-0B1533E37B6C}">
      <dgm:prSet/>
      <dgm:spPr/>
      <dgm:t>
        <a:bodyPr/>
        <a:lstStyle/>
        <a:p>
          <a:pPr rtl="1"/>
          <a:endParaRPr lang="he-IL"/>
        </a:p>
      </dgm:t>
    </dgm:pt>
    <dgm:pt modelId="{C8B86CC0-CE48-49AE-8692-B999BF539EF9}" type="sibTrans" cxnId="{A69DC181-30CB-4FDB-A8BD-0B1533E37B6C}">
      <dgm:prSet/>
      <dgm:spPr/>
      <dgm:t>
        <a:bodyPr/>
        <a:lstStyle/>
        <a:p>
          <a:pPr rtl="1"/>
          <a:endParaRPr lang="he-IL"/>
        </a:p>
      </dgm:t>
    </dgm:pt>
    <dgm:pt modelId="{EDC8356F-6A4D-4127-861C-376E6C3CCE48}">
      <dgm:prSet phldrT="[טקסט]" custT="1"/>
      <dgm:spPr/>
      <dgm:t>
        <a:bodyPr/>
        <a:lstStyle/>
        <a:p>
          <a:pPr rtl="0"/>
          <a:r>
            <a:rPr lang="en-US" sz="1200" dirty="0" smtClean="0"/>
            <a:t>Internal kickoff</a:t>
          </a:r>
          <a:endParaRPr lang="he-IL" sz="1200" dirty="0"/>
        </a:p>
      </dgm:t>
    </dgm:pt>
    <dgm:pt modelId="{20B24A06-1892-47F9-A7F1-653D7CDB43D9}" type="parTrans" cxnId="{7B9F04BA-B168-4ACF-A039-A15670A3C6AA}">
      <dgm:prSet/>
      <dgm:spPr/>
      <dgm:t>
        <a:bodyPr/>
        <a:lstStyle/>
        <a:p>
          <a:pPr rtl="1"/>
          <a:endParaRPr lang="he-IL"/>
        </a:p>
      </dgm:t>
    </dgm:pt>
    <dgm:pt modelId="{D0906230-1DBD-4008-B4CF-3E83FC324990}" type="sibTrans" cxnId="{7B9F04BA-B168-4ACF-A039-A15670A3C6AA}">
      <dgm:prSet/>
      <dgm:spPr/>
      <dgm:t>
        <a:bodyPr/>
        <a:lstStyle/>
        <a:p>
          <a:pPr rtl="1"/>
          <a:endParaRPr lang="he-IL"/>
        </a:p>
      </dgm:t>
    </dgm:pt>
    <dgm:pt modelId="{6538A5E3-B7C5-440C-89BF-8A0BDDCF328C}">
      <dgm:prSet phldrT="[טקסט]" custT="1"/>
      <dgm:spPr/>
      <dgm:t>
        <a:bodyPr/>
        <a:lstStyle/>
        <a:p>
          <a:pPr rtl="0"/>
          <a:r>
            <a:rPr lang="en-US" sz="1200" dirty="0" smtClean="0"/>
            <a:t>Kickoff with the customer</a:t>
          </a:r>
          <a:endParaRPr lang="he-IL" sz="1200" dirty="0"/>
        </a:p>
      </dgm:t>
    </dgm:pt>
    <dgm:pt modelId="{FEBA2959-B555-48D9-A1E6-15D18910524E}" type="parTrans" cxnId="{B8DE89D1-C82E-4FEC-AA63-43414BB98805}">
      <dgm:prSet/>
      <dgm:spPr/>
      <dgm:t>
        <a:bodyPr/>
        <a:lstStyle/>
        <a:p>
          <a:pPr rtl="1"/>
          <a:endParaRPr lang="he-IL"/>
        </a:p>
      </dgm:t>
    </dgm:pt>
    <dgm:pt modelId="{DE7C69BB-7B4E-4316-91BC-A842CE38ED5D}" type="sibTrans" cxnId="{B8DE89D1-C82E-4FEC-AA63-43414BB98805}">
      <dgm:prSet/>
      <dgm:spPr/>
      <dgm:t>
        <a:bodyPr/>
        <a:lstStyle/>
        <a:p>
          <a:pPr rtl="1"/>
          <a:endParaRPr lang="he-IL"/>
        </a:p>
      </dgm:t>
    </dgm:pt>
    <dgm:pt modelId="{7C3A5813-B196-4CA2-9CD9-079275A1EB04}">
      <dgm:prSet phldrT="[טקסט]" custT="1"/>
      <dgm:spPr/>
      <dgm:t>
        <a:bodyPr/>
        <a:lstStyle/>
        <a:p>
          <a:pPr rtl="0"/>
          <a:r>
            <a:rPr lang="en-US" sz="1200" dirty="0" smtClean="0"/>
            <a:t>Closure meeting with the customer</a:t>
          </a:r>
          <a:endParaRPr lang="he-IL" sz="1200" dirty="0"/>
        </a:p>
      </dgm:t>
    </dgm:pt>
    <dgm:pt modelId="{3C1F624F-B16A-4D37-B538-03CA92B7E380}" type="parTrans" cxnId="{87DE7E9F-73E0-41BF-97B0-082DEC7EFDE8}">
      <dgm:prSet/>
      <dgm:spPr/>
    </dgm:pt>
    <dgm:pt modelId="{D44F5208-680E-4AED-9E66-84E0648175E1}" type="sibTrans" cxnId="{87DE7E9F-73E0-41BF-97B0-082DEC7EFDE8}">
      <dgm:prSet/>
      <dgm:spPr/>
    </dgm:pt>
    <dgm:pt modelId="{02C09B74-D037-4C07-8C03-20B8A0508628}">
      <dgm:prSet phldrT="[טקסט]" custT="1"/>
      <dgm:spPr/>
      <dgm:t>
        <a:bodyPr/>
        <a:lstStyle/>
        <a:p>
          <a:pPr rtl="0"/>
          <a:r>
            <a:rPr lang="en-US" sz="1200" dirty="0" smtClean="0"/>
            <a:t>High-level schedule (estimated # of sprints)</a:t>
          </a:r>
          <a:endParaRPr lang="he-IL" sz="1200" dirty="0"/>
        </a:p>
      </dgm:t>
    </dgm:pt>
    <dgm:pt modelId="{D0F7468F-B352-444D-96B0-55189CCFA927}" type="parTrans" cxnId="{924D4DBF-877E-4226-9D03-B76FEB723A45}">
      <dgm:prSet/>
      <dgm:spPr/>
    </dgm:pt>
    <dgm:pt modelId="{7D92F5F4-A5F3-4237-9534-BFE3A7D632A1}" type="sibTrans" cxnId="{924D4DBF-877E-4226-9D03-B76FEB723A45}">
      <dgm:prSet/>
      <dgm:spPr/>
    </dgm:pt>
    <dgm:pt modelId="{0DD2A0AC-2760-4B01-9066-067BA123DC9A}">
      <dgm:prSet phldrT="[טקסט]" custT="1"/>
      <dgm:spPr/>
      <dgm:t>
        <a:bodyPr/>
        <a:lstStyle/>
        <a:p>
          <a:pPr rtl="0"/>
          <a:r>
            <a:rPr lang="en-US" sz="1200" dirty="0" smtClean="0"/>
            <a:t>Get Order</a:t>
          </a:r>
          <a:endParaRPr lang="he-IL" sz="1200" dirty="0"/>
        </a:p>
      </dgm:t>
    </dgm:pt>
    <dgm:pt modelId="{4A8C58A6-BA45-434B-B61B-441BC84DE8B2}" type="parTrans" cxnId="{DB018C6B-0AD5-4A16-A337-109F7FC5E507}">
      <dgm:prSet/>
      <dgm:spPr/>
    </dgm:pt>
    <dgm:pt modelId="{1490B55A-7274-41AF-8E6E-6E51E5FAA964}" type="sibTrans" cxnId="{DB018C6B-0AD5-4A16-A337-109F7FC5E507}">
      <dgm:prSet/>
      <dgm:spPr/>
    </dgm:pt>
    <dgm:pt modelId="{1017727F-7168-4599-A7A0-7800D28CBB26}">
      <dgm:prSet phldrT="[טקסט]" custT="1"/>
      <dgm:spPr/>
      <dgm:t>
        <a:bodyPr/>
        <a:lstStyle/>
        <a:p>
          <a:pPr rtl="0"/>
          <a:r>
            <a:rPr lang="en-US" sz="1200" dirty="0" smtClean="0"/>
            <a:t>Identify technical risks and mitigate them</a:t>
          </a:r>
          <a:endParaRPr lang="he-IL" sz="1200" dirty="0"/>
        </a:p>
      </dgm:t>
    </dgm:pt>
    <dgm:pt modelId="{90F4705D-365C-46B0-BC2D-DAD685B09826}" type="parTrans" cxnId="{7B1F12B6-3D6D-49AB-88F0-C6882DC13FEC}">
      <dgm:prSet/>
      <dgm:spPr/>
    </dgm:pt>
    <dgm:pt modelId="{6C24725A-CD83-4C80-B21B-104078B34BCB}" type="sibTrans" cxnId="{7B1F12B6-3D6D-49AB-88F0-C6882DC13FEC}">
      <dgm:prSet/>
      <dgm:spPr/>
    </dgm:pt>
    <dgm:pt modelId="{10BD8BFE-8289-43B0-AB84-E50C350479FF}">
      <dgm:prSet phldrT="[טקסט]" custT="1"/>
      <dgm:spPr/>
      <dgm:t>
        <a:bodyPr/>
        <a:lstStyle/>
        <a:p>
          <a:pPr rtl="0"/>
          <a:r>
            <a:rPr lang="en-US" sz="1200" dirty="0" smtClean="0"/>
            <a:t>Detailed planning of JIRA configuration to satisfy the requirements (we have a template for that)</a:t>
          </a:r>
          <a:endParaRPr lang="he-IL" sz="1200" dirty="0"/>
        </a:p>
      </dgm:t>
    </dgm:pt>
    <dgm:pt modelId="{D5FC2768-5590-4A00-8D01-0A28E0C6CBC4}" type="parTrans" cxnId="{E5530605-D742-4E4D-BF06-1AD83B15A00E}">
      <dgm:prSet/>
      <dgm:spPr/>
    </dgm:pt>
    <dgm:pt modelId="{8B7F8F9E-D17F-4D64-A627-14C9D144DF74}" type="sibTrans" cxnId="{E5530605-D742-4E4D-BF06-1AD83B15A00E}">
      <dgm:prSet/>
      <dgm:spPr/>
    </dgm:pt>
    <dgm:pt modelId="{49EFCBBC-2F8D-4055-9B67-D59403D7CA56}">
      <dgm:prSet phldrT="[טקסט]" custT="1"/>
      <dgm:spPr/>
      <dgm:t>
        <a:bodyPr/>
        <a:lstStyle/>
        <a:p>
          <a:pPr rtl="0"/>
          <a:r>
            <a:rPr lang="en-US" sz="1200" dirty="0" smtClean="0"/>
            <a:t>Prepare high-level definition document of the system (based on </a:t>
          </a:r>
          <a:r>
            <a:rPr lang="en-US" sz="1200" dirty="0" err="1" smtClean="0"/>
            <a:t>Methoda’s</a:t>
          </a:r>
          <a:r>
            <a:rPr lang="en-US" sz="1200" dirty="0" smtClean="0"/>
            <a:t> template)</a:t>
          </a:r>
          <a:endParaRPr lang="he-IL" sz="1200" dirty="0"/>
        </a:p>
      </dgm:t>
    </dgm:pt>
    <dgm:pt modelId="{CAAF9DC6-0310-42F1-9DB7-4A8874506476}" type="parTrans" cxnId="{64E535E0-B31B-48A4-A638-932CD931FEAE}">
      <dgm:prSet/>
      <dgm:spPr/>
    </dgm:pt>
    <dgm:pt modelId="{4208A99E-3CFA-4268-BB21-E51622FAB6EF}" type="sibTrans" cxnId="{64E535E0-B31B-48A4-A638-932CD931FEAE}">
      <dgm:prSet/>
      <dgm:spPr/>
    </dgm:pt>
    <dgm:pt modelId="{F06B209A-763F-43A2-9961-578B97BED1B4}" type="pres">
      <dgm:prSet presAssocID="{F1AAA7E8-439C-4540-8B84-E065BE06F5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082077C-E584-469C-A522-F501B41387DF}" type="pres">
      <dgm:prSet presAssocID="{85AE028B-2038-4346-A9F1-C98395DAA3DB}" presName="composite" presStyleCnt="0"/>
      <dgm:spPr/>
    </dgm:pt>
    <dgm:pt modelId="{2F90E0DD-DF9F-4655-9A5D-EC83AAEBC0B0}" type="pres">
      <dgm:prSet presAssocID="{85AE028B-2038-4346-A9F1-C98395DAA3D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30A8413-D30A-48E7-BE5F-04067DB2B96A}" type="pres">
      <dgm:prSet presAssocID="{85AE028B-2038-4346-A9F1-C98395DAA3D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5429F3C-0B3A-4EDE-891F-FCD1CFB73009}" type="pres">
      <dgm:prSet presAssocID="{64769B2C-C109-4789-9237-DF4488920311}" presName="space" presStyleCnt="0"/>
      <dgm:spPr/>
    </dgm:pt>
    <dgm:pt modelId="{14B7D4B7-DEC0-4F5A-B84B-3DF966FC995B}" type="pres">
      <dgm:prSet presAssocID="{F94EE08C-7C31-4394-8EF8-B66B1ECDB6A5}" presName="composite" presStyleCnt="0"/>
      <dgm:spPr/>
    </dgm:pt>
    <dgm:pt modelId="{72D27A9B-8216-4E48-A575-9319B386BB8A}" type="pres">
      <dgm:prSet presAssocID="{F94EE08C-7C31-4394-8EF8-B66B1ECDB6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41823FD-00D2-46DA-A49D-F2092698FEFE}" type="pres">
      <dgm:prSet presAssocID="{F94EE08C-7C31-4394-8EF8-B66B1ECDB6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FF64778-9788-4395-8D98-CFA0B8930ED8}" type="pres">
      <dgm:prSet presAssocID="{CE0EE92C-84AA-4675-8969-5DBE12A2FE7A}" presName="space" presStyleCnt="0"/>
      <dgm:spPr/>
    </dgm:pt>
    <dgm:pt modelId="{D3CD4FCD-AAE5-40DE-B4C2-1A91D6E76C71}" type="pres">
      <dgm:prSet presAssocID="{BA73D3CB-3137-4137-B1ED-90A54B2B5D57}" presName="composite" presStyleCnt="0"/>
      <dgm:spPr/>
    </dgm:pt>
    <dgm:pt modelId="{D18CB68C-9D19-40AD-99F4-696A65F842CD}" type="pres">
      <dgm:prSet presAssocID="{BA73D3CB-3137-4137-B1ED-90A54B2B5D5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9A442AF-74D8-494C-9586-E1AB211DC11B}" type="pres">
      <dgm:prSet presAssocID="{BA73D3CB-3137-4137-B1ED-90A54B2B5D5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9DB7B9C-097D-476F-A7B2-BC1579B26869}" type="pres">
      <dgm:prSet presAssocID="{B310F96F-317D-484C-AB39-86DD394D71D1}" presName="space" presStyleCnt="0"/>
      <dgm:spPr/>
    </dgm:pt>
    <dgm:pt modelId="{E2A77470-3519-4B44-A849-66F28EA19BE6}" type="pres">
      <dgm:prSet presAssocID="{075BD0EF-DC89-4FDF-A659-4ACEC51544B4}" presName="composite" presStyleCnt="0"/>
      <dgm:spPr/>
    </dgm:pt>
    <dgm:pt modelId="{EB32B850-085D-406F-99C3-AFC26B4D82C5}" type="pres">
      <dgm:prSet presAssocID="{075BD0EF-DC89-4FDF-A659-4ACEC51544B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1A00395-DAD0-43EF-8967-AF153C55AF71}" type="pres">
      <dgm:prSet presAssocID="{075BD0EF-DC89-4FDF-A659-4ACEC51544B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0F2B812-6396-4E6D-91DD-53000F73E1F7}" type="presOf" srcId="{E2E58F46-54CC-4FEF-A63A-7E8C39D43AAD}" destId="{09A442AF-74D8-494C-9586-E1AB211DC11B}" srcOrd="0" destOrd="8" presId="urn:microsoft.com/office/officeart/2005/8/layout/hList1"/>
    <dgm:cxn modelId="{DBF6317E-BF8D-47EA-A73C-E704678446D3}" type="presOf" srcId="{6538A5E3-B7C5-440C-89BF-8A0BDDCF328C}" destId="{941823FD-00D2-46DA-A49D-F2092698FEFE}" srcOrd="0" destOrd="5" presId="urn:microsoft.com/office/officeart/2005/8/layout/hList1"/>
    <dgm:cxn modelId="{B65D7572-40D2-4E23-B941-7AB17AFC1328}" srcId="{BA73D3CB-3137-4137-B1ED-90A54B2B5D57}" destId="{96A81BDF-F760-4719-B618-8A6EC202D264}" srcOrd="2" destOrd="0" parTransId="{E39B7C05-9AFE-46A2-97AA-E4C0F854261E}" sibTransId="{A53EDB02-384F-444E-9D19-B9A83C08FC1B}"/>
    <dgm:cxn modelId="{FD3F941E-3826-42E3-9945-1401DC978A79}" type="presOf" srcId="{7C3A5813-B196-4CA2-9CD9-079275A1EB04}" destId="{C1A00395-DAD0-43EF-8967-AF153C55AF71}" srcOrd="0" destOrd="2" presId="urn:microsoft.com/office/officeart/2005/8/layout/hList1"/>
    <dgm:cxn modelId="{200A4AD3-6189-43EF-8D70-91076769F636}" type="presOf" srcId="{07B6A660-C17E-4B4D-9AAE-6AD8E185DA1B}" destId="{09A442AF-74D8-494C-9586-E1AB211DC11B}" srcOrd="0" destOrd="10" presId="urn:microsoft.com/office/officeart/2005/8/layout/hList1"/>
    <dgm:cxn modelId="{B4D82E6C-954C-4579-9B92-92DFFFAAD70B}" srcId="{F94EE08C-7C31-4394-8EF8-B66B1ECDB6A5}" destId="{7FD7549B-3DE3-468E-80BF-808A02970C43}" srcOrd="6" destOrd="0" parTransId="{75E5421F-7C12-42C8-8805-7C2F40B3EEFC}" sibTransId="{4AF180AD-8E8C-406F-8CCC-5367268FB4FB}"/>
    <dgm:cxn modelId="{A1CD24E6-F342-4883-B132-E674D597F0E1}" type="presOf" srcId="{10BD8BFE-8289-43B0-AB84-E50C350479FF}" destId="{941823FD-00D2-46DA-A49D-F2092698FEFE}" srcOrd="0" destOrd="3" presId="urn:microsoft.com/office/officeart/2005/8/layout/hList1"/>
    <dgm:cxn modelId="{450F5F14-3440-4852-B63B-E39A55427041}" srcId="{BA73D3CB-3137-4137-B1ED-90A54B2B5D57}" destId="{E2E58F46-54CC-4FEF-A63A-7E8C39D43AAD}" srcOrd="8" destOrd="0" parTransId="{6CAC923C-097E-49C3-A86B-1EA29C45E0F1}" sibTransId="{D59D853C-07AE-4ED1-BB2B-8C064469B585}"/>
    <dgm:cxn modelId="{7B9F04BA-B168-4ACF-A039-A15670A3C6AA}" srcId="{F94EE08C-7C31-4394-8EF8-B66B1ECDB6A5}" destId="{EDC8356F-6A4D-4127-861C-376E6C3CCE48}" srcOrd="1" destOrd="0" parTransId="{20B24A06-1892-47F9-A7F1-653D7CDB43D9}" sibTransId="{D0906230-1DBD-4008-B4CF-3E83FC324990}"/>
    <dgm:cxn modelId="{BF4F653F-0BE9-4145-9867-6AB8077E315B}" type="presOf" srcId="{CBE14231-89A9-43C5-BFD0-5A2514C770A4}" destId="{C1A00395-DAD0-43EF-8967-AF153C55AF71}" srcOrd="0" destOrd="1" presId="urn:microsoft.com/office/officeart/2005/8/layout/hList1"/>
    <dgm:cxn modelId="{8B9D2229-69A3-470A-A20C-FB0488F588E3}" type="presOf" srcId="{F94EE08C-7C31-4394-8EF8-B66B1ECDB6A5}" destId="{72D27A9B-8216-4E48-A575-9319B386BB8A}" srcOrd="0" destOrd="0" presId="urn:microsoft.com/office/officeart/2005/8/layout/hList1"/>
    <dgm:cxn modelId="{10E9128E-36C0-4ACB-8F18-3A56CF776873}" srcId="{F94EE08C-7C31-4394-8EF8-B66B1ECDB6A5}" destId="{84FC8492-5FE8-4B0C-926C-508BFCCB7142}" srcOrd="0" destOrd="0" parTransId="{A55F19B8-813B-4889-8DA4-25BF2862522D}" sibTransId="{C9D0D313-0B28-4A1E-9626-E3745499F21E}"/>
    <dgm:cxn modelId="{6312109E-0C43-4F1E-A03E-2B139CD38D40}" type="presOf" srcId="{1017727F-7168-4599-A7A0-7800D28CBB26}" destId="{530A8413-D30A-48E7-BE5F-04067DB2B96A}" srcOrd="0" destOrd="3" presId="urn:microsoft.com/office/officeart/2005/8/layout/hList1"/>
    <dgm:cxn modelId="{FBB84AA4-D3C1-4274-AB1B-3B5923F8302A}" srcId="{F1AAA7E8-439C-4540-8B84-E065BE06F51B}" destId="{BA73D3CB-3137-4137-B1ED-90A54B2B5D57}" srcOrd="2" destOrd="0" parTransId="{2B573796-9B2C-4655-B446-8F6930F7D94A}" sibTransId="{B310F96F-317D-484C-AB39-86DD394D71D1}"/>
    <dgm:cxn modelId="{1934CBD4-7AB9-4945-8981-197C1251C45F}" type="presOf" srcId="{BA73D3CB-3137-4137-B1ED-90A54B2B5D57}" destId="{D18CB68C-9D19-40AD-99F4-696A65F842CD}" srcOrd="0" destOrd="0" presId="urn:microsoft.com/office/officeart/2005/8/layout/hList1"/>
    <dgm:cxn modelId="{1CC86C0E-07FD-4676-B9D7-77C6F1F45338}" type="presOf" srcId="{7FD7549B-3DE3-468E-80BF-808A02970C43}" destId="{941823FD-00D2-46DA-A49D-F2092698FEFE}" srcOrd="0" destOrd="6" presId="urn:microsoft.com/office/officeart/2005/8/layout/hList1"/>
    <dgm:cxn modelId="{10C26A54-FAF9-48FA-99A5-5BC74D501FA1}" type="presOf" srcId="{7D445C77-CBB3-4F1E-99B4-6221E051BB52}" destId="{09A442AF-74D8-494C-9586-E1AB211DC11B}" srcOrd="0" destOrd="9" presId="urn:microsoft.com/office/officeart/2005/8/layout/hList1"/>
    <dgm:cxn modelId="{1AE38283-C6C0-47D1-9781-0E6E39024884}" srcId="{BA73D3CB-3137-4137-B1ED-90A54B2B5D57}" destId="{80F415BB-338D-453F-BD1F-711A0FFEBF67}" srcOrd="3" destOrd="0" parTransId="{40337061-DC04-48F3-A5BA-AFDB20C55F1E}" sibTransId="{AC624D41-9788-49AA-A3E1-85F2C12144DD}"/>
    <dgm:cxn modelId="{74512408-AF25-4754-816C-D99DC0435213}" srcId="{F1AAA7E8-439C-4540-8B84-E065BE06F51B}" destId="{85AE028B-2038-4346-A9F1-C98395DAA3DB}" srcOrd="0" destOrd="0" parTransId="{90C4C630-D07D-4810-9A5E-0E707A296C84}" sibTransId="{64769B2C-C109-4789-9237-DF4488920311}"/>
    <dgm:cxn modelId="{B8DE89D1-C82E-4FEC-AA63-43414BB98805}" srcId="{F94EE08C-7C31-4394-8EF8-B66B1ECDB6A5}" destId="{6538A5E3-B7C5-440C-89BF-8A0BDDCF328C}" srcOrd="5" destOrd="0" parTransId="{FEBA2959-B555-48D9-A1E6-15D18910524E}" sibTransId="{DE7C69BB-7B4E-4316-91BC-A842CE38ED5D}"/>
    <dgm:cxn modelId="{A293C3B5-4E12-454A-9D75-100EFA87A6AA}" type="presOf" srcId="{7FFDE158-8067-4271-9CBD-144652949611}" destId="{530A8413-D30A-48E7-BE5F-04067DB2B96A}" srcOrd="0" destOrd="2" presId="urn:microsoft.com/office/officeart/2005/8/layout/hList1"/>
    <dgm:cxn modelId="{17234E16-04D0-428C-8309-D062BC05B4C9}" type="presOf" srcId="{85AE028B-2038-4346-A9F1-C98395DAA3DB}" destId="{2F90E0DD-DF9F-4655-9A5D-EC83AAEBC0B0}" srcOrd="0" destOrd="0" presId="urn:microsoft.com/office/officeart/2005/8/layout/hList1"/>
    <dgm:cxn modelId="{A5B6BAD6-0FC7-46FB-8254-F403D0B3FC2F}" type="presOf" srcId="{49EFCBBC-2F8D-4055-9B67-D59403D7CA56}" destId="{941823FD-00D2-46DA-A49D-F2092698FEFE}" srcOrd="0" destOrd="2" presId="urn:microsoft.com/office/officeart/2005/8/layout/hList1"/>
    <dgm:cxn modelId="{64E535E0-B31B-48A4-A638-932CD931FEAE}" srcId="{F94EE08C-7C31-4394-8EF8-B66B1ECDB6A5}" destId="{49EFCBBC-2F8D-4055-9B67-D59403D7CA56}" srcOrd="2" destOrd="0" parTransId="{CAAF9DC6-0310-42F1-9DB7-4A8874506476}" sibTransId="{4208A99E-3CFA-4268-BB21-E51622FAB6EF}"/>
    <dgm:cxn modelId="{9204E6DE-9089-4C55-9A13-826988C26BA9}" type="presOf" srcId="{C72172B6-FA4A-465F-A69F-829E7FB624D6}" destId="{941823FD-00D2-46DA-A49D-F2092698FEFE}" srcOrd="0" destOrd="4" presId="urn:microsoft.com/office/officeart/2005/8/layout/hList1"/>
    <dgm:cxn modelId="{87DE7E9F-73E0-41BF-97B0-082DEC7EFDE8}" srcId="{075BD0EF-DC89-4FDF-A659-4ACEC51544B4}" destId="{7C3A5813-B196-4CA2-9CD9-079275A1EB04}" srcOrd="2" destOrd="0" parTransId="{3C1F624F-B16A-4D37-B538-03CA92B7E380}" sibTransId="{D44F5208-680E-4AED-9E66-84E0648175E1}"/>
    <dgm:cxn modelId="{BCDE7F20-8FF5-44DA-AA34-317621803E4F}" type="presOf" srcId="{ECEAE101-7416-4294-9444-6AD696E0E563}" destId="{09A442AF-74D8-494C-9586-E1AB211DC11B}" srcOrd="0" destOrd="7" presId="urn:microsoft.com/office/officeart/2005/8/layout/hList1"/>
    <dgm:cxn modelId="{4F4C28F4-37B9-4804-8130-13E136C51677}" type="presOf" srcId="{96A81BDF-F760-4719-B618-8A6EC202D264}" destId="{09A442AF-74D8-494C-9586-E1AB211DC11B}" srcOrd="0" destOrd="2" presId="urn:microsoft.com/office/officeart/2005/8/layout/hList1"/>
    <dgm:cxn modelId="{C384C18C-AFAB-4914-A5A6-B94B65367409}" srcId="{85AE028B-2038-4346-A9F1-C98395DAA3DB}" destId="{A8C2F44B-D478-4E57-9863-5806F37C1075}" srcOrd="4" destOrd="0" parTransId="{D0C5D1F9-BFD6-4ED4-8EA5-F0BC62B3B096}" sibTransId="{F270B340-2FEE-4FFD-A1D8-9139DACD81A8}"/>
    <dgm:cxn modelId="{7B1F12B6-3D6D-49AB-88F0-C6882DC13FEC}" srcId="{85AE028B-2038-4346-A9F1-C98395DAA3DB}" destId="{1017727F-7168-4599-A7A0-7800D28CBB26}" srcOrd="3" destOrd="0" parTransId="{90F4705D-365C-46B0-BC2D-DAD685B09826}" sibTransId="{6C24725A-CD83-4C80-B21B-104078B34BCB}"/>
    <dgm:cxn modelId="{6F4B6E10-5344-45D4-95C3-6C98E9DECF3D}" type="presOf" srcId="{2943E86F-E485-4FFE-9224-065451D2E034}" destId="{09A442AF-74D8-494C-9586-E1AB211DC11B}" srcOrd="0" destOrd="0" presId="urn:microsoft.com/office/officeart/2005/8/layout/hList1"/>
    <dgm:cxn modelId="{71E62BFA-9191-4713-A0B4-F314ED9977C8}" type="presOf" srcId="{02C09B74-D037-4C07-8C03-20B8A0508628}" destId="{530A8413-D30A-48E7-BE5F-04067DB2B96A}" srcOrd="0" destOrd="6" presId="urn:microsoft.com/office/officeart/2005/8/layout/hList1"/>
    <dgm:cxn modelId="{924D4DBF-877E-4226-9D03-B76FEB723A45}" srcId="{85AE028B-2038-4346-A9F1-C98395DAA3DB}" destId="{02C09B74-D037-4C07-8C03-20B8A0508628}" srcOrd="6" destOrd="0" parTransId="{D0F7468F-B352-444D-96B0-55189CCFA927}" sibTransId="{7D92F5F4-A5F3-4237-9534-BFE3A7D632A1}"/>
    <dgm:cxn modelId="{867DE5BC-A073-4E54-B6BE-BD8C22B1C05B}" type="presOf" srcId="{F75466D0-1204-4029-B736-645B820022DC}" destId="{530A8413-D30A-48E7-BE5F-04067DB2B96A}" srcOrd="0" destOrd="5" presId="urn:microsoft.com/office/officeart/2005/8/layout/hList1"/>
    <dgm:cxn modelId="{DB018C6B-0AD5-4A16-A337-109F7FC5E507}" srcId="{85AE028B-2038-4346-A9F1-C98395DAA3DB}" destId="{0DD2A0AC-2760-4B01-9066-067BA123DC9A}" srcOrd="8" destOrd="0" parTransId="{4A8C58A6-BA45-434B-B61B-441BC84DE8B2}" sibTransId="{1490B55A-7274-41AF-8E6E-6E51E5FAA964}"/>
    <dgm:cxn modelId="{B9D49D54-D8FE-4288-9904-204FEF9A6D4F}" srcId="{BA73D3CB-3137-4137-B1ED-90A54B2B5D57}" destId="{07B6A660-C17E-4B4D-9AAE-6AD8E185DA1B}" srcOrd="10" destOrd="0" parTransId="{A583A8A2-3417-43A5-82A3-A39F6FE99ED9}" sibTransId="{26694DDB-25FF-421C-80B5-CA658E9159F4}"/>
    <dgm:cxn modelId="{A69DC181-30CB-4FDB-A8BD-0B1533E37B6C}" srcId="{075BD0EF-DC89-4FDF-A659-4ACEC51544B4}" destId="{CBE14231-89A9-43C5-BFD0-5A2514C770A4}" srcOrd="1" destOrd="0" parTransId="{678B5BCC-F877-4860-94DE-3BDB5F3286A8}" sibTransId="{C8B86CC0-CE48-49AE-8692-B999BF539EF9}"/>
    <dgm:cxn modelId="{4120A60A-8FEB-4570-9E18-027AA9936AE4}" srcId="{BA73D3CB-3137-4137-B1ED-90A54B2B5D57}" destId="{2943E86F-E485-4FFE-9224-065451D2E034}" srcOrd="0" destOrd="0" parTransId="{D32B4381-CC70-4C81-80A8-45CA5309456F}" sibTransId="{42D7E8E5-C695-47BC-A840-0EBE8AAC5769}"/>
    <dgm:cxn modelId="{5DAD443F-8940-4FB1-A2F3-09CCA533D08E}" srcId="{85AE028B-2038-4346-A9F1-C98395DAA3DB}" destId="{F75466D0-1204-4029-B736-645B820022DC}" srcOrd="5" destOrd="0" parTransId="{8715CD64-B1C6-4E7F-A6D0-3C2C297225BF}" sibTransId="{B8F08FE1-DF99-403A-9254-3D3257A61561}"/>
    <dgm:cxn modelId="{6F3C2306-8ED4-49D2-A5FC-183CC70EFA01}" type="presOf" srcId="{D6EAFA74-163A-42D1-B454-60EDCA839F07}" destId="{530A8413-D30A-48E7-BE5F-04067DB2B96A}" srcOrd="0" destOrd="0" presId="urn:microsoft.com/office/officeart/2005/8/layout/hList1"/>
    <dgm:cxn modelId="{B69ACBF0-2C42-4B96-B14F-88DE10E4760F}" srcId="{F1AAA7E8-439C-4540-8B84-E065BE06F51B}" destId="{F94EE08C-7C31-4394-8EF8-B66B1ECDB6A5}" srcOrd="1" destOrd="0" parTransId="{7AA22951-1AC9-4C78-BEFF-D5BC8993E1BD}" sibTransId="{CE0EE92C-84AA-4675-8969-5DBE12A2FE7A}"/>
    <dgm:cxn modelId="{58A48824-3CED-4819-835E-A4813BB718E4}" type="presOf" srcId="{DEB5437E-A726-4BCB-870A-3578E0820498}" destId="{09A442AF-74D8-494C-9586-E1AB211DC11B}" srcOrd="0" destOrd="6" presId="urn:microsoft.com/office/officeart/2005/8/layout/hList1"/>
    <dgm:cxn modelId="{87215B90-5C5A-41AE-8153-587402E02BA5}" type="presOf" srcId="{FBA30703-FA9D-4191-A48B-421FB715BE1F}" destId="{09A442AF-74D8-494C-9586-E1AB211DC11B}" srcOrd="0" destOrd="4" presId="urn:microsoft.com/office/officeart/2005/8/layout/hList1"/>
    <dgm:cxn modelId="{7C0385D2-B0C4-468C-B020-E52299111437}" type="presOf" srcId="{80F415BB-338D-453F-BD1F-711A0FFEBF67}" destId="{09A442AF-74D8-494C-9586-E1AB211DC11B}" srcOrd="0" destOrd="3" presId="urn:microsoft.com/office/officeart/2005/8/layout/hList1"/>
    <dgm:cxn modelId="{59365A32-BE58-40F3-A21E-FE9C3B060B9A}" srcId="{85AE028B-2038-4346-A9F1-C98395DAA3DB}" destId="{D6EAFA74-163A-42D1-B454-60EDCA839F07}" srcOrd="0" destOrd="0" parTransId="{5B102031-8E44-472C-BC7B-E7824C0F425D}" sibTransId="{9AE8F593-A414-4F69-B906-A4C9B7C78BE6}"/>
    <dgm:cxn modelId="{D23C5768-3722-4AEA-A8FA-ACF9B345D0C5}" srcId="{BA73D3CB-3137-4137-B1ED-90A54B2B5D57}" destId="{ECEAE101-7416-4294-9444-6AD696E0E563}" srcOrd="7" destOrd="0" parTransId="{ACB0B64D-FBFC-4D20-96DA-8E8E5BE3CA61}" sibTransId="{153F6EAC-1C61-4E47-A613-42E883D15C0B}"/>
    <dgm:cxn modelId="{46A1EFC3-6B29-4A2F-B00E-BD676F55C8B4}" type="presOf" srcId="{D79C6518-9FFD-40E8-A4B6-9D1E9692E52E}" destId="{530A8413-D30A-48E7-BE5F-04067DB2B96A}" srcOrd="0" destOrd="1" presId="urn:microsoft.com/office/officeart/2005/8/layout/hList1"/>
    <dgm:cxn modelId="{1381036B-1BA5-4293-9483-4065FFED91FA}" type="presOf" srcId="{EDC8356F-6A4D-4127-861C-376E6C3CCE48}" destId="{941823FD-00D2-46DA-A49D-F2092698FEFE}" srcOrd="0" destOrd="1" presId="urn:microsoft.com/office/officeart/2005/8/layout/hList1"/>
    <dgm:cxn modelId="{7EAF0708-62E0-45DF-B9C3-00156FD0FE77}" srcId="{85AE028B-2038-4346-A9F1-C98395DAA3DB}" destId="{38D1D934-A457-4F02-AD58-116F01E436F3}" srcOrd="7" destOrd="0" parTransId="{E7CCAB03-B920-4785-AEAA-989741851D19}" sibTransId="{77E02B34-B4D1-431F-9DBB-F59163A8E4D8}"/>
    <dgm:cxn modelId="{21C49BDB-A3AF-4500-99FA-23D1D6ED5D22}" type="presOf" srcId="{84FC8492-5FE8-4B0C-926C-508BFCCB7142}" destId="{941823FD-00D2-46DA-A49D-F2092698FEFE}" srcOrd="0" destOrd="0" presId="urn:microsoft.com/office/officeart/2005/8/layout/hList1"/>
    <dgm:cxn modelId="{5DC6AED0-1E99-4C05-8E03-F258C4D504E5}" type="presOf" srcId="{93C3DEEA-4FE4-4CAF-B120-1B9F35CAF1E8}" destId="{09A442AF-74D8-494C-9586-E1AB211DC11B}" srcOrd="0" destOrd="5" presId="urn:microsoft.com/office/officeart/2005/8/layout/hList1"/>
    <dgm:cxn modelId="{6E9B5A5B-E796-4A4C-939F-F4935E6DB37E}" srcId="{F94EE08C-7C31-4394-8EF8-B66B1ECDB6A5}" destId="{C72172B6-FA4A-465F-A69F-829E7FB624D6}" srcOrd="4" destOrd="0" parTransId="{6E0F9109-065A-4471-8B28-BF0E324AFE99}" sibTransId="{D8C1C3F7-993F-460D-814E-E7EF6F943595}"/>
    <dgm:cxn modelId="{6204B2AE-8A59-4041-B1A9-525806D4A482}" srcId="{F1AAA7E8-439C-4540-8B84-E065BE06F51B}" destId="{075BD0EF-DC89-4FDF-A659-4ACEC51544B4}" srcOrd="3" destOrd="0" parTransId="{8B3FB102-E04F-4093-9470-74DDE4EC4A92}" sibTransId="{95F6082E-3E43-4963-AAC4-DE7CE892827B}"/>
    <dgm:cxn modelId="{B4D980DA-F0B8-4B8B-A041-CCB1D45F8F28}" type="presOf" srcId="{A8C2F44B-D478-4E57-9863-5806F37C1075}" destId="{530A8413-D30A-48E7-BE5F-04067DB2B96A}" srcOrd="0" destOrd="4" presId="urn:microsoft.com/office/officeart/2005/8/layout/hList1"/>
    <dgm:cxn modelId="{1B82A3A2-7572-4B76-969E-F7B505808905}" type="presOf" srcId="{38D1D934-A457-4F02-AD58-116F01E436F3}" destId="{530A8413-D30A-48E7-BE5F-04067DB2B96A}" srcOrd="0" destOrd="7" presId="urn:microsoft.com/office/officeart/2005/8/layout/hList1"/>
    <dgm:cxn modelId="{A525644A-F9AA-4A4F-937D-0F2D23D7FD91}" type="presOf" srcId="{0DD2A0AC-2760-4B01-9066-067BA123DC9A}" destId="{530A8413-D30A-48E7-BE5F-04067DB2B96A}" srcOrd="0" destOrd="8" presId="urn:microsoft.com/office/officeart/2005/8/layout/hList1"/>
    <dgm:cxn modelId="{566C8627-F9D9-4DFA-9142-6681B1036FE7}" type="presOf" srcId="{F1AAA7E8-439C-4540-8B84-E065BE06F51B}" destId="{F06B209A-763F-43A2-9961-578B97BED1B4}" srcOrd="0" destOrd="0" presId="urn:microsoft.com/office/officeart/2005/8/layout/hList1"/>
    <dgm:cxn modelId="{A5A16723-2A86-4ADE-8F5B-1EBC06416CB4}" srcId="{BA73D3CB-3137-4137-B1ED-90A54B2B5D57}" destId="{8470E34B-3DC0-49DD-A76A-E34D28D4A566}" srcOrd="1" destOrd="0" parTransId="{91E05EB0-1344-4C77-B2F4-067FB210A311}" sibTransId="{7812F4CF-E265-41A6-9289-B251FA58F381}"/>
    <dgm:cxn modelId="{2775E6B4-1F11-4A40-90E8-8ABC5882E15B}" type="presOf" srcId="{8470E34B-3DC0-49DD-A76A-E34D28D4A566}" destId="{09A442AF-74D8-494C-9586-E1AB211DC11B}" srcOrd="0" destOrd="1" presId="urn:microsoft.com/office/officeart/2005/8/layout/hList1"/>
    <dgm:cxn modelId="{D71841F4-BDC9-4EAE-985F-C82928D8CCFC}" type="presOf" srcId="{A773D46A-1B37-40D5-BFCA-ED033ED1A6B5}" destId="{C1A00395-DAD0-43EF-8967-AF153C55AF71}" srcOrd="0" destOrd="0" presId="urn:microsoft.com/office/officeart/2005/8/layout/hList1"/>
    <dgm:cxn modelId="{9ED7E4CE-149C-4343-8F30-C9AE909CAB79}" srcId="{BA73D3CB-3137-4137-B1ED-90A54B2B5D57}" destId="{DEB5437E-A726-4BCB-870A-3578E0820498}" srcOrd="6" destOrd="0" parTransId="{77742D23-86FF-4EC9-9229-ED1109A86844}" sibTransId="{DB1B7914-E629-4CF4-BD09-9D46789C1DCB}"/>
    <dgm:cxn modelId="{C6CE6BFB-A3EB-4156-A14C-B02C6C5F8421}" srcId="{075BD0EF-DC89-4FDF-A659-4ACEC51544B4}" destId="{A773D46A-1B37-40D5-BFCA-ED033ED1A6B5}" srcOrd="0" destOrd="0" parTransId="{97AB4EF7-6350-412F-AF3E-6099E5C1D071}" sibTransId="{AA181DBD-BE0C-4EAC-816D-B0DE7E4712A2}"/>
    <dgm:cxn modelId="{5525D526-BD80-40EF-8D3C-D100DCB14F26}" srcId="{BA73D3CB-3137-4137-B1ED-90A54B2B5D57}" destId="{7D445C77-CBB3-4F1E-99B4-6221E051BB52}" srcOrd="9" destOrd="0" parTransId="{9DCEC0E6-B85B-4C9A-9B4C-52319804F8DF}" sibTransId="{27C88079-4CD9-4132-B69A-B3AEF37213ED}"/>
    <dgm:cxn modelId="{E5530605-D742-4E4D-BF06-1AD83B15A00E}" srcId="{F94EE08C-7C31-4394-8EF8-B66B1ECDB6A5}" destId="{10BD8BFE-8289-43B0-AB84-E50C350479FF}" srcOrd="3" destOrd="0" parTransId="{D5FC2768-5590-4A00-8D01-0A28E0C6CBC4}" sibTransId="{8B7F8F9E-D17F-4D64-A627-14C9D144DF74}"/>
    <dgm:cxn modelId="{6721BECF-A822-449B-8803-4B22FA3D50A6}" srcId="{BA73D3CB-3137-4137-B1ED-90A54B2B5D57}" destId="{FBA30703-FA9D-4191-A48B-421FB715BE1F}" srcOrd="4" destOrd="0" parTransId="{7125980F-74A1-4B1B-8131-8160ADB02B9C}" sibTransId="{B74C3146-6205-42DB-8744-64592D7C58CC}"/>
    <dgm:cxn modelId="{A3A0DEDA-0AD6-4711-8D29-A24120310679}" type="presOf" srcId="{075BD0EF-DC89-4FDF-A659-4ACEC51544B4}" destId="{EB32B850-085D-406F-99C3-AFC26B4D82C5}" srcOrd="0" destOrd="0" presId="urn:microsoft.com/office/officeart/2005/8/layout/hList1"/>
    <dgm:cxn modelId="{B95F77D8-5590-45B8-990E-5A3A41FBAF17}" srcId="{85AE028B-2038-4346-A9F1-C98395DAA3DB}" destId="{7FFDE158-8067-4271-9CBD-144652949611}" srcOrd="2" destOrd="0" parTransId="{1DA6A02B-4C51-4EF5-A5E4-21D6119D3EBB}" sibTransId="{24FB0627-1F72-41DC-83BB-0073CC11A282}"/>
    <dgm:cxn modelId="{6F7DCF23-5551-4891-AEBC-57ADC5369D4E}" srcId="{85AE028B-2038-4346-A9F1-C98395DAA3DB}" destId="{D79C6518-9FFD-40E8-A4B6-9D1E9692E52E}" srcOrd="1" destOrd="0" parTransId="{7619AA19-0913-4F45-BB77-CFF65102D8BF}" sibTransId="{9E3549D8-E591-4AB3-9525-63339510E195}"/>
    <dgm:cxn modelId="{FDC3D82B-DB3D-4C6D-9EA0-784EAB31630A}" srcId="{BA73D3CB-3137-4137-B1ED-90A54B2B5D57}" destId="{93C3DEEA-4FE4-4CAF-B120-1B9F35CAF1E8}" srcOrd="5" destOrd="0" parTransId="{56970D04-A548-473D-BC59-D64AD6D70F76}" sibTransId="{943454A1-A41D-4036-93FD-A7EDC899B7D1}"/>
    <dgm:cxn modelId="{D9850CD5-BA0A-4776-8DE6-ABDB0FF09F01}" type="presParOf" srcId="{F06B209A-763F-43A2-9961-578B97BED1B4}" destId="{9082077C-E584-469C-A522-F501B41387DF}" srcOrd="0" destOrd="0" presId="urn:microsoft.com/office/officeart/2005/8/layout/hList1"/>
    <dgm:cxn modelId="{0FA6848F-242A-4259-856D-2E5B09342FFF}" type="presParOf" srcId="{9082077C-E584-469C-A522-F501B41387DF}" destId="{2F90E0DD-DF9F-4655-9A5D-EC83AAEBC0B0}" srcOrd="0" destOrd="0" presId="urn:microsoft.com/office/officeart/2005/8/layout/hList1"/>
    <dgm:cxn modelId="{B3C07232-4DA5-4931-9793-BE4EC4B0BF5A}" type="presParOf" srcId="{9082077C-E584-469C-A522-F501B41387DF}" destId="{530A8413-D30A-48E7-BE5F-04067DB2B96A}" srcOrd="1" destOrd="0" presId="urn:microsoft.com/office/officeart/2005/8/layout/hList1"/>
    <dgm:cxn modelId="{CF309732-8D23-476D-ACA5-896638B2A601}" type="presParOf" srcId="{F06B209A-763F-43A2-9961-578B97BED1B4}" destId="{D5429F3C-0B3A-4EDE-891F-FCD1CFB73009}" srcOrd="1" destOrd="0" presId="urn:microsoft.com/office/officeart/2005/8/layout/hList1"/>
    <dgm:cxn modelId="{E68029D5-DE80-4AD2-94B9-2987E6691DEC}" type="presParOf" srcId="{F06B209A-763F-43A2-9961-578B97BED1B4}" destId="{14B7D4B7-DEC0-4F5A-B84B-3DF966FC995B}" srcOrd="2" destOrd="0" presId="urn:microsoft.com/office/officeart/2005/8/layout/hList1"/>
    <dgm:cxn modelId="{4D92ABA5-FB4E-4507-9882-43C8371FF1E0}" type="presParOf" srcId="{14B7D4B7-DEC0-4F5A-B84B-3DF966FC995B}" destId="{72D27A9B-8216-4E48-A575-9319B386BB8A}" srcOrd="0" destOrd="0" presId="urn:microsoft.com/office/officeart/2005/8/layout/hList1"/>
    <dgm:cxn modelId="{37CCFA11-B2B2-4B70-A6C8-FDA708657024}" type="presParOf" srcId="{14B7D4B7-DEC0-4F5A-B84B-3DF966FC995B}" destId="{941823FD-00D2-46DA-A49D-F2092698FEFE}" srcOrd="1" destOrd="0" presId="urn:microsoft.com/office/officeart/2005/8/layout/hList1"/>
    <dgm:cxn modelId="{C2A94B37-F65F-4D06-807D-17F5B7DA2F36}" type="presParOf" srcId="{F06B209A-763F-43A2-9961-578B97BED1B4}" destId="{EFF64778-9788-4395-8D98-CFA0B8930ED8}" srcOrd="3" destOrd="0" presId="urn:microsoft.com/office/officeart/2005/8/layout/hList1"/>
    <dgm:cxn modelId="{38C176AC-D326-4389-AECA-F5B00D496244}" type="presParOf" srcId="{F06B209A-763F-43A2-9961-578B97BED1B4}" destId="{D3CD4FCD-AAE5-40DE-B4C2-1A91D6E76C71}" srcOrd="4" destOrd="0" presId="urn:microsoft.com/office/officeart/2005/8/layout/hList1"/>
    <dgm:cxn modelId="{C29BD5D4-2064-49E2-8C12-06AA74D181C6}" type="presParOf" srcId="{D3CD4FCD-AAE5-40DE-B4C2-1A91D6E76C71}" destId="{D18CB68C-9D19-40AD-99F4-696A65F842CD}" srcOrd="0" destOrd="0" presId="urn:microsoft.com/office/officeart/2005/8/layout/hList1"/>
    <dgm:cxn modelId="{A4D8158E-7AFD-4006-AEAE-B58337F0F1A6}" type="presParOf" srcId="{D3CD4FCD-AAE5-40DE-B4C2-1A91D6E76C71}" destId="{09A442AF-74D8-494C-9586-E1AB211DC11B}" srcOrd="1" destOrd="0" presId="urn:microsoft.com/office/officeart/2005/8/layout/hList1"/>
    <dgm:cxn modelId="{7D19FD5C-E86D-42E4-92AF-A3F32484E620}" type="presParOf" srcId="{F06B209A-763F-43A2-9961-578B97BED1B4}" destId="{49DB7B9C-097D-476F-A7B2-BC1579B26869}" srcOrd="5" destOrd="0" presId="urn:microsoft.com/office/officeart/2005/8/layout/hList1"/>
    <dgm:cxn modelId="{065280A9-13FE-4A1F-89A7-3ED9777F7E26}" type="presParOf" srcId="{F06B209A-763F-43A2-9961-578B97BED1B4}" destId="{E2A77470-3519-4B44-A849-66F28EA19BE6}" srcOrd="6" destOrd="0" presId="urn:microsoft.com/office/officeart/2005/8/layout/hList1"/>
    <dgm:cxn modelId="{0A8E48AE-6078-4292-AF1B-058E53FC8908}" type="presParOf" srcId="{E2A77470-3519-4B44-A849-66F28EA19BE6}" destId="{EB32B850-085D-406F-99C3-AFC26B4D82C5}" srcOrd="0" destOrd="0" presId="urn:microsoft.com/office/officeart/2005/8/layout/hList1"/>
    <dgm:cxn modelId="{72B68E56-CEE4-4297-AA29-859DFE63D4FC}" type="presParOf" srcId="{E2A77470-3519-4B44-A849-66F28EA19BE6}" destId="{C1A00395-DAD0-43EF-8967-AF153C55AF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0E0DD-DF9F-4655-9A5D-EC83AAEBC0B0}">
      <dsp:nvSpPr>
        <dsp:cNvPr id="0" name=""/>
        <dsp:cNvSpPr/>
      </dsp:nvSpPr>
      <dsp:spPr>
        <a:xfrm>
          <a:off x="3208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Initiation</a:t>
          </a:r>
          <a:endParaRPr lang="he-IL" sz="2200" kern="1200" dirty="0"/>
        </a:p>
      </dsp:txBody>
      <dsp:txXfrm>
        <a:off x="3208" y="423529"/>
        <a:ext cx="1929407" cy="758810"/>
      </dsp:txXfrm>
    </dsp:sp>
    <dsp:sp modelId="{530A8413-D30A-48E7-BE5F-04067DB2B96A}">
      <dsp:nvSpPr>
        <dsp:cNvPr id="0" name=""/>
        <dsp:cNvSpPr/>
      </dsp:nvSpPr>
      <dsp:spPr>
        <a:xfrm>
          <a:off x="3208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Scoping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High-level Requirements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Design Concept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Identify technical risks and mitigate them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POC/Demo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Effort Estimation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High-level schedule (estimated # of sprints)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Quote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Get Order</a:t>
          </a:r>
          <a:endParaRPr lang="he-IL" sz="1200" kern="1200" dirty="0"/>
        </a:p>
      </dsp:txBody>
      <dsp:txXfrm>
        <a:off x="3208" y="1182340"/>
        <a:ext cx="1929407" cy="4141432"/>
      </dsp:txXfrm>
    </dsp:sp>
    <dsp:sp modelId="{72D27A9B-8216-4E48-A575-9319B386BB8A}">
      <dsp:nvSpPr>
        <dsp:cNvPr id="0" name=""/>
        <dsp:cNvSpPr/>
      </dsp:nvSpPr>
      <dsp:spPr>
        <a:xfrm>
          <a:off x="2202733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Detailed Planning</a:t>
          </a:r>
          <a:endParaRPr lang="he-IL" sz="2200" kern="1200" dirty="0"/>
        </a:p>
      </dsp:txBody>
      <dsp:txXfrm>
        <a:off x="2202733" y="423529"/>
        <a:ext cx="1929407" cy="758810"/>
      </dsp:txXfrm>
    </dsp:sp>
    <dsp:sp modelId="{941823FD-00D2-46DA-A49D-F2092698FEFE}">
      <dsp:nvSpPr>
        <dsp:cNvPr id="0" name=""/>
        <dsp:cNvSpPr/>
      </dsp:nvSpPr>
      <dsp:spPr>
        <a:xfrm>
          <a:off x="2202733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Allocate project team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Internal kickoff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high-level definition document of the system (based on </a:t>
          </a:r>
          <a:r>
            <a:rPr lang="en-US" sz="1200" kern="1200" dirty="0" err="1" smtClean="0"/>
            <a:t>Methoda’s</a:t>
          </a:r>
          <a:r>
            <a:rPr lang="en-US" sz="1200" kern="1200" dirty="0" smtClean="0"/>
            <a:t> template)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Detailed planning of JIRA configuration to satisfy the requirements (we have a template for that)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detailed backlog in JIRA, prioritized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Kickoff with the customer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1200" kern="1200" dirty="0"/>
        </a:p>
      </dsp:txBody>
      <dsp:txXfrm>
        <a:off x="2202733" y="1182340"/>
        <a:ext cx="1929407" cy="4141432"/>
      </dsp:txXfrm>
    </dsp:sp>
    <dsp:sp modelId="{D18CB68C-9D19-40AD-99F4-696A65F842CD}">
      <dsp:nvSpPr>
        <dsp:cNvPr id="0" name=""/>
        <dsp:cNvSpPr/>
      </dsp:nvSpPr>
      <dsp:spPr>
        <a:xfrm>
          <a:off x="4402258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Execution</a:t>
          </a:r>
          <a:endParaRPr lang="he-IL" sz="2200" kern="1200" dirty="0"/>
        </a:p>
      </dsp:txBody>
      <dsp:txXfrm>
        <a:off x="4402258" y="423529"/>
        <a:ext cx="1929407" cy="758810"/>
      </dsp:txXfrm>
    </dsp:sp>
    <dsp:sp modelId="{09A442AF-74D8-494C-9586-E1AB211DC11B}">
      <dsp:nvSpPr>
        <dsp:cNvPr id="0" name=""/>
        <dsp:cNvSpPr/>
      </dsp:nvSpPr>
      <dsp:spPr>
        <a:xfrm>
          <a:off x="4402258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Sprint Initiation: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planning – detailed, allocation of tasks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Sprint Execution: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 sprint backlog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Track sprint using JIRA Agile 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Periodic meetings/discussions (internal and with customer)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Test each task in separate environment before implementing in production </a:t>
          </a:r>
          <a:r>
            <a:rPr lang="en-US" sz="1200" kern="1200" dirty="0" err="1" smtClean="0"/>
            <a:t>env</a:t>
          </a:r>
          <a:r>
            <a:rPr lang="en-US" sz="1200" kern="1200" dirty="0" smtClean="0"/>
            <a:t>.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Test again each task in production </a:t>
          </a:r>
          <a:r>
            <a:rPr lang="en-US" sz="1200" kern="1200" dirty="0" err="1" smtClean="0"/>
            <a:t>env</a:t>
          </a:r>
          <a:r>
            <a:rPr lang="en-US" sz="1200" kern="1200" dirty="0" smtClean="0"/>
            <a:t>.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End the end of sprint: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review with the customer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retrospective</a:t>
          </a:r>
          <a:endParaRPr lang="he-IL" sz="1200" kern="1200" dirty="0"/>
        </a:p>
      </dsp:txBody>
      <dsp:txXfrm>
        <a:off x="4402258" y="1182340"/>
        <a:ext cx="1929407" cy="4141432"/>
      </dsp:txXfrm>
    </dsp:sp>
    <dsp:sp modelId="{EB32B850-085D-406F-99C3-AFC26B4D82C5}">
      <dsp:nvSpPr>
        <dsp:cNvPr id="0" name=""/>
        <dsp:cNvSpPr/>
      </dsp:nvSpPr>
      <dsp:spPr>
        <a:xfrm>
          <a:off x="6601783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Closure</a:t>
          </a:r>
          <a:endParaRPr lang="he-IL" sz="2200" kern="1200" dirty="0"/>
        </a:p>
      </dsp:txBody>
      <dsp:txXfrm>
        <a:off x="6601783" y="423529"/>
        <a:ext cx="1929407" cy="758810"/>
      </dsp:txXfrm>
    </dsp:sp>
    <dsp:sp modelId="{C1A00395-DAD0-43EF-8967-AF153C55AF71}">
      <dsp:nvSpPr>
        <dsp:cNvPr id="0" name=""/>
        <dsp:cNvSpPr/>
      </dsp:nvSpPr>
      <dsp:spPr>
        <a:xfrm>
          <a:off x="6601783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Lesson learning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Internal closure meeting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Closure meeting with the customer</a:t>
          </a:r>
          <a:endParaRPr lang="he-IL" sz="1200" kern="1200" dirty="0"/>
        </a:p>
      </dsp:txBody>
      <dsp:txXfrm>
        <a:off x="6601783" y="1182340"/>
        <a:ext cx="1929407" cy="414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BA6D-2E3B-4BBA-A561-BC3FA4751C96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A5C6A-8BFB-406A-9D55-294D96FA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CD7C737-983B-4B09-89AC-EFC69A9E1EBB}" type="slidenum">
              <a:rPr lang="he-IL"/>
              <a:pPr eaLnBrk="1" hangingPunct="1"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76657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B356050-AED1-424C-933A-DAD44CF31DD2}" type="slidenum">
              <a:rPr lang="he-IL"/>
              <a:pPr eaLnBrk="1" hangingPunct="1"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7751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D:\Work\Orbit\AgendaBar.emf" TargetMode="External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118" y="5338776"/>
            <a:ext cx="5620848" cy="571504"/>
          </a:xfrm>
        </p:spPr>
        <p:txBody>
          <a:bodyPr lIns="0" tIns="0" rIns="0" bIns="0" anchor="ctr" anchorCtr="0">
            <a:normAutofit/>
          </a:bodyPr>
          <a:lstStyle>
            <a:lvl1pPr>
              <a:defRPr sz="2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118" y="5969018"/>
            <a:ext cx="5620848" cy="280974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2185651" y="5848688"/>
            <a:ext cx="1000800" cy="0"/>
          </a:xfrm>
          <a:prstGeom prst="line">
            <a:avLst/>
          </a:prstGeom>
          <a:ln w="19050">
            <a:solidFill>
              <a:srgbClr val="FF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0" y="6769100"/>
            <a:ext cx="9144000" cy="88900"/>
          </a:xfrm>
          <a:prstGeom prst="rect">
            <a:avLst/>
          </a:prstGeom>
          <a:solidFill>
            <a:srgbClr val="002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Logo_E 20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66800"/>
            <a:ext cx="2722418" cy="1164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 descr="D:\Work\Orbit\EndLe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998463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99" y="5429264"/>
            <a:ext cx="4562670" cy="831581"/>
          </a:xfrm>
        </p:spPr>
        <p:txBody>
          <a:bodyPr lIns="0" tIns="0" rIns="0" bIns="0" anchor="b" anchorCtr="0"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1B3CD8-FA1E-4035-8629-C6328E09AEE2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6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066E-D09A-4DA5-815F-CAE4039D3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320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BottomNumbe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3300" y="6069945"/>
            <a:ext cx="3060700" cy="788054"/>
          </a:xfrm>
          <a:prstGeom prst="rect">
            <a:avLst/>
          </a:prstGeom>
        </p:spPr>
      </p:pic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Picture 26" descr="OrbitSun.jpg"/>
          <p:cNvPicPr>
            <a:picLocks noChangeAspect="1"/>
          </p:cNvPicPr>
          <p:nvPr/>
        </p:nvPicPr>
        <p:blipFill>
          <a:blip r:embed="rId4" cstate="print"/>
          <a:srcRect b="681"/>
          <a:stretch>
            <a:fillRect/>
          </a:stretch>
        </p:blipFill>
        <p:spPr>
          <a:xfrm>
            <a:off x="7279481" y="-1"/>
            <a:ext cx="1866334" cy="103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4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35" name="Rectangle 34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37" name="Rectangle 36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Picture 8" descr="BottomNumb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3300" y="6069945"/>
            <a:ext cx="3060700" cy="788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6838"/>
            <a:ext cx="4040188" cy="808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66838"/>
            <a:ext cx="4041775" cy="808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5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48" name="Rectangle 47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OrbitSun.jpg"/>
          <p:cNvPicPr>
            <a:picLocks noChangeAspect="1"/>
          </p:cNvPicPr>
          <p:nvPr/>
        </p:nvPicPr>
        <p:blipFill>
          <a:blip r:embed="rId3" cstate="print"/>
          <a:srcRect b="681"/>
          <a:stretch>
            <a:fillRect/>
          </a:stretch>
        </p:blipFill>
        <p:spPr>
          <a:xfrm>
            <a:off x="7279481" y="-1"/>
            <a:ext cx="1866334" cy="103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30"/>
          <p:cNvGrpSpPr/>
          <p:nvPr userDrawn="1"/>
        </p:nvGrpSpPr>
        <p:grpSpPr>
          <a:xfrm>
            <a:off x="0" y="6637655"/>
            <a:ext cx="9144000" cy="220345"/>
            <a:chOff x="0" y="6637655"/>
            <a:chExt cx="9144000" cy="220345"/>
          </a:xfrm>
        </p:grpSpPr>
        <p:sp>
          <p:nvSpPr>
            <p:cNvPr id="43" name="Rectangle 42"/>
            <p:cNvSpPr/>
            <p:nvPr userDrawn="1"/>
          </p:nvSpPr>
          <p:spPr>
            <a:xfrm>
              <a:off x="0" y="6692900"/>
              <a:ext cx="9144000" cy="133350"/>
            </a:xfrm>
            <a:prstGeom prst="rect">
              <a:avLst/>
            </a:prstGeom>
            <a:solidFill>
              <a:srgbClr val="00264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0" y="6724650"/>
              <a:ext cx="9144000" cy="133350"/>
            </a:xfrm>
            <a:prstGeom prst="rect">
              <a:avLst/>
            </a:prstGeom>
            <a:solidFill>
              <a:srgbClr val="002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0" y="6637655"/>
              <a:ext cx="9144000" cy="7200"/>
            </a:xfrm>
            <a:prstGeom prst="rect">
              <a:avLst/>
            </a:prstGeom>
            <a:solidFill>
              <a:srgbClr val="0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21600" y="972000"/>
            <a:ext cx="7200000" cy="468000"/>
          </a:xfrm>
          <a:blipFill>
            <a:blip r:embed="rId2" r:link="rId3" cstate="print"/>
            <a:stretch>
              <a:fillRect/>
            </a:stretch>
          </a:blipFill>
        </p:spPr>
        <p:txBody>
          <a:bodyPr tIns="0" bIns="0" anchor="ctr" anchorCtr="0">
            <a:norm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Shift + Alt &amp; Drag me into place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0" y="1000108"/>
            <a:ext cx="6457950" cy="4638692"/>
          </a:xfrm>
        </p:spPr>
        <p:txBody>
          <a:bodyPr lIns="12600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 sz="2000" b="1" baseline="0"/>
            </a:lvl1pPr>
          </a:lstStyle>
          <a:p>
            <a:pPr lvl="0"/>
            <a:r>
              <a:rPr lang="en-US" dirty="0" smtClean="0"/>
              <a:t>Chapter 1</a:t>
            </a:r>
          </a:p>
          <a:p>
            <a:pPr lvl="0"/>
            <a:r>
              <a:rPr lang="en-US" dirty="0" smtClean="0"/>
              <a:t>Chapter 2</a:t>
            </a:r>
          </a:p>
          <a:p>
            <a:pPr lvl="0"/>
            <a:r>
              <a:rPr lang="en-US" dirty="0" smtClean="0"/>
              <a:t>Chapter 3</a:t>
            </a:r>
          </a:p>
          <a:p>
            <a:pPr lvl="0"/>
            <a:r>
              <a:rPr lang="en-US" dirty="0" smtClean="0"/>
              <a:t>Chapter 4</a:t>
            </a:r>
          </a:p>
          <a:p>
            <a:pPr lvl="0"/>
            <a:r>
              <a:rPr lang="en-US" dirty="0" smtClean="0"/>
              <a:t>Chapter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dirty="0" smtClean="0"/>
              <a:t>Chapter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dirty="0" smtClean="0"/>
              <a:t>Chapter 7</a:t>
            </a:r>
          </a:p>
          <a:p>
            <a:pPr lvl="0"/>
            <a:endParaRPr lang="en-US" dirty="0"/>
          </a:p>
        </p:txBody>
      </p:sp>
      <p:pic>
        <p:nvPicPr>
          <p:cNvPr id="6147" name="Picture 3" descr="D:\Work\Orbit\AgendaRigh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9440" y="0"/>
            <a:ext cx="195072" cy="6858000"/>
          </a:xfrm>
          <a:prstGeom prst="rect">
            <a:avLst/>
          </a:prstGeom>
          <a:noFill/>
        </p:spPr>
      </p:pic>
      <p:pic>
        <p:nvPicPr>
          <p:cNvPr id="6146" name="Picture 2" descr="D:\Work\Orbit\AgendaLef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8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136905" y="3036097"/>
            <a:ext cx="6503436" cy="692497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r"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  AGENDA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3" name="Picture 77" descr="D:\Work\Orbit\DeviderBott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2208"/>
            <a:ext cx="9144000" cy="2145792"/>
          </a:xfrm>
          <a:prstGeom prst="rect">
            <a:avLst/>
          </a:prstGeom>
          <a:noFill/>
        </p:spPr>
      </p:pic>
      <p:pic>
        <p:nvPicPr>
          <p:cNvPr id="4172" name="Picture 76" descr="D:\Work\Orbit\Devider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78003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895" y="2450592"/>
            <a:ext cx="5518211" cy="936105"/>
          </a:xfrm>
        </p:spPr>
        <p:txBody>
          <a:bodyPr lIns="0" tIns="0" rIns="0" bIns="0" anchor="b" anchorCtr="0">
            <a:normAutofit/>
          </a:bodyPr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812600" y="3439521"/>
            <a:ext cx="5518800" cy="451231"/>
          </a:xfrm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itchFamily="2" charset="2"/>
              <a:buNone/>
              <a:defRPr lang="en-US" sz="1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Sub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6312457"/>
            <a:ext cx="626400" cy="363517"/>
          </a:xfrm>
          <a:prstGeom prst="rect">
            <a:avLst/>
          </a:prstGeom>
        </p:spPr>
        <p:txBody>
          <a:bodyPr vert="horz" lIns="91440" tIns="45720" rIns="144000" bIns="4572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64" r:id="rId8"/>
    <p:sldLayoutId id="2147483662" r:id="rId9"/>
    <p:sldLayoutId id="2147483663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800"/>
        </a:spcBef>
        <a:spcAft>
          <a:spcPts val="0"/>
        </a:spcAft>
        <a:buClr>
          <a:schemeClr val="accent4"/>
        </a:buClr>
        <a:buSzPct val="85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4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a.co.i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0" y="4133372"/>
            <a:ext cx="9144000" cy="388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vs </a:t>
            </a:r>
            <a:r>
              <a:rPr lang="en-US" dirty="0" smtClean="0"/>
              <a:t>XX….</a:t>
            </a:r>
            <a:endParaRPr lang="he-IL" dirty="0"/>
          </a:p>
        </p:txBody>
      </p:sp>
      <p:sp>
        <p:nvSpPr>
          <p:cNvPr id="6" name="כותרת משנה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2353" r="-1676"/>
          <a:stretch/>
        </p:blipFill>
        <p:spPr bwMode="auto">
          <a:xfrm>
            <a:off x="3032166" y="4156134"/>
            <a:ext cx="2301834" cy="33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 vs </a:t>
            </a:r>
            <a:r>
              <a:rPr lang="en-US" dirty="0" err="1" smtClean="0"/>
              <a:t>ClearCase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23630" r="22766" b="17837"/>
          <a:stretch/>
        </p:blipFill>
        <p:spPr bwMode="auto">
          <a:xfrm>
            <a:off x="990600" y="1600200"/>
            <a:ext cx="7268227" cy="42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Approach in Managing the Project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sprints (~3 weeks)</a:t>
            </a:r>
          </a:p>
          <a:p>
            <a:r>
              <a:rPr lang="en-US" dirty="0" smtClean="0"/>
              <a:t>Scrum master is usually the project manager</a:t>
            </a:r>
          </a:p>
          <a:p>
            <a:r>
              <a:rPr lang="en-US" dirty="0" smtClean="0"/>
              <a:t>Customer should allocate a product owner from his side, with enough time and attention to the project</a:t>
            </a:r>
          </a:p>
          <a:p>
            <a:r>
              <a:rPr lang="en-US" dirty="0" smtClean="0"/>
              <a:t>Use JIRA Agile to manage the backlog and the sprints </a:t>
            </a:r>
            <a:r>
              <a:rPr lang="en-US" dirty="0"/>
              <a:t>(transparent to the customer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Internal discussions with the customer using JIRA platform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burndown</a:t>
            </a:r>
            <a:r>
              <a:rPr lang="en-US" dirty="0" smtClean="0"/>
              <a:t> chart to track sprint progress (transparent to the customer)</a:t>
            </a:r>
          </a:p>
          <a:p>
            <a:r>
              <a:rPr lang="en-US" dirty="0" smtClean="0"/>
              <a:t>Sprint planning &amp; Sprint review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and Activities – Overview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791497"/>
              </p:ext>
            </p:extLst>
          </p:nvPr>
        </p:nvGraphicFramePr>
        <p:xfrm>
          <a:off x="152400" y="928670"/>
          <a:ext cx="8534400" cy="574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Subjects to Plan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515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Installations</a:t>
            </a:r>
            <a:r>
              <a:rPr lang="en-US" dirty="0" smtClean="0"/>
              <a:t> (if not in Cloud):</a:t>
            </a:r>
          </a:p>
          <a:p>
            <a:pPr lvl="1"/>
            <a:r>
              <a:rPr lang="en-US" dirty="0" smtClean="0"/>
              <a:t>Install test and prod environments, test</a:t>
            </a:r>
          </a:p>
          <a:p>
            <a:r>
              <a:rPr lang="en-US" b="1" dirty="0" smtClean="0"/>
              <a:t>Permissions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 permission scheme, test and configure</a:t>
            </a:r>
          </a:p>
          <a:p>
            <a:r>
              <a:rPr lang="en-US" b="1" dirty="0" smtClean="0"/>
              <a:t>Migration</a:t>
            </a:r>
            <a:r>
              <a:rPr lang="en-US" dirty="0" smtClean="0"/>
              <a:t> from Legacy Systems:</a:t>
            </a:r>
          </a:p>
          <a:p>
            <a:pPr lvl="1"/>
            <a:r>
              <a:rPr lang="en-US" dirty="0" smtClean="0"/>
              <a:t>Design, Develop (if needed), Test, Cut-off (live migration)</a:t>
            </a:r>
          </a:p>
          <a:p>
            <a:r>
              <a:rPr lang="en-US" b="1" dirty="0" smtClean="0"/>
              <a:t>Integrations</a:t>
            </a:r>
            <a:r>
              <a:rPr lang="en-US" dirty="0" smtClean="0"/>
              <a:t> with External Systems:</a:t>
            </a:r>
          </a:p>
          <a:p>
            <a:pPr lvl="1"/>
            <a:r>
              <a:rPr lang="en-US" dirty="0" smtClean="0"/>
              <a:t>Design, Develop, Test, Go-live</a:t>
            </a:r>
          </a:p>
          <a:p>
            <a:r>
              <a:rPr lang="en-US" b="1" dirty="0" smtClean="0"/>
              <a:t>Special tools/scripts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Design, Develop, Test</a:t>
            </a:r>
          </a:p>
          <a:p>
            <a:r>
              <a:rPr lang="en-US" b="1" dirty="0" smtClean="0"/>
              <a:t>Training</a:t>
            </a:r>
            <a:r>
              <a:rPr lang="en-US" dirty="0" smtClean="0"/>
              <a:t> and </a:t>
            </a:r>
            <a:r>
              <a:rPr lang="en-US" b="1" dirty="0" smtClean="0"/>
              <a:t>Mentoring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Develop training materials, conduct training, provide mentoring (1-on-1), mail and phone support, support with screen sharing (if needed)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70454"/>
            <a:ext cx="8229600" cy="3571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sz="1200" i="1" dirty="0" smtClean="0">
                <a:solidFill>
                  <a:schemeClr val="tx2"/>
                </a:solidFill>
              </a:rPr>
              <a:t>www.methoda.com</a:t>
            </a:r>
            <a:endParaRPr lang="en-US" sz="1800" i="1" dirty="0" smtClean="0">
              <a:solidFill>
                <a:schemeClr val="tx2"/>
              </a:solidFill>
              <a:hlinkClick r:id="rId3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000" b="1" dirty="0" smtClean="0">
                <a:solidFill>
                  <a:srgbClr val="77B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End of Presentation</a:t>
            </a:r>
          </a:p>
        </p:txBody>
      </p:sp>
      <p:sp>
        <p:nvSpPr>
          <p:cNvPr id="1741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AE597A1-8E6B-45A6-AC39-63FA3CF1CEDA}" type="slidenum">
              <a:rPr lang="he-IL">
                <a:solidFill>
                  <a:schemeClr val="accent1"/>
                </a:solidFill>
              </a:rPr>
              <a:pPr eaLnBrk="1" hangingPunct="1"/>
              <a:t>6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050" name="Picture 2" descr="Logo_E 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5288699"/>
            <a:ext cx="1714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68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Orbit">
      <a:dk1>
        <a:sysClr val="windowText" lastClr="000000"/>
      </a:dk1>
      <a:lt1>
        <a:sysClr val="window" lastClr="FFFFFF"/>
      </a:lt1>
      <a:dk2>
        <a:srgbClr val="00264A"/>
      </a:dk2>
      <a:lt2>
        <a:srgbClr val="C4C4C4"/>
      </a:lt2>
      <a:accent1>
        <a:srgbClr val="00346C"/>
      </a:accent1>
      <a:accent2>
        <a:srgbClr val="004BF2"/>
      </a:accent2>
      <a:accent3>
        <a:srgbClr val="3B9DFF"/>
      </a:accent3>
      <a:accent4>
        <a:srgbClr val="FF9900"/>
      </a:accent4>
      <a:accent5>
        <a:srgbClr val="FFFF00"/>
      </a:accent5>
      <a:accent6>
        <a:srgbClr val="00B400"/>
      </a:accent6>
      <a:hlink>
        <a:srgbClr val="666666"/>
      </a:hlink>
      <a:folHlink>
        <a:srgbClr val="A9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12682</TotalTime>
  <Words>346</Words>
  <Application>Microsoft Office PowerPoint</Application>
  <PresentationFormat>‫הצגה על המסך (4:3)</PresentationFormat>
  <Paragraphs>66</Paragraphs>
  <Slides>6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Default Theme</vt:lpstr>
      <vt:lpstr>GIT vs XX….</vt:lpstr>
      <vt:lpstr>GIT  vs ClearCase</vt:lpstr>
      <vt:lpstr>Agile Approach in Managing the Project</vt:lpstr>
      <vt:lpstr>Phases and Activities – Overview</vt:lpstr>
      <vt:lpstr>Critical Subjects to Plan</vt:lpstr>
      <vt:lpstr>www.methoda.com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Lavi</dc:creator>
  <cp:lastModifiedBy>Yaniv.Shoshani</cp:lastModifiedBy>
  <cp:revision>375</cp:revision>
  <dcterms:created xsi:type="dcterms:W3CDTF">2010-11-01T23:48:18Z</dcterms:created>
  <dcterms:modified xsi:type="dcterms:W3CDTF">2015-03-08T12:36:51Z</dcterms:modified>
</cp:coreProperties>
</file>