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t8GwhRRl6pPQO4Myhe966Qp1S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5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68D55-0CA7-4944-9476-D262C3F6634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D6E5BE5-2E44-8844-9E50-119E5D132CA9}">
      <dgm:prSet phldrT="[טקסט]"/>
      <dgm:spPr/>
      <dgm:t>
        <a:bodyPr/>
        <a:lstStyle/>
        <a:p>
          <a:pPr rtl="0"/>
          <a:r>
            <a:rPr lang="en-US" dirty="0"/>
            <a:t>Database modification</a:t>
          </a:r>
        </a:p>
      </dgm:t>
    </dgm:pt>
    <dgm:pt modelId="{FCB014C8-0AF2-2F4B-A2ED-AD854DF3DA8A}" type="parTrans" cxnId="{15D3D5B8-5016-F549-AC68-7985A3B4E2FC}">
      <dgm:prSet/>
      <dgm:spPr/>
      <dgm:t>
        <a:bodyPr/>
        <a:lstStyle/>
        <a:p>
          <a:pPr rtl="1"/>
          <a:endParaRPr lang="he-IL"/>
        </a:p>
      </dgm:t>
    </dgm:pt>
    <dgm:pt modelId="{5DCE7F5C-DD5C-2A4A-8D20-0B01A5816A06}" type="sibTrans" cxnId="{15D3D5B8-5016-F549-AC68-7985A3B4E2FC}">
      <dgm:prSet/>
      <dgm:spPr/>
      <dgm:t>
        <a:bodyPr/>
        <a:lstStyle/>
        <a:p>
          <a:pPr rtl="1"/>
          <a:endParaRPr lang="he-IL"/>
        </a:p>
      </dgm:t>
    </dgm:pt>
    <dgm:pt modelId="{857D5C8D-B3B4-584B-ACFB-2FDFEE920168}">
      <dgm:prSet phldrT="[טקסט]"/>
      <dgm:spPr/>
      <dgm:t>
        <a:bodyPr/>
        <a:lstStyle/>
        <a:p>
          <a:pPr rtl="0"/>
          <a:r>
            <a:rPr lang="en-US" dirty="0"/>
            <a:t>Initial analysis </a:t>
          </a:r>
          <a:endParaRPr lang="he-IL" dirty="0"/>
        </a:p>
      </dgm:t>
    </dgm:pt>
    <dgm:pt modelId="{C0F55BD6-9D2A-AB4C-AFC3-8D03AB37CA2C}" type="parTrans" cxnId="{40D16C9F-7310-7745-91DD-9427487DF0A5}">
      <dgm:prSet/>
      <dgm:spPr/>
      <dgm:t>
        <a:bodyPr/>
        <a:lstStyle/>
        <a:p>
          <a:pPr rtl="1"/>
          <a:endParaRPr lang="he-IL"/>
        </a:p>
      </dgm:t>
    </dgm:pt>
    <dgm:pt modelId="{B387B746-6DBD-9841-827F-D46F30AC3835}" type="sibTrans" cxnId="{40D16C9F-7310-7745-91DD-9427487DF0A5}">
      <dgm:prSet/>
      <dgm:spPr/>
      <dgm:t>
        <a:bodyPr/>
        <a:lstStyle/>
        <a:p>
          <a:pPr rtl="1"/>
          <a:endParaRPr lang="he-IL"/>
        </a:p>
      </dgm:t>
    </dgm:pt>
    <dgm:pt modelId="{DCE66B08-6934-5945-91C5-DE17B9A0D314}">
      <dgm:prSet phldrT="[טקסט]"/>
      <dgm:spPr/>
      <dgm:t>
        <a:bodyPr/>
        <a:lstStyle/>
        <a:p>
          <a:pPr rtl="1"/>
          <a:r>
            <a:rPr lang="en-US" dirty="0"/>
            <a:t>Establishing crime rate score</a:t>
          </a:r>
          <a:endParaRPr lang="he-IL" dirty="0"/>
        </a:p>
      </dgm:t>
    </dgm:pt>
    <dgm:pt modelId="{2A8C4A44-B6B7-6646-B6D2-B170600E1263}" type="parTrans" cxnId="{3A07CE49-A69A-0D44-8752-655629046D7B}">
      <dgm:prSet/>
      <dgm:spPr/>
      <dgm:t>
        <a:bodyPr/>
        <a:lstStyle/>
        <a:p>
          <a:pPr rtl="1"/>
          <a:endParaRPr lang="he-IL"/>
        </a:p>
      </dgm:t>
    </dgm:pt>
    <dgm:pt modelId="{D750071E-B2F6-AA43-86D8-BDC4862CB310}" type="sibTrans" cxnId="{3A07CE49-A69A-0D44-8752-655629046D7B}">
      <dgm:prSet/>
      <dgm:spPr/>
      <dgm:t>
        <a:bodyPr/>
        <a:lstStyle/>
        <a:p>
          <a:pPr rtl="1"/>
          <a:endParaRPr lang="he-IL"/>
        </a:p>
      </dgm:t>
    </dgm:pt>
    <dgm:pt modelId="{38253D58-917B-9F4E-9B70-1036CEC698ED}">
      <dgm:prSet custT="1"/>
      <dgm:spPr/>
      <dgm:t>
        <a:bodyPr/>
        <a:lstStyle/>
        <a:p>
          <a:pPr rtl="0"/>
          <a:r>
            <a:rPr lang="en-US" sz="1400" dirty="0"/>
            <a:t>Translating Hebrew </a:t>
          </a:r>
          <a:r>
            <a:rPr lang="en-US" sz="1400" dirty="0">
              <a:sym typeface="Wingdings" pitchFamily="2" charset="2"/>
            </a:rPr>
            <a:t> English</a:t>
          </a:r>
          <a:endParaRPr lang="he-IL" sz="1400" dirty="0"/>
        </a:p>
      </dgm:t>
    </dgm:pt>
    <dgm:pt modelId="{1AE4AD86-8D96-044F-BA63-2D23ACC3C8AE}" type="parTrans" cxnId="{02DCC763-4EEB-1048-B31C-DB0A29A8C8B2}">
      <dgm:prSet/>
      <dgm:spPr/>
      <dgm:t>
        <a:bodyPr/>
        <a:lstStyle/>
        <a:p>
          <a:pPr rtl="1"/>
          <a:endParaRPr lang="he-IL"/>
        </a:p>
      </dgm:t>
    </dgm:pt>
    <dgm:pt modelId="{6F5F4DCA-82E3-6D46-A248-0F3BF5D1C7F3}" type="sibTrans" cxnId="{02DCC763-4EEB-1048-B31C-DB0A29A8C8B2}">
      <dgm:prSet/>
      <dgm:spPr/>
      <dgm:t>
        <a:bodyPr/>
        <a:lstStyle/>
        <a:p>
          <a:pPr rtl="1"/>
          <a:endParaRPr lang="he-IL"/>
        </a:p>
      </dgm:t>
    </dgm:pt>
    <dgm:pt modelId="{96D3CEC9-641C-F94C-8CA5-36F7DA3A0CDD}">
      <dgm:prSet custT="1"/>
      <dgm:spPr/>
      <dgm:t>
        <a:bodyPr/>
        <a:lstStyle/>
        <a:p>
          <a:pPr rtl="0"/>
          <a:r>
            <a:rPr lang="en-US" sz="1400" dirty="0"/>
            <a:t>Fixing damaged data</a:t>
          </a:r>
          <a:endParaRPr lang="he-IL" sz="1400" dirty="0"/>
        </a:p>
      </dgm:t>
    </dgm:pt>
    <dgm:pt modelId="{271B5F44-7C79-F848-88C2-A7F0D92276A8}" type="parTrans" cxnId="{F366B60D-DECF-6A4C-937A-B01189EE3BDC}">
      <dgm:prSet/>
      <dgm:spPr/>
      <dgm:t>
        <a:bodyPr/>
        <a:lstStyle/>
        <a:p>
          <a:pPr rtl="1"/>
          <a:endParaRPr lang="he-IL"/>
        </a:p>
      </dgm:t>
    </dgm:pt>
    <dgm:pt modelId="{FE940283-514F-C241-9A91-6A29892B69FC}" type="sibTrans" cxnId="{F366B60D-DECF-6A4C-937A-B01189EE3BDC}">
      <dgm:prSet/>
      <dgm:spPr/>
      <dgm:t>
        <a:bodyPr/>
        <a:lstStyle/>
        <a:p>
          <a:pPr rtl="1"/>
          <a:endParaRPr lang="he-IL"/>
        </a:p>
      </dgm:t>
    </dgm:pt>
    <dgm:pt modelId="{DF546D7C-B9C6-1449-96BC-BFFB05CBBE89}">
      <dgm:prSet custT="1"/>
      <dgm:spPr/>
      <dgm:t>
        <a:bodyPr/>
        <a:lstStyle/>
        <a:p>
          <a:pPr rtl="0"/>
          <a:r>
            <a:rPr lang="en-US" sz="1400" dirty="0"/>
            <a:t>Merging other parameters and features</a:t>
          </a:r>
          <a:endParaRPr lang="he-IL" sz="1400" dirty="0"/>
        </a:p>
      </dgm:t>
    </dgm:pt>
    <dgm:pt modelId="{98CA7227-F8D5-4A48-AC87-F8C2A4B62111}" type="parTrans" cxnId="{1D97A699-F0F0-9441-98BD-953F113EF971}">
      <dgm:prSet/>
      <dgm:spPr/>
      <dgm:t>
        <a:bodyPr/>
        <a:lstStyle/>
        <a:p>
          <a:pPr rtl="1"/>
          <a:endParaRPr lang="he-IL"/>
        </a:p>
      </dgm:t>
    </dgm:pt>
    <dgm:pt modelId="{79518545-E578-F349-9095-8AEFBD2435D5}" type="sibTrans" cxnId="{1D97A699-F0F0-9441-98BD-953F113EF971}">
      <dgm:prSet/>
      <dgm:spPr/>
      <dgm:t>
        <a:bodyPr/>
        <a:lstStyle/>
        <a:p>
          <a:pPr rtl="1"/>
          <a:endParaRPr lang="he-IL"/>
        </a:p>
      </dgm:t>
    </dgm:pt>
    <dgm:pt modelId="{9F80F09A-1765-524F-A2B2-5FF5D0C81D16}">
      <dgm:prSet custT="1"/>
      <dgm:spPr/>
      <dgm:t>
        <a:bodyPr/>
        <a:lstStyle/>
        <a:p>
          <a:pPr rtl="0"/>
          <a:r>
            <a:rPr lang="en-US" sz="1400" dirty="0"/>
            <a:t>Basic segmentation of crime</a:t>
          </a:r>
          <a:endParaRPr lang="he-IL" sz="1400" dirty="0"/>
        </a:p>
      </dgm:t>
    </dgm:pt>
    <dgm:pt modelId="{9627D867-529F-3649-B250-FE85D27DA320}" type="parTrans" cxnId="{CBCD1F1F-44B2-584E-B540-A41F56A085EB}">
      <dgm:prSet/>
      <dgm:spPr/>
      <dgm:t>
        <a:bodyPr/>
        <a:lstStyle/>
        <a:p>
          <a:pPr rtl="1"/>
          <a:endParaRPr lang="he-IL"/>
        </a:p>
      </dgm:t>
    </dgm:pt>
    <dgm:pt modelId="{1ADA3942-0CFC-194E-AADA-CB785337189D}" type="sibTrans" cxnId="{CBCD1F1F-44B2-584E-B540-A41F56A085EB}">
      <dgm:prSet/>
      <dgm:spPr/>
      <dgm:t>
        <a:bodyPr/>
        <a:lstStyle/>
        <a:p>
          <a:pPr rtl="1"/>
          <a:endParaRPr lang="he-IL"/>
        </a:p>
      </dgm:t>
    </dgm:pt>
    <dgm:pt modelId="{7D55CD6A-14B7-774E-A90B-E5E448F09984}">
      <dgm:prSet custT="1"/>
      <dgm:spPr/>
      <dgm:t>
        <a:bodyPr/>
        <a:lstStyle/>
        <a:p>
          <a:pPr rtl="0"/>
          <a:r>
            <a:rPr lang="en-US" sz="1400" dirty="0"/>
            <a:t>Geographic area</a:t>
          </a:r>
          <a:endParaRPr lang="he-IL" sz="1400" dirty="0"/>
        </a:p>
      </dgm:t>
    </dgm:pt>
    <dgm:pt modelId="{6A88EDF2-7D9B-644B-8A7C-DD63D16D19BA}" type="parTrans" cxnId="{90F65AD1-26F3-4A49-904D-AF123FCA690D}">
      <dgm:prSet/>
      <dgm:spPr/>
      <dgm:t>
        <a:bodyPr/>
        <a:lstStyle/>
        <a:p>
          <a:pPr rtl="1"/>
          <a:endParaRPr lang="he-IL"/>
        </a:p>
      </dgm:t>
    </dgm:pt>
    <dgm:pt modelId="{DA0FF1EB-78EE-7A4D-869E-0B508F9993A3}" type="sibTrans" cxnId="{90F65AD1-26F3-4A49-904D-AF123FCA690D}">
      <dgm:prSet/>
      <dgm:spPr/>
      <dgm:t>
        <a:bodyPr/>
        <a:lstStyle/>
        <a:p>
          <a:pPr rtl="1"/>
          <a:endParaRPr lang="he-IL"/>
        </a:p>
      </dgm:t>
    </dgm:pt>
    <dgm:pt modelId="{15A300A5-FBB6-5343-81A5-ACB60AF215CE}">
      <dgm:prSet custT="1"/>
      <dgm:spPr/>
      <dgm:t>
        <a:bodyPr/>
        <a:lstStyle/>
        <a:p>
          <a:pPr rtl="0"/>
          <a:r>
            <a:rPr lang="en-US" sz="1400" dirty="0"/>
            <a:t>Time period</a:t>
          </a:r>
          <a:endParaRPr lang="he-IL" sz="1400" dirty="0"/>
        </a:p>
      </dgm:t>
    </dgm:pt>
    <dgm:pt modelId="{E552F563-171F-2744-9D19-5A59D81529E9}" type="parTrans" cxnId="{09ADF524-FD11-664B-BA68-580FC0CD03CF}">
      <dgm:prSet/>
      <dgm:spPr/>
      <dgm:t>
        <a:bodyPr/>
        <a:lstStyle/>
        <a:p>
          <a:pPr rtl="1"/>
          <a:endParaRPr lang="he-IL"/>
        </a:p>
      </dgm:t>
    </dgm:pt>
    <dgm:pt modelId="{489AAA3B-F48F-8E46-A3EC-F1BA934F9CDB}" type="sibTrans" cxnId="{09ADF524-FD11-664B-BA68-580FC0CD03CF}">
      <dgm:prSet/>
      <dgm:spPr/>
      <dgm:t>
        <a:bodyPr/>
        <a:lstStyle/>
        <a:p>
          <a:pPr rtl="1"/>
          <a:endParaRPr lang="he-IL"/>
        </a:p>
      </dgm:t>
    </dgm:pt>
    <dgm:pt modelId="{16F61F44-64F9-EE4D-B4AE-64B0555DA311}">
      <dgm:prSet custT="1"/>
      <dgm:spPr/>
      <dgm:t>
        <a:bodyPr/>
        <a:lstStyle/>
        <a:p>
          <a:pPr rtl="0"/>
          <a:r>
            <a:rPr lang="en-US" sz="1400" dirty="0"/>
            <a:t>Crime types</a:t>
          </a:r>
          <a:endParaRPr lang="he-IL" sz="1400" dirty="0"/>
        </a:p>
      </dgm:t>
    </dgm:pt>
    <dgm:pt modelId="{EDFCA960-15BE-5A45-B611-683731903509}" type="parTrans" cxnId="{CABE964C-D183-7145-8E8E-A54663A41DA8}">
      <dgm:prSet/>
      <dgm:spPr/>
      <dgm:t>
        <a:bodyPr/>
        <a:lstStyle/>
        <a:p>
          <a:pPr rtl="1"/>
          <a:endParaRPr lang="he-IL"/>
        </a:p>
      </dgm:t>
    </dgm:pt>
    <dgm:pt modelId="{520CEA3D-93FA-DD4C-BD90-849FF84E9F13}" type="sibTrans" cxnId="{CABE964C-D183-7145-8E8E-A54663A41DA8}">
      <dgm:prSet/>
      <dgm:spPr/>
      <dgm:t>
        <a:bodyPr/>
        <a:lstStyle/>
        <a:p>
          <a:pPr rtl="1"/>
          <a:endParaRPr lang="he-IL"/>
        </a:p>
      </dgm:t>
    </dgm:pt>
    <dgm:pt modelId="{E372913B-1F4E-7F49-BC17-2A36A598DC8A}">
      <dgm:prSet phldrT="[טקסט]"/>
      <dgm:spPr/>
      <dgm:t>
        <a:bodyPr/>
        <a:lstStyle/>
        <a:p>
          <a:pPr rtl="1"/>
          <a:r>
            <a:rPr lang="en-US" dirty="0"/>
            <a:t>Deep analysis and prediction</a:t>
          </a:r>
          <a:endParaRPr lang="he-IL" dirty="0"/>
        </a:p>
      </dgm:t>
    </dgm:pt>
    <dgm:pt modelId="{6B1A9998-EFF4-5841-9B24-B2176BB03C7E}" type="parTrans" cxnId="{796E8174-FEF6-8641-AA0A-B25152488740}">
      <dgm:prSet/>
      <dgm:spPr/>
      <dgm:t>
        <a:bodyPr/>
        <a:lstStyle/>
        <a:p>
          <a:pPr rtl="1"/>
          <a:endParaRPr lang="he-IL"/>
        </a:p>
      </dgm:t>
    </dgm:pt>
    <dgm:pt modelId="{946A9E44-9AEA-E947-86CD-5A46466A19F5}" type="sibTrans" cxnId="{796E8174-FEF6-8641-AA0A-B25152488740}">
      <dgm:prSet/>
      <dgm:spPr/>
      <dgm:t>
        <a:bodyPr/>
        <a:lstStyle/>
        <a:p>
          <a:pPr rtl="1"/>
          <a:endParaRPr lang="he-IL"/>
        </a:p>
      </dgm:t>
    </dgm:pt>
    <dgm:pt modelId="{6183D745-52D1-7E4C-849F-88DF316613EE}">
      <dgm:prSet custT="1"/>
      <dgm:spPr/>
      <dgm:t>
        <a:bodyPr/>
        <a:lstStyle/>
        <a:p>
          <a:pPr rtl="0"/>
          <a:r>
            <a:rPr lang="en-US" sz="1400" dirty="0"/>
            <a:t>Based on the analyzed features</a:t>
          </a:r>
          <a:endParaRPr lang="he-IL" sz="1400" dirty="0"/>
        </a:p>
      </dgm:t>
    </dgm:pt>
    <dgm:pt modelId="{16BDEDF0-1200-4345-B5BA-A7B45896CA1A}" type="parTrans" cxnId="{76BEFC10-6BC6-E343-BB7D-4AC9FAB1EAAB}">
      <dgm:prSet/>
      <dgm:spPr/>
      <dgm:t>
        <a:bodyPr/>
        <a:lstStyle/>
        <a:p>
          <a:pPr rtl="1"/>
          <a:endParaRPr lang="he-IL"/>
        </a:p>
      </dgm:t>
    </dgm:pt>
    <dgm:pt modelId="{DF8523DD-05C8-9D45-8592-139E9CD6EC5A}" type="sibTrans" cxnId="{76BEFC10-6BC6-E343-BB7D-4AC9FAB1EAAB}">
      <dgm:prSet/>
      <dgm:spPr/>
      <dgm:t>
        <a:bodyPr/>
        <a:lstStyle/>
        <a:p>
          <a:pPr rtl="1"/>
          <a:endParaRPr lang="he-IL"/>
        </a:p>
      </dgm:t>
    </dgm:pt>
    <dgm:pt modelId="{CDD607A9-1F81-4649-A5F1-D679887D8D8A}">
      <dgm:prSet phldrT="[טקסט]" custT="1"/>
      <dgm:spPr/>
      <dgm:t>
        <a:bodyPr/>
        <a:lstStyle/>
        <a:p>
          <a:pPr rtl="0"/>
          <a:r>
            <a:rPr lang="en-US" sz="1400" dirty="0"/>
            <a:t>Using basic ML techniques</a:t>
          </a:r>
          <a:endParaRPr lang="he-IL" sz="1400" dirty="0"/>
        </a:p>
      </dgm:t>
    </dgm:pt>
    <dgm:pt modelId="{7DED60A5-2F0D-1144-9040-F9939915B514}" type="parTrans" cxnId="{772F9211-9DC3-4744-953C-31279870134A}">
      <dgm:prSet/>
      <dgm:spPr/>
      <dgm:t>
        <a:bodyPr/>
        <a:lstStyle/>
        <a:p>
          <a:pPr rtl="1"/>
          <a:endParaRPr lang="he-IL"/>
        </a:p>
      </dgm:t>
    </dgm:pt>
    <dgm:pt modelId="{6C2C8063-98C3-484E-B352-CB8D84F1D1A4}" type="sibTrans" cxnId="{772F9211-9DC3-4744-953C-31279870134A}">
      <dgm:prSet/>
      <dgm:spPr/>
      <dgm:t>
        <a:bodyPr/>
        <a:lstStyle/>
        <a:p>
          <a:pPr rtl="1"/>
          <a:endParaRPr lang="he-IL"/>
        </a:p>
      </dgm:t>
    </dgm:pt>
    <dgm:pt modelId="{E66FA742-B15D-074C-85E7-047A8B5F90B0}">
      <dgm:prSet custT="1"/>
      <dgm:spPr/>
      <dgm:t>
        <a:bodyPr/>
        <a:lstStyle/>
        <a:p>
          <a:pPr rtl="0"/>
          <a:endParaRPr lang="he-IL" sz="1400" dirty="0"/>
        </a:p>
      </dgm:t>
    </dgm:pt>
    <dgm:pt modelId="{15ED606D-1995-984E-8EB4-6C84D86BBF85}" type="parTrans" cxnId="{9FF0223C-01F0-3F42-A42D-23BE2FB0DEEF}">
      <dgm:prSet/>
      <dgm:spPr/>
      <dgm:t>
        <a:bodyPr/>
        <a:lstStyle/>
        <a:p>
          <a:pPr rtl="1"/>
          <a:endParaRPr lang="he-IL"/>
        </a:p>
      </dgm:t>
    </dgm:pt>
    <dgm:pt modelId="{A33F3775-BDEF-C549-8230-A19172C98990}" type="sibTrans" cxnId="{9FF0223C-01F0-3F42-A42D-23BE2FB0DEEF}">
      <dgm:prSet/>
      <dgm:spPr/>
      <dgm:t>
        <a:bodyPr/>
        <a:lstStyle/>
        <a:p>
          <a:pPr rtl="1"/>
          <a:endParaRPr lang="he-IL"/>
        </a:p>
      </dgm:t>
    </dgm:pt>
    <dgm:pt modelId="{B6671670-202F-1149-8F0A-8718676611DD}">
      <dgm:prSet custT="1"/>
      <dgm:spPr/>
      <dgm:t>
        <a:bodyPr/>
        <a:lstStyle/>
        <a:p>
          <a:pPr rtl="0"/>
          <a:endParaRPr lang="he-IL" sz="1400" dirty="0"/>
        </a:p>
      </dgm:t>
    </dgm:pt>
    <dgm:pt modelId="{21DCFBC0-2F2B-B848-BAF0-3F6ECE241678}" type="parTrans" cxnId="{5AD3497C-E90B-AC43-ADAA-106C7738B3CE}">
      <dgm:prSet/>
      <dgm:spPr/>
      <dgm:t>
        <a:bodyPr/>
        <a:lstStyle/>
        <a:p>
          <a:pPr rtl="1"/>
          <a:endParaRPr lang="he-IL"/>
        </a:p>
      </dgm:t>
    </dgm:pt>
    <dgm:pt modelId="{6108DA19-F446-0F42-89F6-AE55103A12BF}" type="sibTrans" cxnId="{5AD3497C-E90B-AC43-ADAA-106C7738B3CE}">
      <dgm:prSet/>
      <dgm:spPr/>
      <dgm:t>
        <a:bodyPr/>
        <a:lstStyle/>
        <a:p>
          <a:pPr rtl="1"/>
          <a:endParaRPr lang="he-IL"/>
        </a:p>
      </dgm:t>
    </dgm:pt>
    <dgm:pt modelId="{0637D13A-31B9-FA4C-B829-AF1048061EC1}">
      <dgm:prSet phldrT="[טקסט]" custT="1"/>
      <dgm:spPr/>
      <dgm:t>
        <a:bodyPr/>
        <a:lstStyle/>
        <a:p>
          <a:pPr rtl="0"/>
          <a:endParaRPr lang="he-IL" sz="1400" dirty="0"/>
        </a:p>
      </dgm:t>
    </dgm:pt>
    <dgm:pt modelId="{969A0A82-91AA-864B-8568-EE1EC708C55B}" type="parTrans" cxnId="{0A9EBA4E-D4B9-7D4C-BCEA-F13D2D220168}">
      <dgm:prSet/>
      <dgm:spPr/>
      <dgm:t>
        <a:bodyPr/>
        <a:lstStyle/>
        <a:p>
          <a:pPr rtl="1"/>
          <a:endParaRPr lang="he-IL"/>
        </a:p>
      </dgm:t>
    </dgm:pt>
    <dgm:pt modelId="{C8D556ED-106E-6A47-887C-FF8EE3F11A1F}" type="sibTrans" cxnId="{0A9EBA4E-D4B9-7D4C-BCEA-F13D2D220168}">
      <dgm:prSet/>
      <dgm:spPr/>
      <dgm:t>
        <a:bodyPr/>
        <a:lstStyle/>
        <a:p>
          <a:pPr rtl="1"/>
          <a:endParaRPr lang="he-IL"/>
        </a:p>
      </dgm:t>
    </dgm:pt>
    <dgm:pt modelId="{22272504-5A73-E847-9061-2F4803A4E43B}">
      <dgm:prSet phldrT="[טקסט]" custT="1"/>
      <dgm:spPr/>
      <dgm:t>
        <a:bodyPr/>
        <a:lstStyle/>
        <a:p>
          <a:pPr rtl="0"/>
          <a:endParaRPr lang="he-IL" sz="1400" dirty="0"/>
        </a:p>
      </dgm:t>
    </dgm:pt>
    <dgm:pt modelId="{251C58A0-536A-D24D-A9E6-30682B2D4372}" type="parTrans" cxnId="{F9B60604-FAA3-C44B-88EB-96CFAD4C52EF}">
      <dgm:prSet/>
      <dgm:spPr/>
      <dgm:t>
        <a:bodyPr/>
        <a:lstStyle/>
        <a:p>
          <a:pPr rtl="1"/>
          <a:endParaRPr lang="he-IL"/>
        </a:p>
      </dgm:t>
    </dgm:pt>
    <dgm:pt modelId="{A71D1495-6896-E04A-8B1E-2DED89F15A0C}" type="sibTrans" cxnId="{F9B60604-FAA3-C44B-88EB-96CFAD4C52EF}">
      <dgm:prSet/>
      <dgm:spPr/>
      <dgm:t>
        <a:bodyPr/>
        <a:lstStyle/>
        <a:p>
          <a:pPr rtl="1"/>
          <a:endParaRPr lang="he-IL"/>
        </a:p>
      </dgm:t>
    </dgm:pt>
    <dgm:pt modelId="{75D9ACBE-E1A2-6343-8D36-C418A6E9F5B0}" type="pres">
      <dgm:prSet presAssocID="{8FB68D55-0CA7-4944-9476-D262C3F66341}" presName="rootnode" presStyleCnt="0">
        <dgm:presLayoutVars>
          <dgm:chMax/>
          <dgm:chPref/>
          <dgm:dir/>
          <dgm:animLvl val="lvl"/>
        </dgm:presLayoutVars>
      </dgm:prSet>
      <dgm:spPr/>
    </dgm:pt>
    <dgm:pt modelId="{1D9CB81B-C562-484B-91BB-50834B13E675}" type="pres">
      <dgm:prSet presAssocID="{6D6E5BE5-2E44-8844-9E50-119E5D132CA9}" presName="composite" presStyleCnt="0"/>
      <dgm:spPr/>
    </dgm:pt>
    <dgm:pt modelId="{C4D4D219-C6F4-734C-BEFE-9A8572261610}" type="pres">
      <dgm:prSet presAssocID="{6D6E5BE5-2E44-8844-9E50-119E5D132CA9}" presName="bentUpArrow1" presStyleLbl="alignImgPlace1" presStyleIdx="0" presStyleCnt="3"/>
      <dgm:spPr/>
    </dgm:pt>
    <dgm:pt modelId="{0806C066-B562-7A44-A5ED-590E1FA59956}" type="pres">
      <dgm:prSet presAssocID="{6D6E5BE5-2E44-8844-9E50-119E5D132CA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613D238-52B9-2B40-B440-46268D24CA0B}" type="pres">
      <dgm:prSet presAssocID="{6D6E5BE5-2E44-8844-9E50-119E5D132CA9}" presName="ChildText" presStyleLbl="revTx" presStyleIdx="0" presStyleCnt="4" custScaleX="293739" custLinFactX="1349" custLinFactNeighborX="100000" custLinFactNeighborY="1598">
        <dgm:presLayoutVars>
          <dgm:chMax val="0"/>
          <dgm:chPref val="0"/>
          <dgm:bulletEnabled val="1"/>
        </dgm:presLayoutVars>
      </dgm:prSet>
      <dgm:spPr/>
    </dgm:pt>
    <dgm:pt modelId="{C89F8503-94D2-2049-83D0-D4339B4AEDCB}" type="pres">
      <dgm:prSet presAssocID="{5DCE7F5C-DD5C-2A4A-8D20-0B01A5816A06}" presName="sibTrans" presStyleCnt="0"/>
      <dgm:spPr/>
    </dgm:pt>
    <dgm:pt modelId="{B71CFE67-2A3C-AD44-991A-AF1705C8634E}" type="pres">
      <dgm:prSet presAssocID="{857D5C8D-B3B4-584B-ACFB-2FDFEE920168}" presName="composite" presStyleCnt="0"/>
      <dgm:spPr/>
    </dgm:pt>
    <dgm:pt modelId="{D482C5A8-A11A-5E43-84EA-FD1F42678058}" type="pres">
      <dgm:prSet presAssocID="{857D5C8D-B3B4-584B-ACFB-2FDFEE920168}" presName="bentUpArrow1" presStyleLbl="alignImgPlace1" presStyleIdx="1" presStyleCnt="3"/>
      <dgm:spPr/>
    </dgm:pt>
    <dgm:pt modelId="{6C25C1C8-A1C8-F94A-BF90-5ED61A71F915}" type="pres">
      <dgm:prSet presAssocID="{857D5C8D-B3B4-584B-ACFB-2FDFEE92016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391537D9-87E4-A647-BCF6-72C1C9DE4FA7}" type="pres">
      <dgm:prSet presAssocID="{857D5C8D-B3B4-584B-ACFB-2FDFEE920168}" presName="ChildText" presStyleLbl="revTx" presStyleIdx="1" presStyleCnt="4" custScaleX="276210" custLinFactNeighborX="91683" custLinFactNeighborY="0">
        <dgm:presLayoutVars>
          <dgm:chMax val="0"/>
          <dgm:chPref val="0"/>
          <dgm:bulletEnabled val="1"/>
        </dgm:presLayoutVars>
      </dgm:prSet>
      <dgm:spPr/>
    </dgm:pt>
    <dgm:pt modelId="{3AA4B840-E147-FA49-AE33-119A34B9A883}" type="pres">
      <dgm:prSet presAssocID="{B387B746-6DBD-9841-827F-D46F30AC3835}" presName="sibTrans" presStyleCnt="0"/>
      <dgm:spPr/>
    </dgm:pt>
    <dgm:pt modelId="{41258DBF-82ED-2A4B-A77A-61B2B1ADF2A3}" type="pres">
      <dgm:prSet presAssocID="{DCE66B08-6934-5945-91C5-DE17B9A0D314}" presName="composite" presStyleCnt="0"/>
      <dgm:spPr/>
    </dgm:pt>
    <dgm:pt modelId="{C3BF191E-A507-B746-96F4-63EAA9B0EBF7}" type="pres">
      <dgm:prSet presAssocID="{DCE66B08-6934-5945-91C5-DE17B9A0D314}" presName="bentUpArrow1" presStyleLbl="alignImgPlace1" presStyleIdx="2" presStyleCnt="3"/>
      <dgm:spPr/>
    </dgm:pt>
    <dgm:pt modelId="{0A3F2BE9-7AAC-2548-8AAB-D3A64D15845E}" type="pres">
      <dgm:prSet presAssocID="{DCE66B08-6934-5945-91C5-DE17B9A0D31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E081C18-A6CB-5248-B900-42540E30CF8E}" type="pres">
      <dgm:prSet presAssocID="{DCE66B08-6934-5945-91C5-DE17B9A0D314}" presName="ChildText" presStyleLbl="revTx" presStyleIdx="2" presStyleCnt="4" custScaleX="209892" custLinFactNeighborX="50813" custLinFactNeighborY="-2840">
        <dgm:presLayoutVars>
          <dgm:chMax val="0"/>
          <dgm:chPref val="0"/>
          <dgm:bulletEnabled val="1"/>
        </dgm:presLayoutVars>
      </dgm:prSet>
      <dgm:spPr/>
    </dgm:pt>
    <dgm:pt modelId="{39301564-F2C5-3843-9927-A0B3F5AA96D8}" type="pres">
      <dgm:prSet presAssocID="{D750071E-B2F6-AA43-86D8-BDC4862CB310}" presName="sibTrans" presStyleCnt="0"/>
      <dgm:spPr/>
    </dgm:pt>
    <dgm:pt modelId="{112302B3-9B41-034A-9268-FBE2B54F75F1}" type="pres">
      <dgm:prSet presAssocID="{E372913B-1F4E-7F49-BC17-2A36A598DC8A}" presName="composite" presStyleCnt="0"/>
      <dgm:spPr/>
    </dgm:pt>
    <dgm:pt modelId="{A87C1B28-272E-6649-80DD-4D56497C8ECF}" type="pres">
      <dgm:prSet presAssocID="{E372913B-1F4E-7F49-BC17-2A36A598DC8A}" presName="ParentText" presStyleLbl="node1" presStyleIdx="3" presStyleCnt="4" custLinFactNeighborX="-12653">
        <dgm:presLayoutVars>
          <dgm:chMax val="1"/>
          <dgm:chPref val="1"/>
          <dgm:bulletEnabled val="1"/>
        </dgm:presLayoutVars>
      </dgm:prSet>
      <dgm:spPr/>
    </dgm:pt>
    <dgm:pt modelId="{11F5DBD8-60D2-D047-B0FE-075C78E46B89}" type="pres">
      <dgm:prSet presAssocID="{E372913B-1F4E-7F49-BC17-2A36A598DC8A}" presName="FinalChildText" presStyleLbl="revTx" presStyleIdx="3" presStyleCnt="4" custScaleX="206459" custLinFactNeighborX="71457" custLinFactNeighborY="-6213">
        <dgm:presLayoutVars>
          <dgm:chMax val="0"/>
          <dgm:chPref val="0"/>
          <dgm:bulletEnabled val="1"/>
        </dgm:presLayoutVars>
      </dgm:prSet>
      <dgm:spPr/>
    </dgm:pt>
  </dgm:ptLst>
  <dgm:cxnLst>
    <dgm:cxn modelId="{F9B60604-FAA3-C44B-88EB-96CFAD4C52EF}" srcId="{E372913B-1F4E-7F49-BC17-2A36A598DC8A}" destId="{22272504-5A73-E847-9061-2F4803A4E43B}" srcOrd="1" destOrd="0" parTransId="{251C58A0-536A-D24D-A9E6-30682B2D4372}" sibTransId="{A71D1495-6896-E04A-8B1E-2DED89F15A0C}"/>
    <dgm:cxn modelId="{17735E04-56E0-FB40-8842-766EA6548BF2}" type="presOf" srcId="{16F61F44-64F9-EE4D-B4AE-64B0555DA311}" destId="{391537D9-87E4-A647-BCF6-72C1C9DE4FA7}" srcOrd="0" destOrd="3" presId="urn:microsoft.com/office/officeart/2005/8/layout/StepDownProcess"/>
    <dgm:cxn modelId="{51744806-354B-8342-BF99-12334946A04D}" type="presOf" srcId="{6183D745-52D1-7E4C-849F-88DF316613EE}" destId="{4E081C18-A6CB-5248-B900-42540E30CF8E}" srcOrd="0" destOrd="0" presId="urn:microsoft.com/office/officeart/2005/8/layout/StepDownProcess"/>
    <dgm:cxn modelId="{5F44E406-12D8-D74C-BACE-807CF35C8B1A}" type="presOf" srcId="{6D6E5BE5-2E44-8844-9E50-119E5D132CA9}" destId="{0806C066-B562-7A44-A5ED-590E1FA59956}" srcOrd="0" destOrd="0" presId="urn:microsoft.com/office/officeart/2005/8/layout/StepDownProcess"/>
    <dgm:cxn modelId="{F366B60D-DECF-6A4C-937A-B01189EE3BDC}" srcId="{6D6E5BE5-2E44-8844-9E50-119E5D132CA9}" destId="{96D3CEC9-641C-F94C-8CA5-36F7DA3A0CDD}" srcOrd="1" destOrd="0" parTransId="{271B5F44-7C79-F848-88C2-A7F0D92276A8}" sibTransId="{FE940283-514F-C241-9A91-6A29892B69FC}"/>
    <dgm:cxn modelId="{8833CC0E-2A91-E043-AEBD-6CB8336EC8F5}" type="presOf" srcId="{15A300A5-FBB6-5343-81A5-ACB60AF215CE}" destId="{391537D9-87E4-A647-BCF6-72C1C9DE4FA7}" srcOrd="0" destOrd="2" presId="urn:microsoft.com/office/officeart/2005/8/layout/StepDownProcess"/>
    <dgm:cxn modelId="{76BEFC10-6BC6-E343-BB7D-4AC9FAB1EAAB}" srcId="{DCE66B08-6934-5945-91C5-DE17B9A0D314}" destId="{6183D745-52D1-7E4C-849F-88DF316613EE}" srcOrd="0" destOrd="0" parTransId="{16BDEDF0-1200-4345-B5BA-A7B45896CA1A}" sibTransId="{DF8523DD-05C8-9D45-8592-139E9CD6EC5A}"/>
    <dgm:cxn modelId="{772F9211-9DC3-4744-953C-31279870134A}" srcId="{E372913B-1F4E-7F49-BC17-2A36A598DC8A}" destId="{CDD607A9-1F81-4649-A5F1-D679887D8D8A}" srcOrd="0" destOrd="0" parTransId="{7DED60A5-2F0D-1144-9040-F9939915B514}" sibTransId="{6C2C8063-98C3-484E-B352-CB8D84F1D1A4}"/>
    <dgm:cxn modelId="{7FC42719-0455-0E4C-B37C-2A0A2433D511}" type="presOf" srcId="{DCE66B08-6934-5945-91C5-DE17B9A0D314}" destId="{0A3F2BE9-7AAC-2548-8AAB-D3A64D15845E}" srcOrd="0" destOrd="0" presId="urn:microsoft.com/office/officeart/2005/8/layout/StepDownProcess"/>
    <dgm:cxn modelId="{CBCD1F1F-44B2-584E-B540-A41F56A085EB}" srcId="{857D5C8D-B3B4-584B-ACFB-2FDFEE920168}" destId="{9F80F09A-1765-524F-A2B2-5FF5D0C81D16}" srcOrd="0" destOrd="0" parTransId="{9627D867-529F-3649-B250-FE85D27DA320}" sibTransId="{1ADA3942-0CFC-194E-AADA-CB785337189D}"/>
    <dgm:cxn modelId="{90874524-51C6-9A4C-ABE9-0A7887541B94}" type="presOf" srcId="{DF546D7C-B9C6-1449-96BC-BFFB05CBBE89}" destId="{8613D238-52B9-2B40-B440-46268D24CA0B}" srcOrd="0" destOrd="2" presId="urn:microsoft.com/office/officeart/2005/8/layout/StepDownProcess"/>
    <dgm:cxn modelId="{09ADF524-FD11-664B-BA68-580FC0CD03CF}" srcId="{857D5C8D-B3B4-584B-ACFB-2FDFEE920168}" destId="{15A300A5-FBB6-5343-81A5-ACB60AF215CE}" srcOrd="2" destOrd="0" parTransId="{E552F563-171F-2744-9D19-5A59D81529E9}" sibTransId="{489AAA3B-F48F-8E46-A3EC-F1BA934F9CDB}"/>
    <dgm:cxn modelId="{17EC3725-FF27-1F44-9422-D5466F0FBFD8}" type="presOf" srcId="{857D5C8D-B3B4-584B-ACFB-2FDFEE920168}" destId="{6C25C1C8-A1C8-F94A-BF90-5ED61A71F915}" srcOrd="0" destOrd="0" presId="urn:microsoft.com/office/officeart/2005/8/layout/StepDownProcess"/>
    <dgm:cxn modelId="{9FF0223C-01F0-3F42-A42D-23BE2FB0DEEF}" srcId="{DCE66B08-6934-5945-91C5-DE17B9A0D314}" destId="{E66FA742-B15D-074C-85E7-047A8B5F90B0}" srcOrd="2" destOrd="0" parTransId="{15ED606D-1995-984E-8EB4-6C84D86BBF85}" sibTransId="{A33F3775-BDEF-C549-8230-A19172C98990}"/>
    <dgm:cxn modelId="{3A07CE49-A69A-0D44-8752-655629046D7B}" srcId="{8FB68D55-0CA7-4944-9476-D262C3F66341}" destId="{DCE66B08-6934-5945-91C5-DE17B9A0D314}" srcOrd="2" destOrd="0" parTransId="{2A8C4A44-B6B7-6646-B6D2-B170600E1263}" sibTransId="{D750071E-B2F6-AA43-86D8-BDC4862CB310}"/>
    <dgm:cxn modelId="{CABE964C-D183-7145-8E8E-A54663A41DA8}" srcId="{857D5C8D-B3B4-584B-ACFB-2FDFEE920168}" destId="{16F61F44-64F9-EE4D-B4AE-64B0555DA311}" srcOrd="3" destOrd="0" parTransId="{EDFCA960-15BE-5A45-B611-683731903509}" sibTransId="{520CEA3D-93FA-DD4C-BD90-849FF84E9F13}"/>
    <dgm:cxn modelId="{0A9EBA4E-D4B9-7D4C-BCEA-F13D2D220168}" srcId="{E372913B-1F4E-7F49-BC17-2A36A598DC8A}" destId="{0637D13A-31B9-FA4C-B829-AF1048061EC1}" srcOrd="2" destOrd="0" parTransId="{969A0A82-91AA-864B-8568-EE1EC708C55B}" sibTransId="{C8D556ED-106E-6A47-887C-FF8EE3F11A1F}"/>
    <dgm:cxn modelId="{62319157-75FD-B942-9C0F-8E355ED0BC01}" type="presOf" srcId="{7D55CD6A-14B7-774E-A90B-E5E448F09984}" destId="{391537D9-87E4-A647-BCF6-72C1C9DE4FA7}" srcOrd="0" destOrd="1" presId="urn:microsoft.com/office/officeart/2005/8/layout/StepDownProcess"/>
    <dgm:cxn modelId="{02DCC763-4EEB-1048-B31C-DB0A29A8C8B2}" srcId="{6D6E5BE5-2E44-8844-9E50-119E5D132CA9}" destId="{38253D58-917B-9F4E-9B70-1036CEC698ED}" srcOrd="0" destOrd="0" parTransId="{1AE4AD86-8D96-044F-BA63-2D23ACC3C8AE}" sibTransId="{6F5F4DCA-82E3-6D46-A248-0F3BF5D1C7F3}"/>
    <dgm:cxn modelId="{1EA2F063-33E6-014E-B6B8-5F9207A0C90C}" type="presOf" srcId="{E66FA742-B15D-074C-85E7-047A8B5F90B0}" destId="{4E081C18-A6CB-5248-B900-42540E30CF8E}" srcOrd="0" destOrd="2" presId="urn:microsoft.com/office/officeart/2005/8/layout/StepDownProcess"/>
    <dgm:cxn modelId="{796E8174-FEF6-8641-AA0A-B25152488740}" srcId="{8FB68D55-0CA7-4944-9476-D262C3F66341}" destId="{E372913B-1F4E-7F49-BC17-2A36A598DC8A}" srcOrd="3" destOrd="0" parTransId="{6B1A9998-EFF4-5841-9B24-B2176BB03C7E}" sibTransId="{946A9E44-9AEA-E947-86CD-5A46466A19F5}"/>
    <dgm:cxn modelId="{5AD3497C-E90B-AC43-ADAA-106C7738B3CE}" srcId="{DCE66B08-6934-5945-91C5-DE17B9A0D314}" destId="{B6671670-202F-1149-8F0A-8718676611DD}" srcOrd="1" destOrd="0" parTransId="{21DCFBC0-2F2B-B848-BAF0-3F6ECE241678}" sibTransId="{6108DA19-F446-0F42-89F6-AE55103A12BF}"/>
    <dgm:cxn modelId="{1D97A699-F0F0-9441-98BD-953F113EF971}" srcId="{6D6E5BE5-2E44-8844-9E50-119E5D132CA9}" destId="{DF546D7C-B9C6-1449-96BC-BFFB05CBBE89}" srcOrd="2" destOrd="0" parTransId="{98CA7227-F8D5-4A48-AC87-F8C2A4B62111}" sibTransId="{79518545-E578-F349-9095-8AEFBD2435D5}"/>
    <dgm:cxn modelId="{17A8D799-857E-BA4D-A7AC-CA772D5A6958}" type="presOf" srcId="{96D3CEC9-641C-F94C-8CA5-36F7DA3A0CDD}" destId="{8613D238-52B9-2B40-B440-46268D24CA0B}" srcOrd="0" destOrd="1" presId="urn:microsoft.com/office/officeart/2005/8/layout/StepDownProcess"/>
    <dgm:cxn modelId="{40D16C9F-7310-7745-91DD-9427487DF0A5}" srcId="{8FB68D55-0CA7-4944-9476-D262C3F66341}" destId="{857D5C8D-B3B4-584B-ACFB-2FDFEE920168}" srcOrd="1" destOrd="0" parTransId="{C0F55BD6-9D2A-AB4C-AFC3-8D03AB37CA2C}" sibTransId="{B387B746-6DBD-9841-827F-D46F30AC3835}"/>
    <dgm:cxn modelId="{AAE48EA6-6E60-994B-9928-1A16603FA884}" type="presOf" srcId="{E372913B-1F4E-7F49-BC17-2A36A598DC8A}" destId="{A87C1B28-272E-6649-80DD-4D56497C8ECF}" srcOrd="0" destOrd="0" presId="urn:microsoft.com/office/officeart/2005/8/layout/StepDownProcess"/>
    <dgm:cxn modelId="{15D3D5B8-5016-F549-AC68-7985A3B4E2FC}" srcId="{8FB68D55-0CA7-4944-9476-D262C3F66341}" destId="{6D6E5BE5-2E44-8844-9E50-119E5D132CA9}" srcOrd="0" destOrd="0" parTransId="{FCB014C8-0AF2-2F4B-A2ED-AD854DF3DA8A}" sibTransId="{5DCE7F5C-DD5C-2A4A-8D20-0B01A5816A06}"/>
    <dgm:cxn modelId="{FF2E6FCB-A070-EF40-90E7-80139AC89CBC}" type="presOf" srcId="{B6671670-202F-1149-8F0A-8718676611DD}" destId="{4E081C18-A6CB-5248-B900-42540E30CF8E}" srcOrd="0" destOrd="1" presId="urn:microsoft.com/office/officeart/2005/8/layout/StepDownProcess"/>
    <dgm:cxn modelId="{90F65AD1-26F3-4A49-904D-AF123FCA690D}" srcId="{857D5C8D-B3B4-584B-ACFB-2FDFEE920168}" destId="{7D55CD6A-14B7-774E-A90B-E5E448F09984}" srcOrd="1" destOrd="0" parTransId="{6A88EDF2-7D9B-644B-8A7C-DD63D16D19BA}" sibTransId="{DA0FF1EB-78EE-7A4D-869E-0B508F9993A3}"/>
    <dgm:cxn modelId="{2E3D26D8-4E49-F84F-B850-BE5A4108C692}" type="presOf" srcId="{CDD607A9-1F81-4649-A5F1-D679887D8D8A}" destId="{11F5DBD8-60D2-D047-B0FE-075C78E46B89}" srcOrd="0" destOrd="0" presId="urn:microsoft.com/office/officeart/2005/8/layout/StepDownProcess"/>
    <dgm:cxn modelId="{BBFE3CDE-D82F-714C-A43F-F9A0690BBE30}" type="presOf" srcId="{0637D13A-31B9-FA4C-B829-AF1048061EC1}" destId="{11F5DBD8-60D2-D047-B0FE-075C78E46B89}" srcOrd="0" destOrd="2" presId="urn:microsoft.com/office/officeart/2005/8/layout/StepDownProcess"/>
    <dgm:cxn modelId="{479AA7EA-B461-0D4E-9589-15A9DFAB002F}" type="presOf" srcId="{8FB68D55-0CA7-4944-9476-D262C3F66341}" destId="{75D9ACBE-E1A2-6343-8D36-C418A6E9F5B0}" srcOrd="0" destOrd="0" presId="urn:microsoft.com/office/officeart/2005/8/layout/StepDownProcess"/>
    <dgm:cxn modelId="{0E3D42EF-EB3E-734B-B660-B6FC58657B20}" type="presOf" srcId="{38253D58-917B-9F4E-9B70-1036CEC698ED}" destId="{8613D238-52B9-2B40-B440-46268D24CA0B}" srcOrd="0" destOrd="0" presId="urn:microsoft.com/office/officeart/2005/8/layout/StepDownProcess"/>
    <dgm:cxn modelId="{090632F3-12E6-C444-AFE2-3FB1D604F95D}" type="presOf" srcId="{9F80F09A-1765-524F-A2B2-5FF5D0C81D16}" destId="{391537D9-87E4-A647-BCF6-72C1C9DE4FA7}" srcOrd="0" destOrd="0" presId="urn:microsoft.com/office/officeart/2005/8/layout/StepDownProcess"/>
    <dgm:cxn modelId="{178D85F9-3078-D846-B5E0-E2D18D8B9F39}" type="presOf" srcId="{22272504-5A73-E847-9061-2F4803A4E43B}" destId="{11F5DBD8-60D2-D047-B0FE-075C78E46B89}" srcOrd="0" destOrd="1" presId="urn:microsoft.com/office/officeart/2005/8/layout/StepDownProcess"/>
    <dgm:cxn modelId="{026B0546-793D-5440-B5E1-977BB40B1E82}" type="presParOf" srcId="{75D9ACBE-E1A2-6343-8D36-C418A6E9F5B0}" destId="{1D9CB81B-C562-484B-91BB-50834B13E675}" srcOrd="0" destOrd="0" presId="urn:microsoft.com/office/officeart/2005/8/layout/StepDownProcess"/>
    <dgm:cxn modelId="{5E52BA40-515C-2548-B6C7-BA0DDA359BFD}" type="presParOf" srcId="{1D9CB81B-C562-484B-91BB-50834B13E675}" destId="{C4D4D219-C6F4-734C-BEFE-9A8572261610}" srcOrd="0" destOrd="0" presId="urn:microsoft.com/office/officeart/2005/8/layout/StepDownProcess"/>
    <dgm:cxn modelId="{2C6A6B58-EAF2-714A-8CDE-13E8DA21D576}" type="presParOf" srcId="{1D9CB81B-C562-484B-91BB-50834B13E675}" destId="{0806C066-B562-7A44-A5ED-590E1FA59956}" srcOrd="1" destOrd="0" presId="urn:microsoft.com/office/officeart/2005/8/layout/StepDownProcess"/>
    <dgm:cxn modelId="{1E33F291-3A96-B145-A5FD-82158DAEAE00}" type="presParOf" srcId="{1D9CB81B-C562-484B-91BB-50834B13E675}" destId="{8613D238-52B9-2B40-B440-46268D24CA0B}" srcOrd="2" destOrd="0" presId="urn:microsoft.com/office/officeart/2005/8/layout/StepDownProcess"/>
    <dgm:cxn modelId="{A35DE7EB-2C4A-0D4D-B73D-D3665345B9E8}" type="presParOf" srcId="{75D9ACBE-E1A2-6343-8D36-C418A6E9F5B0}" destId="{C89F8503-94D2-2049-83D0-D4339B4AEDCB}" srcOrd="1" destOrd="0" presId="urn:microsoft.com/office/officeart/2005/8/layout/StepDownProcess"/>
    <dgm:cxn modelId="{333F8B1E-E435-FB41-BB8F-6A01D47FE908}" type="presParOf" srcId="{75D9ACBE-E1A2-6343-8D36-C418A6E9F5B0}" destId="{B71CFE67-2A3C-AD44-991A-AF1705C8634E}" srcOrd="2" destOrd="0" presId="urn:microsoft.com/office/officeart/2005/8/layout/StepDownProcess"/>
    <dgm:cxn modelId="{7776C89A-12EE-FC48-9459-1C0C846DA216}" type="presParOf" srcId="{B71CFE67-2A3C-AD44-991A-AF1705C8634E}" destId="{D482C5A8-A11A-5E43-84EA-FD1F42678058}" srcOrd="0" destOrd="0" presId="urn:microsoft.com/office/officeart/2005/8/layout/StepDownProcess"/>
    <dgm:cxn modelId="{69ECF98D-1486-7643-BBF4-87F0606AEBD6}" type="presParOf" srcId="{B71CFE67-2A3C-AD44-991A-AF1705C8634E}" destId="{6C25C1C8-A1C8-F94A-BF90-5ED61A71F915}" srcOrd="1" destOrd="0" presId="urn:microsoft.com/office/officeart/2005/8/layout/StepDownProcess"/>
    <dgm:cxn modelId="{A4CE9D34-15DD-F64E-BD3B-1111973A0546}" type="presParOf" srcId="{B71CFE67-2A3C-AD44-991A-AF1705C8634E}" destId="{391537D9-87E4-A647-BCF6-72C1C9DE4FA7}" srcOrd="2" destOrd="0" presId="urn:microsoft.com/office/officeart/2005/8/layout/StepDownProcess"/>
    <dgm:cxn modelId="{9DFA0DDD-23DF-2344-B5F2-744532717CB8}" type="presParOf" srcId="{75D9ACBE-E1A2-6343-8D36-C418A6E9F5B0}" destId="{3AA4B840-E147-FA49-AE33-119A34B9A883}" srcOrd="3" destOrd="0" presId="urn:microsoft.com/office/officeart/2005/8/layout/StepDownProcess"/>
    <dgm:cxn modelId="{1A29E52C-FA8C-4B4B-8439-A0DE74CA000F}" type="presParOf" srcId="{75D9ACBE-E1A2-6343-8D36-C418A6E9F5B0}" destId="{41258DBF-82ED-2A4B-A77A-61B2B1ADF2A3}" srcOrd="4" destOrd="0" presId="urn:microsoft.com/office/officeart/2005/8/layout/StepDownProcess"/>
    <dgm:cxn modelId="{9A89388E-2B0B-864B-95F2-A10E589EE1F1}" type="presParOf" srcId="{41258DBF-82ED-2A4B-A77A-61B2B1ADF2A3}" destId="{C3BF191E-A507-B746-96F4-63EAA9B0EBF7}" srcOrd="0" destOrd="0" presId="urn:microsoft.com/office/officeart/2005/8/layout/StepDownProcess"/>
    <dgm:cxn modelId="{633E215C-2062-D54B-92CE-727EA5387962}" type="presParOf" srcId="{41258DBF-82ED-2A4B-A77A-61B2B1ADF2A3}" destId="{0A3F2BE9-7AAC-2548-8AAB-D3A64D15845E}" srcOrd="1" destOrd="0" presId="urn:microsoft.com/office/officeart/2005/8/layout/StepDownProcess"/>
    <dgm:cxn modelId="{6788D125-2660-6146-B415-CC2282413E94}" type="presParOf" srcId="{41258DBF-82ED-2A4B-A77A-61B2B1ADF2A3}" destId="{4E081C18-A6CB-5248-B900-42540E30CF8E}" srcOrd="2" destOrd="0" presId="urn:microsoft.com/office/officeart/2005/8/layout/StepDownProcess"/>
    <dgm:cxn modelId="{CBDBB363-AA59-384C-8034-FA1EE1023AE4}" type="presParOf" srcId="{75D9ACBE-E1A2-6343-8D36-C418A6E9F5B0}" destId="{39301564-F2C5-3843-9927-A0B3F5AA96D8}" srcOrd="5" destOrd="0" presId="urn:microsoft.com/office/officeart/2005/8/layout/StepDownProcess"/>
    <dgm:cxn modelId="{AEEDB34A-8BE2-3A47-BE6D-CA2077CC90DA}" type="presParOf" srcId="{75D9ACBE-E1A2-6343-8D36-C418A6E9F5B0}" destId="{112302B3-9B41-034A-9268-FBE2B54F75F1}" srcOrd="6" destOrd="0" presId="urn:microsoft.com/office/officeart/2005/8/layout/StepDownProcess"/>
    <dgm:cxn modelId="{2B21489D-9780-5D42-B91B-748F31BAA88C}" type="presParOf" srcId="{112302B3-9B41-034A-9268-FBE2B54F75F1}" destId="{A87C1B28-272E-6649-80DD-4D56497C8ECF}" srcOrd="0" destOrd="0" presId="urn:microsoft.com/office/officeart/2005/8/layout/StepDownProcess"/>
    <dgm:cxn modelId="{257AA6E4-4FCA-AA4A-9CD0-D360EF74A139}" type="presParOf" srcId="{112302B3-9B41-034A-9268-FBE2B54F75F1}" destId="{11F5DBD8-60D2-D047-B0FE-075C78E46B8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4D219-C6F4-734C-BEFE-9A8572261610}">
      <dsp:nvSpPr>
        <dsp:cNvPr id="0" name=""/>
        <dsp:cNvSpPr/>
      </dsp:nvSpPr>
      <dsp:spPr>
        <a:xfrm rot="5400000">
          <a:off x="656003" y="1069259"/>
          <a:ext cx="939042" cy="1069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6C066-B562-7A44-A5ED-590E1FA59956}">
      <dsp:nvSpPr>
        <dsp:cNvPr id="0" name=""/>
        <dsp:cNvSpPr/>
      </dsp:nvSpPr>
      <dsp:spPr>
        <a:xfrm>
          <a:off x="407214" y="28312"/>
          <a:ext cx="1580794" cy="11065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 modification</a:t>
          </a:r>
        </a:p>
      </dsp:txBody>
      <dsp:txXfrm>
        <a:off x="461239" y="82337"/>
        <a:ext cx="1472744" cy="998454"/>
      </dsp:txXfrm>
    </dsp:sp>
    <dsp:sp modelId="{8613D238-52B9-2B40-B440-46268D24CA0B}">
      <dsp:nvSpPr>
        <dsp:cNvPr id="0" name=""/>
        <dsp:cNvSpPr/>
      </dsp:nvSpPr>
      <dsp:spPr>
        <a:xfrm>
          <a:off x="2039510" y="148134"/>
          <a:ext cx="3377174" cy="894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Translating Hebrew </a:t>
          </a:r>
          <a:r>
            <a:rPr lang="en-US" sz="1400" kern="1200" dirty="0">
              <a:sym typeface="Wingdings" pitchFamily="2" charset="2"/>
            </a:rPr>
            <a:t> English</a:t>
          </a:r>
          <a:endParaRPr lang="he-IL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Fixing damaged data</a:t>
          </a:r>
          <a:endParaRPr lang="he-IL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Merging other parameters and features</a:t>
          </a:r>
          <a:endParaRPr lang="he-IL" sz="1400" kern="1200" dirty="0"/>
        </a:p>
      </dsp:txBody>
      <dsp:txXfrm>
        <a:off x="2039510" y="148134"/>
        <a:ext cx="3377174" cy="894326"/>
      </dsp:txXfrm>
    </dsp:sp>
    <dsp:sp modelId="{D482C5A8-A11A-5E43-84EA-FD1F42678058}">
      <dsp:nvSpPr>
        <dsp:cNvPr id="0" name=""/>
        <dsp:cNvSpPr/>
      </dsp:nvSpPr>
      <dsp:spPr>
        <a:xfrm rot="5400000">
          <a:off x="2501239" y="2312229"/>
          <a:ext cx="939042" cy="1069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5C1C8-A1C8-F94A-BF90-5ED61A71F915}">
      <dsp:nvSpPr>
        <dsp:cNvPr id="0" name=""/>
        <dsp:cNvSpPr/>
      </dsp:nvSpPr>
      <dsp:spPr>
        <a:xfrm>
          <a:off x="2252450" y="1271282"/>
          <a:ext cx="1580794" cy="11065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analysis </a:t>
          </a:r>
          <a:endParaRPr lang="he-IL" sz="1800" kern="1200" dirty="0"/>
        </a:p>
      </dsp:txBody>
      <dsp:txXfrm>
        <a:off x="2306475" y="1325307"/>
        <a:ext cx="1472744" cy="998454"/>
      </dsp:txXfrm>
    </dsp:sp>
    <dsp:sp modelId="{391537D9-87E4-A647-BCF6-72C1C9DE4FA7}">
      <dsp:nvSpPr>
        <dsp:cNvPr id="0" name=""/>
        <dsp:cNvSpPr/>
      </dsp:nvSpPr>
      <dsp:spPr>
        <a:xfrm>
          <a:off x="3874381" y="1376812"/>
          <a:ext cx="3175639" cy="894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Basic segmentation of crime</a:t>
          </a:r>
          <a:endParaRPr lang="he-IL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Geographic area</a:t>
          </a:r>
          <a:endParaRPr lang="he-IL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Time period</a:t>
          </a:r>
          <a:endParaRPr lang="he-IL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Crime types</a:t>
          </a:r>
          <a:endParaRPr lang="he-IL" sz="1400" kern="1200" dirty="0"/>
        </a:p>
      </dsp:txBody>
      <dsp:txXfrm>
        <a:off x="3874381" y="1376812"/>
        <a:ext cx="3175639" cy="894326"/>
      </dsp:txXfrm>
    </dsp:sp>
    <dsp:sp modelId="{C3BF191E-A507-B746-96F4-63EAA9B0EBF7}">
      <dsp:nvSpPr>
        <dsp:cNvPr id="0" name=""/>
        <dsp:cNvSpPr/>
      </dsp:nvSpPr>
      <dsp:spPr>
        <a:xfrm rot="5400000">
          <a:off x="4346475" y="3555199"/>
          <a:ext cx="939042" cy="1069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F2BE9-7AAC-2548-8AAB-D3A64D15845E}">
      <dsp:nvSpPr>
        <dsp:cNvPr id="0" name=""/>
        <dsp:cNvSpPr/>
      </dsp:nvSpPr>
      <dsp:spPr>
        <a:xfrm>
          <a:off x="4097686" y="2514252"/>
          <a:ext cx="1580794" cy="11065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Establishing crime rate score</a:t>
          </a:r>
          <a:endParaRPr lang="he-IL" sz="1800" kern="1200" dirty="0"/>
        </a:p>
      </dsp:txBody>
      <dsp:txXfrm>
        <a:off x="4151711" y="2568277"/>
        <a:ext cx="1472744" cy="998454"/>
      </dsp:txXfrm>
    </dsp:sp>
    <dsp:sp modelId="{4E081C18-A6CB-5248-B900-42540E30CF8E}">
      <dsp:nvSpPr>
        <dsp:cNvPr id="0" name=""/>
        <dsp:cNvSpPr/>
      </dsp:nvSpPr>
      <dsp:spPr>
        <a:xfrm>
          <a:off x="5630962" y="2594384"/>
          <a:ext cx="2413168" cy="894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Based on the analyzed features</a:t>
          </a:r>
          <a:endParaRPr lang="he-IL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400" kern="1200" dirty="0"/>
        </a:p>
      </dsp:txBody>
      <dsp:txXfrm>
        <a:off x="5630962" y="2594384"/>
        <a:ext cx="2413168" cy="894326"/>
      </dsp:txXfrm>
    </dsp:sp>
    <dsp:sp modelId="{A87C1B28-272E-6649-80DD-4D56497C8ECF}">
      <dsp:nvSpPr>
        <dsp:cNvPr id="0" name=""/>
        <dsp:cNvSpPr/>
      </dsp:nvSpPr>
      <dsp:spPr>
        <a:xfrm>
          <a:off x="5742903" y="3757222"/>
          <a:ext cx="1580794" cy="11065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analysis and prediction</a:t>
          </a:r>
          <a:endParaRPr lang="he-IL" sz="1800" kern="1200" dirty="0"/>
        </a:p>
      </dsp:txBody>
      <dsp:txXfrm>
        <a:off x="5796928" y="3811247"/>
        <a:ext cx="1472744" cy="998454"/>
      </dsp:txXfrm>
    </dsp:sp>
    <dsp:sp modelId="{11F5DBD8-60D2-D047-B0FE-075C78E46B89}">
      <dsp:nvSpPr>
        <dsp:cNvPr id="0" name=""/>
        <dsp:cNvSpPr/>
      </dsp:nvSpPr>
      <dsp:spPr>
        <a:xfrm>
          <a:off x="7318940" y="3807188"/>
          <a:ext cx="2373699" cy="894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Using basic ML techniques</a:t>
          </a:r>
          <a:endParaRPr lang="he-IL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400" kern="1200" dirty="0"/>
        </a:p>
      </dsp:txBody>
      <dsp:txXfrm>
        <a:off x="7318940" y="3807188"/>
        <a:ext cx="2373699" cy="894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550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25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12" descr="Text, logo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232" y="5981789"/>
            <a:ext cx="1305799" cy="78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ieeexplore-ieee-org.ezprimo1.runi.ac.il/stamp/stamp.jsp?tp=&amp;arnumber=7905269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gov.il/BlobFolder/reports/police_studies_2019/he/%D7%94%D7%A2%D7%99%D7%A7%D7%A8%20%D7%91%D7%9E%D7%97%D7%A7%D7%A8%202019%20%D7%A0%D7%92%D7%99%D7%A9.pdf" TargetMode="External"/><Relationship Id="rId4" Type="http://schemas.openxmlformats.org/officeDocument/2006/relationships/hyperlink" Target="https://ieeexplore-ieee-org.ezprimo1.runi.ac.il/stamp/stamp.jsp?tp=&amp;arnumber=928942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710062" y="1372572"/>
            <a:ext cx="10331317" cy="183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dirty="0"/>
              <a:t>Big Data Platforms</a:t>
            </a:r>
            <a:endParaRPr dirty="0"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710063" y="3418415"/>
            <a:ext cx="10505928" cy="251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760"/>
              <a:buNone/>
            </a:pPr>
            <a:r>
              <a:rPr lang="en-US" sz="4700" dirty="0"/>
              <a:t>Israeli Police Data Analysis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-US" sz="3000" dirty="0">
                <a:solidFill>
                  <a:schemeClr val="dk1"/>
                </a:solidFill>
              </a:rPr>
              <a:t>Group members: </a:t>
            </a:r>
            <a:r>
              <a:rPr lang="en-US" sz="3000" dirty="0"/>
              <a:t>Baruch </a:t>
            </a:r>
            <a:r>
              <a:rPr lang="en-US" sz="3000" dirty="0" err="1"/>
              <a:t>Hanya</a:t>
            </a:r>
            <a:r>
              <a:rPr lang="en-US" sz="3000" dirty="0">
                <a:solidFill>
                  <a:schemeClr val="dk1"/>
                </a:solidFill>
              </a:rPr>
              <a:t>,</a:t>
            </a:r>
            <a:r>
              <a:rPr lang="en-US" sz="3000" dirty="0"/>
              <a:t> Yaniv </a:t>
            </a:r>
            <a:r>
              <a:rPr lang="en-US" sz="3000" dirty="0" err="1"/>
              <a:t>Tordjman</a:t>
            </a:r>
            <a:r>
              <a:rPr lang="en-US" sz="3000" dirty="0">
                <a:solidFill>
                  <a:schemeClr val="dk1"/>
                </a:solidFill>
              </a:rPr>
              <a:t>, </a:t>
            </a:r>
            <a:r>
              <a:rPr lang="en-US" sz="3000" dirty="0"/>
              <a:t>Adar </a:t>
            </a:r>
            <a:r>
              <a:rPr lang="en-US" sz="3000" dirty="0" err="1"/>
              <a:t>Assif</a:t>
            </a:r>
            <a:endParaRPr dirty="0"/>
          </a:p>
        </p:txBody>
      </p:sp>
      <p:cxnSp>
        <p:nvCxnSpPr>
          <p:cNvPr id="96" name="Google Shape;96;p1"/>
          <p:cNvCxnSpPr/>
          <p:nvPr/>
        </p:nvCxnSpPr>
        <p:spPr>
          <a:xfrm>
            <a:off x="811530" y="3206832"/>
            <a:ext cx="77724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7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Bibliography</a:t>
            </a:r>
            <a:endParaRPr b="1"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1179576" y="1353312"/>
            <a:ext cx="9692640" cy="48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en-US" sz="1800" dirty="0">
                <a:effectLst/>
                <a:latin typeface="LinLibertineT"/>
              </a:rPr>
              <a:t>Hsiu-chin Chen, </a:t>
            </a:r>
            <a:r>
              <a:rPr lang="en-US" sz="1800" dirty="0" err="1">
                <a:effectLst/>
                <a:latin typeface="LinLibertineT"/>
              </a:rPr>
              <a:t>Wingyan</a:t>
            </a:r>
            <a:r>
              <a:rPr lang="en-US" sz="1800" dirty="0">
                <a:effectLst/>
                <a:latin typeface="LinLibertineT"/>
              </a:rPr>
              <a:t> Chung, Yi Qin, Michael Chau, Jennifer Xu, </a:t>
            </a:r>
            <a:r>
              <a:rPr lang="en-US" sz="1800" dirty="0" err="1">
                <a:effectLst/>
                <a:latin typeface="LinLibertineT"/>
              </a:rPr>
              <a:t>G.Wang</a:t>
            </a:r>
            <a:r>
              <a:rPr lang="en-US" sz="1800" dirty="0">
                <a:effectLst/>
                <a:latin typeface="LinLibertineT"/>
              </a:rPr>
              <a:t>, Rong Zheng, and </a:t>
            </a:r>
            <a:r>
              <a:rPr lang="en-US" sz="1800" dirty="0" err="1">
                <a:effectLst/>
                <a:latin typeface="LinLibertineT"/>
              </a:rPr>
              <a:t>Homa</a:t>
            </a: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sz="1800" dirty="0" err="1">
                <a:effectLst/>
                <a:latin typeface="LinLibertineT"/>
              </a:rPr>
              <a:t>Atabakhsh</a:t>
            </a:r>
            <a:r>
              <a:rPr lang="en-US" sz="1800" dirty="0">
                <a:effectLst/>
                <a:latin typeface="LinLibertineT"/>
              </a:rPr>
              <a:t>. Crime data mining: An overview and case studies. 12 2003. </a:t>
            </a:r>
            <a:endParaRPr lang="en-US" dirty="0"/>
          </a:p>
          <a:p>
            <a:r>
              <a:rPr lang="en-US" sz="1800" dirty="0">
                <a:effectLst/>
                <a:latin typeface="LinLibertineT"/>
              </a:rPr>
              <a:t>Israeli Police. Crime records data.</a:t>
            </a:r>
            <a:endParaRPr lang="en-US" dirty="0">
              <a:latin typeface="LinLibertineT"/>
            </a:endParaRPr>
          </a:p>
          <a:p>
            <a:r>
              <a:rPr lang="en-US" sz="1800" dirty="0">
                <a:effectLst/>
                <a:latin typeface="LinLibertineT"/>
              </a:rPr>
              <a:t>The Movement for Free of Information. Letter to the ministry of homeland security.</a:t>
            </a:r>
          </a:p>
          <a:p>
            <a:r>
              <a:rPr lang="en-US" sz="1800" dirty="0">
                <a:effectLst/>
                <a:latin typeface="LinLibertineT"/>
              </a:rPr>
              <a:t> Matthew Friedman James Cullen and Ames C. </a:t>
            </a:r>
            <a:r>
              <a:rPr lang="en-US" sz="1800" dirty="0" err="1">
                <a:effectLst/>
                <a:latin typeface="LinLibertineT"/>
              </a:rPr>
              <a:t>Grawert</a:t>
            </a:r>
            <a:r>
              <a:rPr lang="en-US" sz="1800" dirty="0">
                <a:effectLst/>
                <a:latin typeface="LinLibertineT"/>
              </a:rPr>
              <a:t>. Crime trends: 1990 - 2016. </a:t>
            </a:r>
            <a:r>
              <a:rPr lang="en-US" sz="1800" dirty="0">
                <a:effectLst/>
                <a:latin typeface="LinLibertineTI"/>
              </a:rPr>
              <a:t>Brennan Center for Justice</a:t>
            </a:r>
            <a:r>
              <a:rPr lang="en-US" sz="1800" dirty="0">
                <a:effectLst/>
                <a:latin typeface="LinLibertineT"/>
              </a:rPr>
              <a:t>, 04 2017. </a:t>
            </a:r>
          </a:p>
          <a:p>
            <a:r>
              <a:rPr lang="en-US" sz="1800" dirty="0">
                <a:effectLst/>
                <a:latin typeface="LinLibertineT"/>
              </a:rPr>
              <a:t>Dr </a:t>
            </a:r>
            <a:r>
              <a:rPr lang="en-US" sz="1800" dirty="0" err="1">
                <a:effectLst/>
                <a:latin typeface="LinLibertineT"/>
              </a:rPr>
              <a:t>Yakterina</a:t>
            </a: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sz="1800" dirty="0" err="1">
                <a:effectLst/>
                <a:latin typeface="LinLibertineT"/>
              </a:rPr>
              <a:t>Yazamski</a:t>
            </a:r>
            <a:r>
              <a:rPr lang="en-US" sz="1800" dirty="0">
                <a:effectLst/>
                <a:latin typeface="LinLibertineT"/>
              </a:rPr>
              <a:t>. Multi-year decrease in property crimes in the last decade - analysis of statistical trends. </a:t>
            </a:r>
            <a:r>
              <a:rPr lang="en-US" sz="1800" dirty="0" err="1">
                <a:effectLst/>
                <a:latin typeface="LinLibertineTI"/>
              </a:rPr>
              <a:t>Haykar</a:t>
            </a:r>
            <a:r>
              <a:rPr lang="en-US" sz="1800" dirty="0">
                <a:effectLst/>
                <a:latin typeface="LinLibertineTI"/>
              </a:rPr>
              <a:t> </a:t>
            </a:r>
            <a:r>
              <a:rPr lang="en-US" sz="1800" dirty="0" err="1">
                <a:effectLst/>
                <a:latin typeface="LinLibertineTI"/>
              </a:rPr>
              <a:t>Bamechkar</a:t>
            </a:r>
            <a:r>
              <a:rPr lang="en-US" sz="1800" dirty="0">
                <a:effectLst/>
                <a:latin typeface="LinLibertineTI"/>
              </a:rPr>
              <a:t> 2017</a:t>
            </a:r>
            <a:r>
              <a:rPr lang="en-US" sz="1800" dirty="0">
                <a:effectLst/>
                <a:latin typeface="LinLibertineT"/>
              </a:rPr>
              <a:t>, page 61, 2017. </a:t>
            </a:r>
            <a:endParaRPr lang="en-US" dirty="0"/>
          </a:p>
          <a:p>
            <a:r>
              <a:rPr lang="en-US" sz="1800" dirty="0">
                <a:effectLst/>
                <a:latin typeface="LinLibertineT"/>
              </a:rPr>
              <a:t>Myung-Sun </a:t>
            </a:r>
            <a:r>
              <a:rPr lang="en-US" sz="1800" dirty="0" err="1">
                <a:effectLst/>
                <a:latin typeface="LinLibertineT"/>
              </a:rPr>
              <a:t>Baek</a:t>
            </a:r>
            <a:r>
              <a:rPr lang="en-US" sz="1800" dirty="0">
                <a:effectLst/>
                <a:latin typeface="LinLibertineT"/>
              </a:rPr>
              <a:t>, Yong Tae Lee, </a:t>
            </a:r>
            <a:r>
              <a:rPr lang="en-US" sz="1800" dirty="0" err="1">
                <a:effectLst/>
                <a:latin typeface="LinLibertineT"/>
              </a:rPr>
              <a:t>Kwangho</a:t>
            </a:r>
            <a:r>
              <a:rPr lang="en-US" sz="1800" dirty="0">
                <a:effectLst/>
                <a:latin typeface="LinLibertineT"/>
              </a:rPr>
              <a:t> Jang, </a:t>
            </a:r>
            <a:r>
              <a:rPr lang="en-US" sz="1800" dirty="0" err="1">
                <a:effectLst/>
                <a:latin typeface="LinLibertineT"/>
              </a:rPr>
              <a:t>Heejo</a:t>
            </a:r>
            <a:r>
              <a:rPr lang="en-US" sz="1800" dirty="0">
                <a:effectLst/>
                <a:latin typeface="LinLibertineT"/>
              </a:rPr>
              <a:t> Lee, and </a:t>
            </a:r>
            <a:r>
              <a:rPr lang="en-US" sz="1800" dirty="0" err="1">
                <a:effectLst/>
                <a:latin typeface="LinLibertineT"/>
              </a:rPr>
              <a:t>Wonjoo</a:t>
            </a:r>
            <a:r>
              <a:rPr lang="en-US" sz="1800" dirty="0">
                <a:effectLst/>
                <a:latin typeface="LinLibertineT"/>
              </a:rPr>
              <a:t> Park. Design and performance evaluation of crime type and crime risk score estimation technique for fast and efficient response of severe crimes. In </a:t>
            </a:r>
            <a:r>
              <a:rPr lang="en-US" sz="1800" dirty="0">
                <a:effectLst/>
                <a:latin typeface="LinLibertineTI"/>
              </a:rPr>
              <a:t>2020 International Conference on Information and Communication Technology Convergence (ICTC)</a:t>
            </a:r>
            <a:r>
              <a:rPr lang="en-US" sz="1800" dirty="0">
                <a:effectLst/>
                <a:latin typeface="LinLibertineT"/>
              </a:rPr>
              <a:t>, pages 1826–1828, 2020. </a:t>
            </a:r>
          </a:p>
          <a:p>
            <a:r>
              <a:rPr lang="en-US" sz="1800" dirty="0">
                <a:effectLst/>
                <a:latin typeface="LinLibertineT"/>
              </a:rPr>
              <a:t>Lalitha Saroja Thota, </a:t>
            </a:r>
            <a:r>
              <a:rPr lang="en-US" sz="1800" dirty="0" err="1">
                <a:effectLst/>
                <a:latin typeface="LinLibertineT"/>
              </a:rPr>
              <a:t>Mohrah</a:t>
            </a: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sz="1800" dirty="0" err="1">
                <a:effectLst/>
                <a:latin typeface="LinLibertineT"/>
              </a:rPr>
              <a:t>Alalyan</a:t>
            </a:r>
            <a:r>
              <a:rPr lang="en-US" sz="1800" dirty="0">
                <a:effectLst/>
                <a:latin typeface="LinLibertineT"/>
              </a:rPr>
              <a:t>, AL-</a:t>
            </a:r>
            <a:r>
              <a:rPr lang="en-US" sz="1800" dirty="0" err="1">
                <a:effectLst/>
                <a:latin typeface="LinLibertineT"/>
              </a:rPr>
              <a:t>Otaibi</a:t>
            </a: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sz="1800" dirty="0" err="1">
                <a:effectLst/>
                <a:latin typeface="LinLibertineT"/>
              </a:rPr>
              <a:t>Awatif</a:t>
            </a:r>
            <a:r>
              <a:rPr lang="en-US" sz="1800" dirty="0">
                <a:effectLst/>
                <a:latin typeface="LinLibertineT"/>
              </a:rPr>
              <a:t> Khalid, </a:t>
            </a:r>
            <a:r>
              <a:rPr lang="en-US" sz="1800" dirty="0" err="1">
                <a:effectLst/>
                <a:latin typeface="LinLibertineT"/>
              </a:rPr>
              <a:t>Fabiha</a:t>
            </a:r>
            <a:r>
              <a:rPr lang="en-US" sz="1800" dirty="0">
                <a:effectLst/>
                <a:latin typeface="LinLibertineT"/>
              </a:rPr>
              <a:t> Fathima, Suresh Babu </a:t>
            </a:r>
            <a:r>
              <a:rPr lang="en-US" sz="1800" dirty="0" err="1">
                <a:effectLst/>
                <a:latin typeface="LinLibertineT"/>
              </a:rPr>
              <a:t>Changalasetty</a:t>
            </a:r>
            <a:r>
              <a:rPr lang="en-US" sz="1800" dirty="0">
                <a:effectLst/>
                <a:latin typeface="LinLibertineT"/>
              </a:rPr>
              <a:t>, and Mohammad </a:t>
            </a:r>
            <a:r>
              <a:rPr lang="en-US" sz="1800" dirty="0" err="1">
                <a:effectLst/>
                <a:latin typeface="LinLibertineT"/>
              </a:rPr>
              <a:t>Shiblee</a:t>
            </a:r>
            <a:r>
              <a:rPr lang="en-US" sz="1800" dirty="0">
                <a:effectLst/>
                <a:latin typeface="LinLibertineT"/>
              </a:rPr>
              <a:t>. Cluster based zoning of crime info. In </a:t>
            </a:r>
            <a:r>
              <a:rPr lang="en-US" sz="1800" dirty="0">
                <a:effectLst/>
                <a:latin typeface="LinLibertineTI"/>
              </a:rPr>
              <a:t>2017 2nd International Conference on Anti-Cyber Crimes (ICACC)</a:t>
            </a:r>
            <a:r>
              <a:rPr lang="en-US" sz="1800" dirty="0">
                <a:effectLst/>
                <a:latin typeface="LinLibertineT"/>
              </a:rPr>
              <a:t>, pages 87–92, 2017. </a:t>
            </a:r>
            <a:endParaRPr lang="en-US" dirty="0"/>
          </a:p>
          <a:p>
            <a:r>
              <a:rPr lang="en-US" sz="1800" dirty="0">
                <a:effectLst/>
                <a:latin typeface="LinLibertineT"/>
              </a:rPr>
              <a:t>Israeli Police. 2021 statistical review.</a:t>
            </a:r>
            <a:endParaRPr lang="en-US" dirty="0">
              <a:latin typeface="LinLibertineT"/>
            </a:endParaRPr>
          </a:p>
          <a:p>
            <a:r>
              <a:rPr lang="en-US" sz="1800" dirty="0">
                <a:effectLst/>
                <a:latin typeface="LinLibertineT"/>
              </a:rPr>
              <a:t>Ben Stickle and Marcus Felson. Crime rates in a pandemic: the largest </a:t>
            </a:r>
            <a:r>
              <a:rPr lang="en-US" sz="1800" dirty="0" err="1">
                <a:effectLst/>
                <a:latin typeface="LinLibertineT"/>
              </a:rPr>
              <a:t>crimino</a:t>
            </a:r>
            <a:r>
              <a:rPr lang="en-US" sz="1800" dirty="0">
                <a:effectLst/>
                <a:latin typeface="LinLibertineT"/>
              </a:rPr>
              <a:t>- </a:t>
            </a:r>
            <a:endParaRPr lang="en-US" dirty="0"/>
          </a:p>
          <a:p>
            <a:r>
              <a:rPr lang="en-US" sz="1800" dirty="0">
                <a:effectLst/>
                <a:latin typeface="LinLibertineT"/>
              </a:rPr>
              <a:t>logical experiment in history. In </a:t>
            </a:r>
            <a:r>
              <a:rPr lang="en-US" sz="1800" dirty="0">
                <a:effectLst/>
                <a:latin typeface="LinLibertineTI"/>
              </a:rPr>
              <a:t>American Journal of Criminal Justice</a:t>
            </a:r>
            <a:r>
              <a:rPr lang="en-US" sz="1800" dirty="0">
                <a:effectLst/>
                <a:latin typeface="LinLibertineT"/>
              </a:rPr>
              <a:t>, volume 45, pages 525–536, 2020.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7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Questions?</a:t>
            </a:r>
            <a:endParaRPr b="1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B017E43-B9A8-908B-9C7B-EBEBD5D7C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8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7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General Background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1179576" y="1353312"/>
            <a:ext cx="9692640" cy="48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240"/>
            </a:pPr>
            <a:r>
              <a:rPr lang="en-US" sz="2800" dirty="0"/>
              <a:t>Crime trends in Israel </a:t>
            </a:r>
          </a:p>
          <a:p>
            <a:pPr lvl="1" indent="-457200">
              <a:spcBef>
                <a:spcPts val="0"/>
              </a:spcBef>
              <a:buSzPts val="2240"/>
            </a:pPr>
            <a:r>
              <a:rPr lang="en-US" sz="2400" dirty="0"/>
              <a:t>Usually unknown, mostly until few years ago</a:t>
            </a:r>
          </a:p>
          <a:p>
            <a:pPr lvl="1" indent="-457200">
              <a:spcBef>
                <a:spcPts val="0"/>
              </a:spcBef>
              <a:buSzPts val="2240"/>
            </a:pPr>
            <a:r>
              <a:rPr lang="en-US" sz="2400" dirty="0"/>
              <a:t>Media report / general feeling VS. Actual reality</a:t>
            </a:r>
          </a:p>
          <a:p>
            <a:pPr lvl="1" indent="-457200">
              <a:spcBef>
                <a:spcPts val="0"/>
              </a:spcBef>
              <a:buSzPts val="2240"/>
            </a:pPr>
            <a:r>
              <a:rPr lang="en-US" sz="2400" u="sng" dirty="0"/>
              <a:t>Hard to decide on enforcement strategies</a:t>
            </a:r>
          </a:p>
          <a:p>
            <a:pPr indent="-457200">
              <a:spcBef>
                <a:spcPts val="0"/>
              </a:spcBef>
              <a:buSzPts val="2240"/>
            </a:pPr>
            <a:endParaRPr lang="en-US" sz="2800" dirty="0"/>
          </a:p>
          <a:p>
            <a:pPr indent="-457200">
              <a:spcBef>
                <a:spcPts val="0"/>
              </a:spcBef>
              <a:buSzPts val="2240"/>
            </a:pPr>
            <a:r>
              <a:rPr lang="en-US" sz="2800" dirty="0"/>
              <a:t>2019 – The Movement for Free Information applied to the Ministry of Homeland Security</a:t>
            </a:r>
          </a:p>
          <a:p>
            <a:pPr indent="-457200">
              <a:spcBef>
                <a:spcPts val="0"/>
              </a:spcBef>
              <a:buSzPts val="2240"/>
            </a:pPr>
            <a:endParaRPr lang="en-US" sz="2800" dirty="0"/>
          </a:p>
          <a:p>
            <a:pPr indent="-457200">
              <a:spcBef>
                <a:spcPts val="0"/>
              </a:spcBef>
              <a:buSzPts val="2240"/>
            </a:pPr>
            <a:r>
              <a:rPr lang="en-US" sz="2800" dirty="0"/>
              <a:t>The Israeli Police released the information to the general public</a:t>
            </a:r>
            <a:endParaRPr lang="en-US" sz="2600" dirty="0"/>
          </a:p>
          <a:p>
            <a:pPr marL="0" indent="0">
              <a:spcBef>
                <a:spcPts val="0"/>
              </a:spcBef>
              <a:buSzPts val="2240"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7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Our goal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1179576" y="1353312"/>
            <a:ext cx="9692640" cy="48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2240"/>
            </a:pPr>
            <a:r>
              <a:rPr lang="en-US" sz="2800" dirty="0"/>
              <a:t>Improve the law enforcement mechanisms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240"/>
            </a:pPr>
            <a:endParaRPr lang="en-US" sz="2800" dirty="0"/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240"/>
            </a:pPr>
            <a:r>
              <a:rPr lang="en-US" sz="2800" dirty="0"/>
              <a:t>Recommend efficient courses of actions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2240"/>
              <a:buNone/>
            </a:pPr>
            <a:endParaRPr lang="en-US" sz="2600" dirty="0"/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240"/>
            </a:pPr>
            <a:r>
              <a:rPr lang="en-US" sz="2800" dirty="0"/>
              <a:t>Eventually – better homeland security at specific state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240"/>
            </a:pPr>
            <a:r>
              <a:rPr lang="en-US" sz="2600" dirty="0"/>
              <a:t>In our case – Israel…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363449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7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The Solution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179576" y="1353312"/>
            <a:ext cx="9692640" cy="48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240"/>
            </a:pPr>
            <a:r>
              <a:rPr lang="en-US" sz="2800" dirty="0"/>
              <a:t>Analyzing given data to define trends</a:t>
            </a:r>
          </a:p>
          <a:p>
            <a:pPr indent="-457200">
              <a:spcBef>
                <a:spcPts val="0"/>
              </a:spcBef>
              <a:buSzPts val="2240"/>
            </a:pPr>
            <a:endParaRPr lang="en-US" sz="2800" dirty="0"/>
          </a:p>
          <a:p>
            <a:pPr indent="-457200">
              <a:spcBef>
                <a:spcPts val="0"/>
              </a:spcBef>
              <a:buSzPts val="2240"/>
            </a:pPr>
            <a:r>
              <a:rPr lang="en-US" sz="2800" dirty="0"/>
              <a:t>Giving practical solutions regarding our results: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240"/>
            </a:pPr>
            <a:r>
              <a:rPr lang="en-US" sz="2600" dirty="0"/>
              <a:t>Concentrate the efforts of the various enforcement agencies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240"/>
            </a:pPr>
            <a:r>
              <a:rPr lang="en-US" sz="2600" dirty="0"/>
              <a:t>Prevention improvements - resources</a:t>
            </a:r>
          </a:p>
          <a:p>
            <a:pPr lvl="1" indent="-457200">
              <a:spcBef>
                <a:spcPts val="0"/>
              </a:spcBef>
              <a:buSzPts val="2240"/>
            </a:pPr>
            <a:endParaRPr lang="en-US" sz="2600" dirty="0"/>
          </a:p>
          <a:p>
            <a:pPr indent="-457200">
              <a:spcBef>
                <a:spcPts val="0"/>
              </a:spcBef>
              <a:buSzPts val="2240"/>
            </a:pPr>
            <a:r>
              <a:rPr lang="en-US" sz="2800" dirty="0"/>
              <a:t>Hopefully will create more efficient work</a:t>
            </a:r>
          </a:p>
          <a:p>
            <a:pPr indent="-457200">
              <a:spcBef>
                <a:spcPts val="0"/>
              </a:spcBef>
              <a:buSzPts val="2240"/>
            </a:pPr>
            <a:endParaRPr lang="en-US" sz="2800" dirty="0"/>
          </a:p>
          <a:p>
            <a:pPr indent="-457200">
              <a:spcBef>
                <a:spcPts val="0"/>
              </a:spcBef>
              <a:buSzPts val="2240"/>
            </a:pPr>
            <a:r>
              <a:rPr lang="en-US" sz="2800" dirty="0"/>
              <a:t>For further work - finding social-economics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7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Difference</a:t>
            </a:r>
            <a:endParaRPr b="1"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1179576" y="1353312"/>
            <a:ext cx="9692640" cy="48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240"/>
            </a:pPr>
            <a:r>
              <a:rPr lang="en-US" sz="2800" dirty="0"/>
              <a:t>Our work will relay on trends and not just basic data analyze</a:t>
            </a:r>
          </a:p>
          <a:p>
            <a:pPr marL="0" indent="0">
              <a:spcBef>
                <a:spcPts val="0"/>
              </a:spcBef>
              <a:buSzPts val="2240"/>
              <a:buNone/>
            </a:pPr>
            <a:endParaRPr lang="en-US" sz="2800" dirty="0"/>
          </a:p>
          <a:p>
            <a:pPr indent="-457200">
              <a:spcBef>
                <a:spcPts val="0"/>
              </a:spcBef>
              <a:buSzPts val="2240"/>
            </a:pPr>
            <a:r>
              <a:rPr lang="en-US" sz="2800" dirty="0"/>
              <a:t>Applying methods that we learned in works from all around the world, on the crime data in Israel </a:t>
            </a:r>
          </a:p>
          <a:p>
            <a:pPr indent="-457200">
              <a:spcBef>
                <a:spcPts val="0"/>
              </a:spcBef>
              <a:buSzPts val="2240"/>
            </a:pPr>
            <a:endParaRPr lang="en-US" sz="2800" dirty="0"/>
          </a:p>
          <a:p>
            <a:pPr indent="-457200">
              <a:spcBef>
                <a:spcPts val="0"/>
              </a:spcBef>
              <a:buSzPts val="2240"/>
            </a:pPr>
            <a:r>
              <a:rPr lang="en-US" sz="2800" dirty="0"/>
              <a:t>We will also try to discover different trends here in Israel that were not studied yet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7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/>
              <a:t>The method</a:t>
            </a:r>
            <a:endParaRPr sz="3600" b="1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249CAFEC-143B-1F25-15D2-50B0A2F0E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358852"/>
              </p:ext>
            </p:extLst>
          </p:nvPr>
        </p:nvGraphicFramePr>
        <p:xfrm>
          <a:off x="1179576" y="1353312"/>
          <a:ext cx="969264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D4D219-C6F4-734C-BEFE-9A8572261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806C066-B562-7A44-A5ED-590E1FA5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613D238-52B9-2B40-B440-46268D24CA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82C5A8-A11A-5E43-84EA-FD1F42678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25C1C8-A1C8-F94A-BF90-5ED61A71F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91537D9-87E4-A647-BCF6-72C1C9DE4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BF191E-A507-B746-96F4-63EAA9B0E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3F2BE9-7AAC-2548-8AAB-D3A64D158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E081C18-A6CB-5248-B900-42540E30C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87C1B28-272E-6649-80DD-4D56497C8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1F5DBD8-60D2-D047-B0FE-075C78E46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7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Literature review</a:t>
            </a:r>
            <a:endParaRPr b="1"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1179576" y="1353312"/>
            <a:ext cx="9692640" cy="48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240"/>
            </a:pPr>
            <a:r>
              <a:rPr lang="en-US" sz="2800" dirty="0">
                <a:hlinkClick r:id="rId3"/>
              </a:rPr>
              <a:t>Cluster based zoning of India</a:t>
            </a:r>
            <a:endParaRPr lang="en-US" sz="2800" dirty="0"/>
          </a:p>
          <a:p>
            <a:pPr indent="-457200">
              <a:spcBef>
                <a:spcPts val="0"/>
              </a:spcBef>
              <a:buSzPts val="2240"/>
            </a:pPr>
            <a:endParaRPr lang="en-US" sz="2800" dirty="0"/>
          </a:p>
          <a:p>
            <a:pPr indent="-457200">
              <a:spcBef>
                <a:spcPts val="0"/>
              </a:spcBef>
              <a:buSzPts val="2240"/>
            </a:pPr>
            <a:endParaRPr lang="en-US" sz="2800" dirty="0">
              <a:hlinkClick r:id="rId4"/>
            </a:endParaRPr>
          </a:p>
          <a:p>
            <a:pPr indent="-457200">
              <a:spcBef>
                <a:spcPts val="0"/>
              </a:spcBef>
              <a:buSzPts val="2240"/>
            </a:pPr>
            <a:endParaRPr lang="en-US" sz="2800" dirty="0">
              <a:hlinkClick r:id="rId4"/>
            </a:endParaRPr>
          </a:p>
          <a:p>
            <a:pPr indent="-457200">
              <a:spcBef>
                <a:spcPts val="0"/>
              </a:spcBef>
              <a:buSzPts val="2240"/>
            </a:pPr>
            <a:endParaRPr lang="en-US" sz="2800" dirty="0">
              <a:hlinkClick r:id="rId4"/>
            </a:endParaRPr>
          </a:p>
          <a:p>
            <a:pPr indent="-457200">
              <a:spcBef>
                <a:spcPts val="0"/>
              </a:spcBef>
              <a:buSzPts val="2240"/>
            </a:pPr>
            <a:r>
              <a:rPr lang="en-US" sz="2800" dirty="0">
                <a:hlinkClick r:id="rId4"/>
              </a:rPr>
              <a:t>“Crime risk score” estimation</a:t>
            </a:r>
            <a:endParaRPr lang="en-US" dirty="0"/>
          </a:p>
          <a:p>
            <a:pPr indent="-457200">
              <a:spcBef>
                <a:spcPts val="0"/>
              </a:spcBef>
              <a:buSzPts val="2240"/>
            </a:pPr>
            <a:endParaRPr lang="en-US" sz="2800" dirty="0"/>
          </a:p>
          <a:p>
            <a:pPr indent="-457200">
              <a:spcBef>
                <a:spcPts val="0"/>
              </a:spcBef>
              <a:buSzPts val="2240"/>
            </a:pPr>
            <a:endParaRPr lang="en-US" sz="2800" dirty="0"/>
          </a:p>
          <a:p>
            <a:pPr indent="-457200">
              <a:spcBef>
                <a:spcPts val="0"/>
              </a:spcBef>
              <a:buSzPts val="2240"/>
            </a:pPr>
            <a:endParaRPr lang="en-US" sz="2800" dirty="0"/>
          </a:p>
          <a:p>
            <a:pPr indent="-457200">
              <a:spcBef>
                <a:spcPts val="0"/>
              </a:spcBef>
              <a:buSzPts val="2240"/>
            </a:pPr>
            <a:endParaRPr lang="en-US" sz="2800" dirty="0">
              <a:hlinkClick r:id="rId5"/>
            </a:endParaRPr>
          </a:p>
          <a:p>
            <a:pPr indent="-457200">
              <a:spcBef>
                <a:spcPts val="0"/>
              </a:spcBef>
              <a:buSzPts val="2240"/>
            </a:pPr>
            <a:r>
              <a:rPr lang="en-US" sz="2800" dirty="0">
                <a:hlinkClick r:id="rId5"/>
              </a:rPr>
              <a:t>Statistical analysis the Israeli Police</a:t>
            </a:r>
            <a:endParaRPr lang="en-US" dirty="0"/>
          </a:p>
          <a:p>
            <a:pPr marL="285750" indent="-285750">
              <a:spcBef>
                <a:spcPts val="0"/>
              </a:spcBef>
              <a:buSzPts val="2240"/>
            </a:pPr>
            <a:endParaRPr lang="en-US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81B2D02-6ED3-32EA-F2A4-4D3DD92DC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000" y="1113691"/>
            <a:ext cx="2081671" cy="2250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A0F6570-B094-AF74-DBF8-BE52F4CFE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9901" y="3942285"/>
            <a:ext cx="3528423" cy="13208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3D73518-449C-C2D8-1276-7B62E3BBF7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4692" y="4307138"/>
            <a:ext cx="4235450" cy="239509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7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Databases overview</a:t>
            </a:r>
            <a:endParaRPr b="1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1179576" y="1353312"/>
            <a:ext cx="9692640" cy="48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31268E2-FFD1-BF4D-7982-68ACB16B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430321"/>
            <a:ext cx="2317750" cy="80318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FA1F5241-CC56-5C11-CA72-6024BBED9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3" y="1961388"/>
            <a:ext cx="7089213" cy="3675888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A73E60C-A5D1-4311-69E1-9A8D1CB80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124" y="1570482"/>
            <a:ext cx="3289300" cy="4457700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FF76E4E4-5BE0-AD76-8160-97013D345D0F}"/>
              </a:ext>
            </a:extLst>
          </p:cNvPr>
          <p:cNvSpPr/>
          <p:nvPr/>
        </p:nvSpPr>
        <p:spPr>
          <a:xfrm>
            <a:off x="7723124" y="1961388"/>
            <a:ext cx="3289300" cy="40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0BBDD8D-767F-CF2A-288A-9FF9839E792F}"/>
              </a:ext>
            </a:extLst>
          </p:cNvPr>
          <p:cNvSpPr/>
          <p:nvPr/>
        </p:nvSpPr>
        <p:spPr>
          <a:xfrm>
            <a:off x="532093" y="2850388"/>
            <a:ext cx="7138453" cy="38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C01B2A0-8E09-0B91-19BC-8A40FE91E67F}"/>
              </a:ext>
            </a:extLst>
          </p:cNvPr>
          <p:cNvSpPr/>
          <p:nvPr/>
        </p:nvSpPr>
        <p:spPr>
          <a:xfrm>
            <a:off x="532092" y="4366514"/>
            <a:ext cx="7138453" cy="38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14788DC-64D1-0759-C0A4-300305BCD227}"/>
              </a:ext>
            </a:extLst>
          </p:cNvPr>
          <p:cNvSpPr/>
          <p:nvPr/>
        </p:nvSpPr>
        <p:spPr>
          <a:xfrm>
            <a:off x="507472" y="4994246"/>
            <a:ext cx="7138453" cy="38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4F67264-3B05-571E-63CB-473E74145F90}"/>
              </a:ext>
            </a:extLst>
          </p:cNvPr>
          <p:cNvSpPr/>
          <p:nvPr/>
        </p:nvSpPr>
        <p:spPr>
          <a:xfrm>
            <a:off x="507472" y="5305933"/>
            <a:ext cx="7138453" cy="38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7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Desired results</a:t>
            </a:r>
            <a:endParaRPr b="1"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1179576" y="1353312"/>
            <a:ext cx="9692640" cy="48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1600"/>
              </a:spcBef>
              <a:buSzPts val="2240"/>
            </a:pPr>
            <a:r>
              <a:rPr lang="en-US" sz="2800" dirty="0"/>
              <a:t>Prediction of the crime trend by type of crime in a geographic area given parameters for that area</a:t>
            </a:r>
          </a:p>
          <a:p>
            <a:pPr indent="-457200">
              <a:spcBef>
                <a:spcPts val="1600"/>
              </a:spcBef>
              <a:buSzPts val="2240"/>
            </a:pPr>
            <a:r>
              <a:rPr lang="en-US" sz="2800" dirty="0">
                <a:latin typeface="LinLibertineT"/>
              </a:rPr>
              <a:t>Find out how s</a:t>
            </a:r>
            <a:r>
              <a:rPr lang="en-US" sz="2800" dirty="0">
                <a:effectLst/>
                <a:latin typeface="LinLibertineT"/>
              </a:rPr>
              <a:t>ocio-economic status affects crime rate</a:t>
            </a:r>
          </a:p>
          <a:p>
            <a:pPr indent="-457200">
              <a:spcBef>
                <a:spcPts val="1600"/>
              </a:spcBef>
              <a:buSzPts val="2240"/>
            </a:pPr>
            <a:r>
              <a:rPr lang="en-US" sz="2800" dirty="0"/>
              <a:t>Crime rates in COVID-19 comparing to same time in a normal year</a:t>
            </a: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240"/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563</Words>
  <Application>Microsoft Macintosh PowerPoint</Application>
  <PresentationFormat>מסך רחב</PresentationFormat>
  <Paragraphs>89</Paragraphs>
  <Slides>11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Arial</vt:lpstr>
      <vt:lpstr>Calibri</vt:lpstr>
      <vt:lpstr>LinLibertineT</vt:lpstr>
      <vt:lpstr>LinLibertineTI</vt:lpstr>
      <vt:lpstr>Noto Sans Symbols</vt:lpstr>
      <vt:lpstr>Wingdings</vt:lpstr>
      <vt:lpstr>View</vt:lpstr>
      <vt:lpstr>Big Data Platforms</vt:lpstr>
      <vt:lpstr>General Background</vt:lpstr>
      <vt:lpstr>Our goal</vt:lpstr>
      <vt:lpstr>The Solution</vt:lpstr>
      <vt:lpstr>Difference</vt:lpstr>
      <vt:lpstr>The method</vt:lpstr>
      <vt:lpstr>Literature review</vt:lpstr>
      <vt:lpstr>Databases overview</vt:lpstr>
      <vt:lpstr>Desired results</vt:lpstr>
      <vt:lpstr>Bibliography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Platforms</dc:title>
  <dc:creator>Shay Sakazi</dc:creator>
  <cp:lastModifiedBy>Adar Assif</cp:lastModifiedBy>
  <cp:revision>14</cp:revision>
  <dcterms:created xsi:type="dcterms:W3CDTF">2018-10-08T11:12:27Z</dcterms:created>
  <dcterms:modified xsi:type="dcterms:W3CDTF">2023-01-26T13:57:56Z</dcterms:modified>
</cp:coreProperties>
</file>