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 id="2147483717" r:id="rId5"/>
    <p:sldMasterId id="2147483648" r:id="rId6"/>
  </p:sldMasterIdLst>
  <p:notesMasterIdLst>
    <p:notesMasterId r:id="rId65"/>
  </p:notesMasterIdLst>
  <p:sldIdLst>
    <p:sldId id="256" r:id="rId7"/>
    <p:sldId id="448" r:id="rId8"/>
    <p:sldId id="449" r:id="rId9"/>
    <p:sldId id="257" r:id="rId10"/>
    <p:sldId id="258" r:id="rId11"/>
    <p:sldId id="437" r:id="rId12"/>
    <p:sldId id="259" r:id="rId13"/>
    <p:sldId id="438" r:id="rId14"/>
    <p:sldId id="441" r:id="rId15"/>
    <p:sldId id="373" r:id="rId16"/>
    <p:sldId id="419" r:id="rId17"/>
    <p:sldId id="374" r:id="rId18"/>
    <p:sldId id="272" r:id="rId19"/>
    <p:sldId id="396" r:id="rId20"/>
    <p:sldId id="375" r:id="rId21"/>
    <p:sldId id="394" r:id="rId22"/>
    <p:sldId id="430" r:id="rId23"/>
    <p:sldId id="443" r:id="rId24"/>
    <p:sldId id="387" r:id="rId25"/>
    <p:sldId id="370" r:id="rId26"/>
    <p:sldId id="368" r:id="rId27"/>
    <p:sldId id="371" r:id="rId28"/>
    <p:sldId id="369" r:id="rId29"/>
    <p:sldId id="397" r:id="rId30"/>
    <p:sldId id="393" r:id="rId31"/>
    <p:sldId id="398" r:id="rId32"/>
    <p:sldId id="399" r:id="rId33"/>
    <p:sldId id="446" r:id="rId34"/>
    <p:sldId id="405" r:id="rId35"/>
    <p:sldId id="424" r:id="rId36"/>
    <p:sldId id="404" r:id="rId37"/>
    <p:sldId id="445" r:id="rId38"/>
    <p:sldId id="425" r:id="rId39"/>
    <p:sldId id="426" r:id="rId40"/>
    <p:sldId id="427" r:id="rId41"/>
    <p:sldId id="447" r:id="rId42"/>
    <p:sldId id="420" r:id="rId43"/>
    <p:sldId id="450" r:id="rId44"/>
    <p:sldId id="451" r:id="rId45"/>
    <p:sldId id="452" r:id="rId46"/>
    <p:sldId id="453" r:id="rId47"/>
    <p:sldId id="454" r:id="rId48"/>
    <p:sldId id="455" r:id="rId49"/>
    <p:sldId id="456" r:id="rId50"/>
    <p:sldId id="265" r:id="rId51"/>
    <p:sldId id="457" r:id="rId52"/>
    <p:sldId id="458" r:id="rId53"/>
    <p:sldId id="459" r:id="rId54"/>
    <p:sldId id="261" r:id="rId55"/>
    <p:sldId id="263" r:id="rId56"/>
    <p:sldId id="463" r:id="rId57"/>
    <p:sldId id="464" r:id="rId58"/>
    <p:sldId id="266" r:id="rId59"/>
    <p:sldId id="442" r:id="rId60"/>
    <p:sldId id="460" r:id="rId61"/>
    <p:sldId id="440" r:id="rId62"/>
    <p:sldId id="461" r:id="rId63"/>
    <p:sldId id="46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ter Bons" initials="PB" lastIdx="1" clrIdx="0">
    <p:extLst>
      <p:ext uri="{19B8F6BF-5375-455C-9EA6-DF929625EA0E}">
        <p15:presenceInfo xmlns:p15="http://schemas.microsoft.com/office/powerpoint/2012/main" userId="S::p.c.bons@hva.nl::38102d34-0bd8-4c1a-9059-a8d52a88a2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26C10-4A09-4D65-BDAC-6FB869298E9F}" v="2" dt="2025-06-04T12:56:31.5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22" autoAdjust="0"/>
  </p:normalViewPr>
  <p:slideViewPr>
    <p:cSldViewPr snapToGrid="0">
      <p:cViewPr varScale="1">
        <p:scale>
          <a:sx n="73" d="100"/>
          <a:sy n="73" d="100"/>
        </p:scale>
        <p:origin x="32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viewProps" Target="viewProps.xml"/><Relationship Id="rId7" Type="http://schemas.openxmlformats.org/officeDocument/2006/relationships/slide" Target="slides/slide1.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er Bons" userId="38102d34-0bd8-4c1a-9059-a8d52a88a25d" providerId="ADAL" clId="{E0C2E868-F553-45CF-B23C-4D1AB9DD177F}"/>
    <pc:docChg chg="custSel addSld modSld sldOrd">
      <pc:chgData name="Pieter Bons" userId="38102d34-0bd8-4c1a-9059-a8d52a88a25d" providerId="ADAL" clId="{E0C2E868-F553-45CF-B23C-4D1AB9DD177F}" dt="2022-05-17T09:57:30.380" v="94" actId="1076"/>
      <pc:docMkLst>
        <pc:docMk/>
      </pc:docMkLst>
      <pc:sldChg chg="addSp modSp mod">
        <pc:chgData name="Pieter Bons" userId="38102d34-0bd8-4c1a-9059-a8d52a88a25d" providerId="ADAL" clId="{E0C2E868-F553-45CF-B23C-4D1AB9DD177F}" dt="2022-05-17T09:57:23.643" v="92" actId="1076"/>
        <pc:sldMkLst>
          <pc:docMk/>
          <pc:sldMk cId="1866584009" sldId="259"/>
        </pc:sldMkLst>
        <pc:spChg chg="add mod">
          <ac:chgData name="Pieter Bons" userId="38102d34-0bd8-4c1a-9059-a8d52a88a25d" providerId="ADAL" clId="{E0C2E868-F553-45CF-B23C-4D1AB9DD177F}" dt="2022-05-17T09:57:23.643" v="92" actId="1076"/>
          <ac:spMkLst>
            <pc:docMk/>
            <pc:sldMk cId="1866584009" sldId="259"/>
            <ac:spMk id="5" creationId="{AF2B2809-5E5D-8F63-0DCD-850E89B568A8}"/>
          </ac:spMkLst>
        </pc:spChg>
        <pc:picChg chg="mod">
          <ac:chgData name="Pieter Bons" userId="38102d34-0bd8-4c1a-9059-a8d52a88a25d" providerId="ADAL" clId="{E0C2E868-F553-45CF-B23C-4D1AB9DD177F}" dt="2022-05-17T09:57:01.392" v="81" actId="1076"/>
          <ac:picMkLst>
            <pc:docMk/>
            <pc:sldMk cId="1866584009" sldId="259"/>
            <ac:picMk id="1026" creationId="{8AFC3BB7-BF97-4DC2-9EFE-FFFFB6DA37C4}"/>
          </ac:picMkLst>
        </pc:picChg>
      </pc:sldChg>
      <pc:sldChg chg="ord">
        <pc:chgData name="Pieter Bons" userId="38102d34-0bd8-4c1a-9059-a8d52a88a25d" providerId="ADAL" clId="{E0C2E868-F553-45CF-B23C-4D1AB9DD177F}" dt="2022-05-17T09:55:20.724" v="78"/>
        <pc:sldMkLst>
          <pc:docMk/>
          <pc:sldMk cId="2284423932" sldId="262"/>
        </pc:sldMkLst>
      </pc:sldChg>
      <pc:sldChg chg="ord">
        <pc:chgData name="Pieter Bons" userId="38102d34-0bd8-4c1a-9059-a8d52a88a25d" providerId="ADAL" clId="{E0C2E868-F553-45CF-B23C-4D1AB9DD177F}" dt="2022-05-17T09:55:17.604" v="76"/>
        <pc:sldMkLst>
          <pc:docMk/>
          <pc:sldMk cId="3957784107" sldId="265"/>
        </pc:sldMkLst>
      </pc:sldChg>
      <pc:sldChg chg="addSp delSp modSp new mod ord">
        <pc:chgData name="Pieter Bons" userId="38102d34-0bd8-4c1a-9059-a8d52a88a25d" providerId="ADAL" clId="{E0C2E868-F553-45CF-B23C-4D1AB9DD177F}" dt="2022-05-17T09:57:30.380" v="94" actId="1076"/>
        <pc:sldMkLst>
          <pc:docMk/>
          <pc:sldMk cId="2717711163" sldId="267"/>
        </pc:sldMkLst>
        <pc:spChg chg="mod">
          <ac:chgData name="Pieter Bons" userId="38102d34-0bd8-4c1a-9059-a8d52a88a25d" providerId="ADAL" clId="{E0C2E868-F553-45CF-B23C-4D1AB9DD177F}" dt="2022-05-17T09:46:22.793" v="51" actId="313"/>
          <ac:spMkLst>
            <pc:docMk/>
            <pc:sldMk cId="2717711163" sldId="267"/>
            <ac:spMk id="2" creationId="{4FDEC2F4-C3CB-FBEF-AC86-431D35E3E2E5}"/>
          </ac:spMkLst>
        </pc:spChg>
        <pc:spChg chg="del">
          <ac:chgData name="Pieter Bons" userId="38102d34-0bd8-4c1a-9059-a8d52a88a25d" providerId="ADAL" clId="{E0C2E868-F553-45CF-B23C-4D1AB9DD177F}" dt="2022-05-17T09:16:44.201" v="28" actId="478"/>
          <ac:spMkLst>
            <pc:docMk/>
            <pc:sldMk cId="2717711163" sldId="267"/>
            <ac:spMk id="3" creationId="{AA7B0CDD-720A-58E5-B132-2059282FFCC1}"/>
          </ac:spMkLst>
        </pc:spChg>
        <pc:spChg chg="add mod">
          <ac:chgData name="Pieter Bons" userId="38102d34-0bd8-4c1a-9059-a8d52a88a25d" providerId="ADAL" clId="{E0C2E868-F553-45CF-B23C-4D1AB9DD177F}" dt="2022-05-17T09:57:30.380" v="94" actId="1076"/>
          <ac:spMkLst>
            <pc:docMk/>
            <pc:sldMk cId="2717711163" sldId="267"/>
            <ac:spMk id="5" creationId="{AB512D28-287F-6926-8786-FC61D560E0CC}"/>
          </ac:spMkLst>
        </pc:spChg>
        <pc:picChg chg="add mod">
          <ac:chgData name="Pieter Bons" userId="38102d34-0bd8-4c1a-9059-a8d52a88a25d" providerId="ADAL" clId="{E0C2E868-F553-45CF-B23C-4D1AB9DD177F}" dt="2022-05-17T09:54:35.554" v="72" actId="1037"/>
          <ac:picMkLst>
            <pc:docMk/>
            <pc:sldMk cId="2717711163" sldId="267"/>
            <ac:picMk id="6" creationId="{DDC5BB3A-2751-627E-1B3E-8E522FC267A9}"/>
          </ac:picMkLst>
        </pc:picChg>
        <pc:picChg chg="add del mod">
          <ac:chgData name="Pieter Bons" userId="38102d34-0bd8-4c1a-9059-a8d52a88a25d" providerId="ADAL" clId="{E0C2E868-F553-45CF-B23C-4D1AB9DD177F}" dt="2022-05-17T09:46:25.559" v="52" actId="478"/>
          <ac:picMkLst>
            <pc:docMk/>
            <pc:sldMk cId="2717711163" sldId="267"/>
            <ac:picMk id="1026" creationId="{116B3635-BFEA-23B9-CA85-94DC75CD9E0A}"/>
          </ac:picMkLst>
        </pc:picChg>
        <pc:picChg chg="add mod">
          <ac:chgData name="Pieter Bons" userId="38102d34-0bd8-4c1a-9059-a8d52a88a25d" providerId="ADAL" clId="{E0C2E868-F553-45CF-B23C-4D1AB9DD177F}" dt="2022-05-17T09:54:35.554" v="72" actId="1037"/>
          <ac:picMkLst>
            <pc:docMk/>
            <pc:sldMk cId="2717711163" sldId="267"/>
            <ac:picMk id="1028" creationId="{C5D200C1-FEAB-ADB0-1208-E3E445F71948}"/>
          </ac:picMkLst>
        </pc:picChg>
      </pc:sldChg>
    </pc:docChg>
  </pc:docChgLst>
  <pc:docChgLst>
    <pc:chgData name="Ryan Burruss" userId="0169db6a-555a-45b9-bbcc-1ea7637873f6" providerId="ADAL" clId="{1FA26C10-4A09-4D65-BDAC-6FB869298E9F}"/>
    <pc:docChg chg="undo custSel addSld modSld">
      <pc:chgData name="Ryan Burruss" userId="0169db6a-555a-45b9-bbcc-1ea7637873f6" providerId="ADAL" clId="{1FA26C10-4A09-4D65-BDAC-6FB869298E9F}" dt="2025-06-04T12:58:18.208" v="410" actId="20577"/>
      <pc:docMkLst>
        <pc:docMk/>
      </pc:docMkLst>
      <pc:sldChg chg="modSp mod">
        <pc:chgData name="Ryan Burruss" userId="0169db6a-555a-45b9-bbcc-1ea7637873f6" providerId="ADAL" clId="{1FA26C10-4A09-4D65-BDAC-6FB869298E9F}" dt="2025-06-04T12:13:29.578" v="263" actId="113"/>
        <pc:sldMkLst>
          <pc:docMk/>
          <pc:sldMk cId="2881889578" sldId="258"/>
        </pc:sldMkLst>
        <pc:spChg chg="mod">
          <ac:chgData name="Ryan Burruss" userId="0169db6a-555a-45b9-bbcc-1ea7637873f6" providerId="ADAL" clId="{1FA26C10-4A09-4D65-BDAC-6FB869298E9F}" dt="2025-06-04T12:13:19.412" v="258" actId="20577"/>
          <ac:spMkLst>
            <pc:docMk/>
            <pc:sldMk cId="2881889578" sldId="258"/>
            <ac:spMk id="2" creationId="{27EC2EE4-CE26-46A4-9C80-3F31C42B6DD0}"/>
          </ac:spMkLst>
        </pc:spChg>
        <pc:spChg chg="mod">
          <ac:chgData name="Ryan Burruss" userId="0169db6a-555a-45b9-bbcc-1ea7637873f6" providerId="ADAL" clId="{1FA26C10-4A09-4D65-BDAC-6FB869298E9F}" dt="2025-06-04T12:13:29.578" v="263" actId="113"/>
          <ac:spMkLst>
            <pc:docMk/>
            <pc:sldMk cId="2881889578" sldId="258"/>
            <ac:spMk id="4" creationId="{44A8C699-C370-47CE-98FA-684BA090ABB5}"/>
          </ac:spMkLst>
        </pc:spChg>
      </pc:sldChg>
      <pc:sldChg chg="modSp mod">
        <pc:chgData name="Ryan Burruss" userId="0169db6a-555a-45b9-bbcc-1ea7637873f6" providerId="ADAL" clId="{1FA26C10-4A09-4D65-BDAC-6FB869298E9F}" dt="2025-06-04T12:44:13.045" v="320" actId="20577"/>
        <pc:sldMkLst>
          <pc:docMk/>
          <pc:sldMk cId="564932203" sldId="263"/>
        </pc:sldMkLst>
        <pc:spChg chg="mod">
          <ac:chgData name="Ryan Burruss" userId="0169db6a-555a-45b9-bbcc-1ea7637873f6" providerId="ADAL" clId="{1FA26C10-4A09-4D65-BDAC-6FB869298E9F}" dt="2025-06-04T12:44:13.045" v="320" actId="20577"/>
          <ac:spMkLst>
            <pc:docMk/>
            <pc:sldMk cId="564932203" sldId="263"/>
            <ac:spMk id="2" creationId="{50C4E2BD-0F0A-48B4-9F5C-D7FDC6C58244}"/>
          </ac:spMkLst>
        </pc:spChg>
      </pc:sldChg>
      <pc:sldChg chg="modSp mod">
        <pc:chgData name="Ryan Burruss" userId="0169db6a-555a-45b9-bbcc-1ea7637873f6" providerId="ADAL" clId="{1FA26C10-4A09-4D65-BDAC-6FB869298E9F}" dt="2025-06-04T12:33:45.582" v="317" actId="20577"/>
        <pc:sldMkLst>
          <pc:docMk/>
          <pc:sldMk cId="3957784107" sldId="265"/>
        </pc:sldMkLst>
        <pc:spChg chg="mod">
          <ac:chgData name="Ryan Burruss" userId="0169db6a-555a-45b9-bbcc-1ea7637873f6" providerId="ADAL" clId="{1FA26C10-4A09-4D65-BDAC-6FB869298E9F}" dt="2025-06-04T12:33:45.582" v="317" actId="20577"/>
          <ac:spMkLst>
            <pc:docMk/>
            <pc:sldMk cId="3957784107" sldId="265"/>
            <ac:spMk id="3" creationId="{D8CD07C2-EF23-474D-B3F9-C4CC81FA7652}"/>
          </ac:spMkLst>
        </pc:spChg>
      </pc:sldChg>
      <pc:sldChg chg="modSp mod">
        <pc:chgData name="Ryan Burruss" userId="0169db6a-555a-45b9-bbcc-1ea7637873f6" providerId="ADAL" clId="{1FA26C10-4A09-4D65-BDAC-6FB869298E9F}" dt="2025-06-04T12:58:18.208" v="410" actId="20577"/>
        <pc:sldMkLst>
          <pc:docMk/>
          <pc:sldMk cId="478434238" sldId="266"/>
        </pc:sldMkLst>
        <pc:spChg chg="mod">
          <ac:chgData name="Ryan Burruss" userId="0169db6a-555a-45b9-bbcc-1ea7637873f6" providerId="ADAL" clId="{1FA26C10-4A09-4D65-BDAC-6FB869298E9F}" dt="2025-06-04T12:58:18.208" v="410" actId="20577"/>
          <ac:spMkLst>
            <pc:docMk/>
            <pc:sldMk cId="478434238" sldId="266"/>
            <ac:spMk id="3" creationId="{D469E9CA-6C5F-4DEB-A995-6FBD4F622F42}"/>
          </ac:spMkLst>
        </pc:spChg>
        <pc:picChg chg="mod">
          <ac:chgData name="Ryan Burruss" userId="0169db6a-555a-45b9-bbcc-1ea7637873f6" providerId="ADAL" clId="{1FA26C10-4A09-4D65-BDAC-6FB869298E9F}" dt="2025-06-04T08:35:49.459" v="243" actId="1076"/>
          <ac:picMkLst>
            <pc:docMk/>
            <pc:sldMk cId="478434238" sldId="266"/>
            <ac:picMk id="5" creationId="{B9BA6C70-B807-4164-8D67-E243D8E2ABD6}"/>
          </ac:picMkLst>
        </pc:picChg>
      </pc:sldChg>
      <pc:sldChg chg="modSp mod">
        <pc:chgData name="Ryan Burruss" userId="0169db6a-555a-45b9-bbcc-1ea7637873f6" providerId="ADAL" clId="{1FA26C10-4A09-4D65-BDAC-6FB869298E9F}" dt="2025-06-03T22:41:00.841" v="122" actId="20577"/>
        <pc:sldMkLst>
          <pc:docMk/>
          <pc:sldMk cId="0" sldId="272"/>
        </pc:sldMkLst>
        <pc:spChg chg="mod">
          <ac:chgData name="Ryan Burruss" userId="0169db6a-555a-45b9-bbcc-1ea7637873f6" providerId="ADAL" clId="{1FA26C10-4A09-4D65-BDAC-6FB869298E9F}" dt="2025-06-03T22:41:00.841" v="122" actId="20577"/>
          <ac:spMkLst>
            <pc:docMk/>
            <pc:sldMk cId="0" sldId="272"/>
            <ac:spMk id="243" creationId="{00000000-0000-0000-0000-000000000000}"/>
          </ac:spMkLst>
        </pc:spChg>
      </pc:sldChg>
      <pc:sldChg chg="modSp mod">
        <pc:chgData name="Ryan Burruss" userId="0169db6a-555a-45b9-bbcc-1ea7637873f6" providerId="ADAL" clId="{1FA26C10-4A09-4D65-BDAC-6FB869298E9F}" dt="2025-06-04T12:18:00.527" v="306" actId="20577"/>
        <pc:sldMkLst>
          <pc:docMk/>
          <pc:sldMk cId="858292884" sldId="370"/>
        </pc:sldMkLst>
        <pc:spChg chg="mod">
          <ac:chgData name="Ryan Burruss" userId="0169db6a-555a-45b9-bbcc-1ea7637873f6" providerId="ADAL" clId="{1FA26C10-4A09-4D65-BDAC-6FB869298E9F}" dt="2025-06-04T12:18:00.527" v="306" actId="20577"/>
          <ac:spMkLst>
            <pc:docMk/>
            <pc:sldMk cId="858292884" sldId="370"/>
            <ac:spMk id="3" creationId="{00000000-0000-0000-0000-000000000000}"/>
          </ac:spMkLst>
        </pc:spChg>
        <pc:spChg chg="mod">
          <ac:chgData name="Ryan Burruss" userId="0169db6a-555a-45b9-bbcc-1ea7637873f6" providerId="ADAL" clId="{1FA26C10-4A09-4D65-BDAC-6FB869298E9F}" dt="2025-06-03T22:49:17.246" v="242" actId="790"/>
          <ac:spMkLst>
            <pc:docMk/>
            <pc:sldMk cId="858292884" sldId="370"/>
            <ac:spMk id="7" creationId="{00000000-0000-0000-0000-000000000000}"/>
          </ac:spMkLst>
        </pc:spChg>
      </pc:sldChg>
      <pc:sldChg chg="modSp mod">
        <pc:chgData name="Ryan Burruss" userId="0169db6a-555a-45b9-bbcc-1ea7637873f6" providerId="ADAL" clId="{1FA26C10-4A09-4D65-BDAC-6FB869298E9F}" dt="2025-06-03T22:34:22.355" v="5" actId="255"/>
        <pc:sldMkLst>
          <pc:docMk/>
          <pc:sldMk cId="1453586101" sldId="373"/>
        </pc:sldMkLst>
        <pc:spChg chg="mod">
          <ac:chgData name="Ryan Burruss" userId="0169db6a-555a-45b9-bbcc-1ea7637873f6" providerId="ADAL" clId="{1FA26C10-4A09-4D65-BDAC-6FB869298E9F}" dt="2025-06-03T22:32:46.132" v="3" actId="20577"/>
          <ac:spMkLst>
            <pc:docMk/>
            <pc:sldMk cId="1453586101" sldId="373"/>
            <ac:spMk id="2" creationId="{00000000-0000-0000-0000-000000000000}"/>
          </ac:spMkLst>
        </pc:spChg>
        <pc:spChg chg="mod">
          <ac:chgData name="Ryan Burruss" userId="0169db6a-555a-45b9-bbcc-1ea7637873f6" providerId="ADAL" clId="{1FA26C10-4A09-4D65-BDAC-6FB869298E9F}" dt="2025-06-03T22:34:22.355" v="5" actId="255"/>
          <ac:spMkLst>
            <pc:docMk/>
            <pc:sldMk cId="1453586101" sldId="373"/>
            <ac:spMk id="3" creationId="{00000000-0000-0000-0000-000000000000}"/>
          </ac:spMkLst>
        </pc:spChg>
      </pc:sldChg>
      <pc:sldChg chg="modSp mod">
        <pc:chgData name="Ryan Burruss" userId="0169db6a-555a-45b9-bbcc-1ea7637873f6" providerId="ADAL" clId="{1FA26C10-4A09-4D65-BDAC-6FB869298E9F}" dt="2025-06-03T22:40:23.386" v="101" actId="20577"/>
        <pc:sldMkLst>
          <pc:docMk/>
          <pc:sldMk cId="768860875" sldId="374"/>
        </pc:sldMkLst>
        <pc:spChg chg="mod">
          <ac:chgData name="Ryan Burruss" userId="0169db6a-555a-45b9-bbcc-1ea7637873f6" providerId="ADAL" clId="{1FA26C10-4A09-4D65-BDAC-6FB869298E9F}" dt="2025-06-03T22:40:23.386" v="101" actId="20577"/>
          <ac:spMkLst>
            <pc:docMk/>
            <pc:sldMk cId="768860875" sldId="374"/>
            <ac:spMk id="3" creationId="{00000000-0000-0000-0000-000000000000}"/>
          </ac:spMkLst>
        </pc:spChg>
      </pc:sldChg>
      <pc:sldChg chg="modSp mod">
        <pc:chgData name="Ryan Burruss" userId="0169db6a-555a-45b9-bbcc-1ea7637873f6" providerId="ADAL" clId="{1FA26C10-4A09-4D65-BDAC-6FB869298E9F}" dt="2025-06-03T22:47:54.178" v="234" actId="1035"/>
        <pc:sldMkLst>
          <pc:docMk/>
          <pc:sldMk cId="3600104555" sldId="387"/>
        </pc:sldMkLst>
        <pc:spChg chg="mod">
          <ac:chgData name="Ryan Burruss" userId="0169db6a-555a-45b9-bbcc-1ea7637873f6" providerId="ADAL" clId="{1FA26C10-4A09-4D65-BDAC-6FB869298E9F}" dt="2025-06-03T22:47:54.178" v="234" actId="1035"/>
          <ac:spMkLst>
            <pc:docMk/>
            <pc:sldMk cId="3600104555" sldId="387"/>
            <ac:spMk id="6" creationId="{00000000-0000-0000-0000-000000000000}"/>
          </ac:spMkLst>
        </pc:spChg>
        <pc:spChg chg="mod">
          <ac:chgData name="Ryan Burruss" userId="0169db6a-555a-45b9-bbcc-1ea7637873f6" providerId="ADAL" clId="{1FA26C10-4A09-4D65-BDAC-6FB869298E9F}" dt="2025-06-03T22:47:48.680" v="225" actId="1035"/>
          <ac:spMkLst>
            <pc:docMk/>
            <pc:sldMk cId="3600104555" sldId="387"/>
            <ac:spMk id="17" creationId="{00000000-0000-0000-0000-000000000000}"/>
          </ac:spMkLst>
        </pc:spChg>
      </pc:sldChg>
      <pc:sldChg chg="modSp mod">
        <pc:chgData name="Ryan Burruss" userId="0169db6a-555a-45b9-bbcc-1ea7637873f6" providerId="ADAL" clId="{1FA26C10-4A09-4D65-BDAC-6FB869298E9F}" dt="2025-06-04T09:09:33.842" v="247" actId="20577"/>
        <pc:sldMkLst>
          <pc:docMk/>
          <pc:sldMk cId="2047040478" sldId="393"/>
        </pc:sldMkLst>
        <pc:spChg chg="mod">
          <ac:chgData name="Ryan Burruss" userId="0169db6a-555a-45b9-bbcc-1ea7637873f6" providerId="ADAL" clId="{1FA26C10-4A09-4D65-BDAC-6FB869298E9F}" dt="2025-06-04T09:09:33.842" v="247" actId="20577"/>
          <ac:spMkLst>
            <pc:docMk/>
            <pc:sldMk cId="2047040478" sldId="393"/>
            <ac:spMk id="2" creationId="{00000000-0000-0000-0000-000000000000}"/>
          </ac:spMkLst>
        </pc:spChg>
      </pc:sldChg>
      <pc:sldChg chg="modSp mod modShow">
        <pc:chgData name="Ryan Burruss" userId="0169db6a-555a-45b9-bbcc-1ea7637873f6" providerId="ADAL" clId="{1FA26C10-4A09-4D65-BDAC-6FB869298E9F}" dt="2025-06-03T22:43:32.353" v="128" actId="729"/>
        <pc:sldMkLst>
          <pc:docMk/>
          <pc:sldMk cId="3680989059" sldId="394"/>
        </pc:sldMkLst>
        <pc:spChg chg="mod">
          <ac:chgData name="Ryan Burruss" userId="0169db6a-555a-45b9-bbcc-1ea7637873f6" providerId="ADAL" clId="{1FA26C10-4A09-4D65-BDAC-6FB869298E9F}" dt="2025-06-03T22:42:52.313" v="127" actId="20577"/>
          <ac:spMkLst>
            <pc:docMk/>
            <pc:sldMk cId="3680989059" sldId="394"/>
            <ac:spMk id="3" creationId="{00000000-0000-0000-0000-000000000000}"/>
          </ac:spMkLst>
        </pc:spChg>
      </pc:sldChg>
      <pc:sldChg chg="modSp mod">
        <pc:chgData name="Ryan Burruss" userId="0169db6a-555a-45b9-bbcc-1ea7637873f6" providerId="ADAL" clId="{1FA26C10-4A09-4D65-BDAC-6FB869298E9F}" dt="2025-06-04T09:09:30.209" v="245" actId="20577"/>
        <pc:sldMkLst>
          <pc:docMk/>
          <pc:sldMk cId="3724197702" sldId="397"/>
        </pc:sldMkLst>
        <pc:spChg chg="mod">
          <ac:chgData name="Ryan Burruss" userId="0169db6a-555a-45b9-bbcc-1ea7637873f6" providerId="ADAL" clId="{1FA26C10-4A09-4D65-BDAC-6FB869298E9F}" dt="2025-06-04T09:09:30.209" v="245" actId="20577"/>
          <ac:spMkLst>
            <pc:docMk/>
            <pc:sldMk cId="3724197702" sldId="397"/>
            <ac:spMk id="2" creationId="{00000000-0000-0000-0000-000000000000}"/>
          </ac:spMkLst>
        </pc:spChg>
      </pc:sldChg>
      <pc:sldChg chg="modSp mod">
        <pc:chgData name="Ryan Burruss" userId="0169db6a-555a-45b9-bbcc-1ea7637873f6" providerId="ADAL" clId="{1FA26C10-4A09-4D65-BDAC-6FB869298E9F}" dt="2025-06-04T09:09:37.968" v="249" actId="20577"/>
        <pc:sldMkLst>
          <pc:docMk/>
          <pc:sldMk cId="549044044" sldId="398"/>
        </pc:sldMkLst>
        <pc:spChg chg="mod">
          <ac:chgData name="Ryan Burruss" userId="0169db6a-555a-45b9-bbcc-1ea7637873f6" providerId="ADAL" clId="{1FA26C10-4A09-4D65-BDAC-6FB869298E9F}" dt="2025-06-04T09:09:37.968" v="249" actId="20577"/>
          <ac:spMkLst>
            <pc:docMk/>
            <pc:sldMk cId="549044044" sldId="398"/>
            <ac:spMk id="2" creationId="{00000000-0000-0000-0000-000000000000}"/>
          </ac:spMkLst>
        </pc:spChg>
      </pc:sldChg>
      <pc:sldChg chg="modSp mod">
        <pc:chgData name="Ryan Burruss" userId="0169db6a-555a-45b9-bbcc-1ea7637873f6" providerId="ADAL" clId="{1FA26C10-4A09-4D65-BDAC-6FB869298E9F}" dt="2025-06-04T12:20:29.180" v="307" actId="20577"/>
        <pc:sldMkLst>
          <pc:docMk/>
          <pc:sldMk cId="1493305596" sldId="405"/>
        </pc:sldMkLst>
        <pc:spChg chg="mod">
          <ac:chgData name="Ryan Burruss" userId="0169db6a-555a-45b9-bbcc-1ea7637873f6" providerId="ADAL" clId="{1FA26C10-4A09-4D65-BDAC-6FB869298E9F}" dt="2025-06-04T12:20:29.180" v="307" actId="20577"/>
          <ac:spMkLst>
            <pc:docMk/>
            <pc:sldMk cId="1493305596" sldId="405"/>
            <ac:spMk id="2" creationId="{00000000-0000-0000-0000-000000000000}"/>
          </ac:spMkLst>
        </pc:spChg>
      </pc:sldChg>
      <pc:sldChg chg="modSp mod">
        <pc:chgData name="Ryan Burruss" userId="0169db6a-555a-45b9-bbcc-1ea7637873f6" providerId="ADAL" clId="{1FA26C10-4A09-4D65-BDAC-6FB869298E9F}" dt="2025-06-03T22:46:42.170" v="207" actId="20577"/>
        <pc:sldMkLst>
          <pc:docMk/>
          <pc:sldMk cId="3222527801" sldId="430"/>
        </pc:sldMkLst>
        <pc:spChg chg="mod">
          <ac:chgData name="Ryan Burruss" userId="0169db6a-555a-45b9-bbcc-1ea7637873f6" providerId="ADAL" clId="{1FA26C10-4A09-4D65-BDAC-6FB869298E9F}" dt="2025-06-03T22:46:42.170" v="207" actId="20577"/>
          <ac:spMkLst>
            <pc:docMk/>
            <pc:sldMk cId="3222527801" sldId="430"/>
            <ac:spMk id="8" creationId="{B677059C-243B-344C-B690-69F4A69BC9B5}"/>
          </ac:spMkLst>
        </pc:spChg>
        <pc:picChg chg="mod ord">
          <ac:chgData name="Ryan Burruss" userId="0169db6a-555a-45b9-bbcc-1ea7637873f6" providerId="ADAL" clId="{1FA26C10-4A09-4D65-BDAC-6FB869298E9F}" dt="2025-06-03T22:43:48.916" v="130" actId="167"/>
          <ac:picMkLst>
            <pc:docMk/>
            <pc:sldMk cId="3222527801" sldId="430"/>
            <ac:picMk id="6" creationId="{1787413B-5B1E-6446-A23E-A3DAA8E54826}"/>
          </ac:picMkLst>
        </pc:picChg>
      </pc:sldChg>
      <pc:sldChg chg="modSp mod">
        <pc:chgData name="Ryan Burruss" userId="0169db6a-555a-45b9-bbcc-1ea7637873f6" providerId="ADAL" clId="{1FA26C10-4A09-4D65-BDAC-6FB869298E9F}" dt="2025-06-04T12:21:08.592" v="309" actId="20577"/>
        <pc:sldMkLst>
          <pc:docMk/>
          <pc:sldMk cId="1103698296" sldId="451"/>
        </pc:sldMkLst>
        <pc:spChg chg="mod">
          <ac:chgData name="Ryan Burruss" userId="0169db6a-555a-45b9-bbcc-1ea7637873f6" providerId="ADAL" clId="{1FA26C10-4A09-4D65-BDAC-6FB869298E9F}" dt="2025-06-04T12:21:08.592" v="309" actId="20577"/>
          <ac:spMkLst>
            <pc:docMk/>
            <pc:sldMk cId="1103698296" sldId="451"/>
            <ac:spMk id="2" creationId="{00000000-0000-0000-0000-000000000000}"/>
          </ac:spMkLst>
        </pc:spChg>
      </pc:sldChg>
      <pc:sldChg chg="modSp mod">
        <pc:chgData name="Ryan Burruss" userId="0169db6a-555a-45b9-bbcc-1ea7637873f6" providerId="ADAL" clId="{1FA26C10-4A09-4D65-BDAC-6FB869298E9F}" dt="2025-06-04T12:21:15.050" v="311" actId="20577"/>
        <pc:sldMkLst>
          <pc:docMk/>
          <pc:sldMk cId="2538413283" sldId="452"/>
        </pc:sldMkLst>
        <pc:spChg chg="mod">
          <ac:chgData name="Ryan Burruss" userId="0169db6a-555a-45b9-bbcc-1ea7637873f6" providerId="ADAL" clId="{1FA26C10-4A09-4D65-BDAC-6FB869298E9F}" dt="2025-06-04T12:21:15.050" v="311" actId="20577"/>
          <ac:spMkLst>
            <pc:docMk/>
            <pc:sldMk cId="2538413283" sldId="452"/>
            <ac:spMk id="2" creationId="{00000000-0000-0000-0000-000000000000}"/>
          </ac:spMkLst>
        </pc:spChg>
      </pc:sldChg>
      <pc:sldChg chg="modSp mod">
        <pc:chgData name="Ryan Burruss" userId="0169db6a-555a-45b9-bbcc-1ea7637873f6" providerId="ADAL" clId="{1FA26C10-4A09-4D65-BDAC-6FB869298E9F}" dt="2025-06-04T12:21:18.531" v="313" actId="20577"/>
        <pc:sldMkLst>
          <pc:docMk/>
          <pc:sldMk cId="693189936" sldId="453"/>
        </pc:sldMkLst>
        <pc:spChg chg="mod">
          <ac:chgData name="Ryan Burruss" userId="0169db6a-555a-45b9-bbcc-1ea7637873f6" providerId="ADAL" clId="{1FA26C10-4A09-4D65-BDAC-6FB869298E9F}" dt="2025-06-04T12:21:18.531" v="313" actId="20577"/>
          <ac:spMkLst>
            <pc:docMk/>
            <pc:sldMk cId="693189936" sldId="453"/>
            <ac:spMk id="2" creationId="{00000000-0000-0000-0000-000000000000}"/>
          </ac:spMkLst>
        </pc:spChg>
      </pc:sldChg>
      <pc:sldChg chg="modSp mod">
        <pc:chgData name="Ryan Burruss" userId="0169db6a-555a-45b9-bbcc-1ea7637873f6" providerId="ADAL" clId="{1FA26C10-4A09-4D65-BDAC-6FB869298E9F}" dt="2025-06-04T12:21:25.141" v="315" actId="20577"/>
        <pc:sldMkLst>
          <pc:docMk/>
          <pc:sldMk cId="4023966559" sldId="454"/>
        </pc:sldMkLst>
        <pc:spChg chg="mod">
          <ac:chgData name="Ryan Burruss" userId="0169db6a-555a-45b9-bbcc-1ea7637873f6" providerId="ADAL" clId="{1FA26C10-4A09-4D65-BDAC-6FB869298E9F}" dt="2025-06-04T12:21:25.141" v="315" actId="20577"/>
          <ac:spMkLst>
            <pc:docMk/>
            <pc:sldMk cId="4023966559" sldId="454"/>
            <ac:spMk id="2" creationId="{00000000-0000-0000-0000-000000000000}"/>
          </ac:spMkLst>
        </pc:spChg>
      </pc:sldChg>
      <pc:sldChg chg="modSp mod">
        <pc:chgData name="Ryan Burruss" userId="0169db6a-555a-45b9-bbcc-1ea7637873f6" providerId="ADAL" clId="{1FA26C10-4A09-4D65-BDAC-6FB869298E9F}" dt="2025-06-04T12:37:49.255" v="318" actId="1076"/>
        <pc:sldMkLst>
          <pc:docMk/>
          <pc:sldMk cId="1648543585" sldId="457"/>
        </pc:sldMkLst>
        <pc:picChg chg="mod">
          <ac:chgData name="Ryan Burruss" userId="0169db6a-555a-45b9-bbcc-1ea7637873f6" providerId="ADAL" clId="{1FA26C10-4A09-4D65-BDAC-6FB869298E9F}" dt="2025-06-04T12:37:49.255" v="318" actId="1076"/>
          <ac:picMkLst>
            <pc:docMk/>
            <pc:sldMk cId="1648543585" sldId="457"/>
            <ac:picMk id="4" creationId="{00000000-0000-0000-0000-000000000000}"/>
          </ac:picMkLst>
        </pc:picChg>
      </pc:sldChg>
      <pc:sldChg chg="addSp delSp modSp add mod">
        <pc:chgData name="Ryan Burruss" userId="0169db6a-555a-45b9-bbcc-1ea7637873f6" providerId="ADAL" clId="{1FA26C10-4A09-4D65-BDAC-6FB869298E9F}" dt="2025-06-04T12:53:47.560" v="332" actId="115"/>
        <pc:sldMkLst>
          <pc:docMk/>
          <pc:sldMk cId="3895762754" sldId="463"/>
        </pc:sldMkLst>
        <pc:graphicFrameChg chg="add mod modGraphic">
          <ac:chgData name="Ryan Burruss" userId="0169db6a-555a-45b9-bbcc-1ea7637873f6" providerId="ADAL" clId="{1FA26C10-4A09-4D65-BDAC-6FB869298E9F}" dt="2025-06-04T12:53:47.560" v="332" actId="115"/>
          <ac:graphicFrameMkLst>
            <pc:docMk/>
            <pc:sldMk cId="3895762754" sldId="463"/>
            <ac:graphicFrameMk id="4" creationId="{41C4E65E-13A1-63AA-F00C-2157A68A09C5}"/>
          </ac:graphicFrameMkLst>
        </pc:graphicFrameChg>
        <pc:picChg chg="del">
          <ac:chgData name="Ryan Burruss" userId="0169db6a-555a-45b9-bbcc-1ea7637873f6" providerId="ADAL" clId="{1FA26C10-4A09-4D65-BDAC-6FB869298E9F}" dt="2025-06-04T12:53:21.069" v="322" actId="478"/>
          <ac:picMkLst>
            <pc:docMk/>
            <pc:sldMk cId="3895762754" sldId="463"/>
            <ac:picMk id="6" creationId="{FEAC4262-0338-46E9-AAF0-714F57CA67AA}"/>
          </ac:picMkLst>
        </pc:picChg>
      </pc:sldChg>
      <pc:sldChg chg="addSp delSp modSp add mod">
        <pc:chgData name="Ryan Burruss" userId="0169db6a-555a-45b9-bbcc-1ea7637873f6" providerId="ADAL" clId="{1FA26C10-4A09-4D65-BDAC-6FB869298E9F}" dt="2025-06-04T12:57:44.665" v="408" actId="1076"/>
        <pc:sldMkLst>
          <pc:docMk/>
          <pc:sldMk cId="2602372218" sldId="464"/>
        </pc:sldMkLst>
        <pc:graphicFrameChg chg="del">
          <ac:chgData name="Ryan Burruss" userId="0169db6a-555a-45b9-bbcc-1ea7637873f6" providerId="ADAL" clId="{1FA26C10-4A09-4D65-BDAC-6FB869298E9F}" dt="2025-06-04T12:56:30.364" v="334" actId="478"/>
          <ac:graphicFrameMkLst>
            <pc:docMk/>
            <pc:sldMk cId="2602372218" sldId="464"/>
            <ac:graphicFrameMk id="4" creationId="{41C4E65E-13A1-63AA-F00C-2157A68A09C5}"/>
          </ac:graphicFrameMkLst>
        </pc:graphicFrameChg>
        <pc:graphicFrameChg chg="add del mod">
          <ac:chgData name="Ryan Burruss" userId="0169db6a-555a-45b9-bbcc-1ea7637873f6" providerId="ADAL" clId="{1FA26C10-4A09-4D65-BDAC-6FB869298E9F}" dt="2025-06-04T12:56:57.632" v="406" actId="478"/>
          <ac:graphicFrameMkLst>
            <pc:docMk/>
            <pc:sldMk cId="2602372218" sldId="464"/>
            <ac:graphicFrameMk id="5" creationId="{037DA887-8208-4A35-32FA-B8D9DFC0A6DE}"/>
          </ac:graphicFrameMkLst>
        </pc:graphicFrameChg>
        <pc:picChg chg="add mod">
          <ac:chgData name="Ryan Burruss" userId="0169db6a-555a-45b9-bbcc-1ea7637873f6" providerId="ADAL" clId="{1FA26C10-4A09-4D65-BDAC-6FB869298E9F}" dt="2025-06-04T12:57:44.665" v="408" actId="1076"/>
          <ac:picMkLst>
            <pc:docMk/>
            <pc:sldMk cId="2602372218" sldId="464"/>
            <ac:picMk id="7" creationId="{B8CEE046-0F1B-57A1-3A4D-6CF356ECFFAF}"/>
          </ac:picMkLst>
        </pc:picChg>
        <pc:picChg chg="del">
          <ac:chgData name="Ryan Burruss" userId="0169db6a-555a-45b9-bbcc-1ea7637873f6" providerId="ADAL" clId="{1FA26C10-4A09-4D65-BDAC-6FB869298E9F}" dt="2025-06-04T12:56:41.731" v="364" actId="478"/>
          <ac:picMkLst>
            <pc:docMk/>
            <pc:sldMk cId="2602372218" sldId="464"/>
            <ac:picMk id="8" creationId="{B32A2E46-3710-4073-B7F1-D2F8C1D7495A}"/>
          </ac:picMkLst>
        </pc:picChg>
      </pc:sldChg>
    </pc:docChg>
  </pc:docChgLst>
  <pc:docChgLst>
    <pc:chgData name="Jurjen Helmus" userId="S::j.r.helmus@hva.nl::eb3a18e8-e8bd-48c8-8f5b-fa02949b07d0" providerId="AD" clId="Web-{969AC641-56B0-7319-0B9F-346920FFF8EB}"/>
    <pc:docChg chg="addSld modSld sldOrd addMainMaster modMainMaster">
      <pc:chgData name="Jurjen Helmus" userId="S::j.r.helmus@hva.nl::eb3a18e8-e8bd-48c8-8f5b-fa02949b07d0" providerId="AD" clId="Web-{969AC641-56B0-7319-0B9F-346920FFF8EB}" dt="2023-12-04T13:23:34.133" v="36"/>
      <pc:docMkLst>
        <pc:docMk/>
      </pc:docMkLst>
      <pc:sldChg chg="ord">
        <pc:chgData name="Jurjen Helmus" userId="S::j.r.helmus@hva.nl::eb3a18e8-e8bd-48c8-8f5b-fa02949b07d0" providerId="AD" clId="Web-{969AC641-56B0-7319-0B9F-346920FFF8EB}" dt="2023-12-04T13:21:49.004" v="16"/>
        <pc:sldMkLst>
          <pc:docMk/>
          <pc:sldMk cId="1756972141" sldId="420"/>
        </pc:sldMkLst>
      </pc:sldChg>
      <pc:sldChg chg="ord">
        <pc:chgData name="Jurjen Helmus" userId="S::j.r.helmus@hva.nl::eb3a18e8-e8bd-48c8-8f5b-fa02949b07d0" providerId="AD" clId="Web-{969AC641-56B0-7319-0B9F-346920FFF8EB}" dt="2023-12-04T13:23:34.133" v="36"/>
        <pc:sldMkLst>
          <pc:docMk/>
          <pc:sldMk cId="442624123" sldId="440"/>
        </pc:sldMkLst>
      </pc:sldChg>
      <pc:sldChg chg="modSp">
        <pc:chgData name="Jurjen Helmus" userId="S::j.r.helmus@hva.nl::eb3a18e8-e8bd-48c8-8f5b-fa02949b07d0" providerId="AD" clId="Web-{969AC641-56B0-7319-0B9F-346920FFF8EB}" dt="2023-12-04T13:21:42.003" v="15" actId="20577"/>
        <pc:sldMkLst>
          <pc:docMk/>
          <pc:sldMk cId="3932617864" sldId="447"/>
        </pc:sldMkLst>
        <pc:spChg chg="mod">
          <ac:chgData name="Jurjen Helmus" userId="S::j.r.helmus@hva.nl::eb3a18e8-e8bd-48c8-8f5b-fa02949b07d0" providerId="AD" clId="Web-{969AC641-56B0-7319-0B9F-346920FFF8EB}" dt="2023-12-04T13:21:42.003" v="15" actId="20577"/>
          <ac:spMkLst>
            <pc:docMk/>
            <pc:sldMk cId="3932617864" sldId="447"/>
            <ac:spMk id="243" creationId="{00000000-0000-0000-0000-000000000000}"/>
          </ac:spMkLst>
        </pc:spChg>
      </pc:sldChg>
      <pc:sldChg chg="add">
        <pc:chgData name="Jurjen Helmus" userId="S::j.r.helmus@hva.nl::eb3a18e8-e8bd-48c8-8f5b-fa02949b07d0" providerId="AD" clId="Web-{969AC641-56B0-7319-0B9F-346920FFF8EB}" dt="2023-12-04T13:18:29.934" v="0"/>
        <pc:sldMkLst>
          <pc:docMk/>
          <pc:sldMk cId="1920678227" sldId="448"/>
        </pc:sldMkLst>
      </pc:sldChg>
      <pc:sldChg chg="add">
        <pc:chgData name="Jurjen Helmus" userId="S::j.r.helmus@hva.nl::eb3a18e8-e8bd-48c8-8f5b-fa02949b07d0" providerId="AD" clId="Web-{969AC641-56B0-7319-0B9F-346920FFF8EB}" dt="2023-12-04T13:18:32.247" v="1"/>
        <pc:sldMkLst>
          <pc:docMk/>
          <pc:sldMk cId="3056584929" sldId="449"/>
        </pc:sldMkLst>
      </pc:sldChg>
      <pc:sldChg chg="add">
        <pc:chgData name="Jurjen Helmus" userId="S::j.r.helmus@hva.nl::eb3a18e8-e8bd-48c8-8f5b-fa02949b07d0" providerId="AD" clId="Web-{969AC641-56B0-7319-0B9F-346920FFF8EB}" dt="2023-12-04T13:22:02.692" v="17"/>
        <pc:sldMkLst>
          <pc:docMk/>
          <pc:sldMk cId="944517555" sldId="450"/>
        </pc:sldMkLst>
      </pc:sldChg>
      <pc:sldChg chg="add">
        <pc:chgData name="Jurjen Helmus" userId="S::j.r.helmus@hva.nl::eb3a18e8-e8bd-48c8-8f5b-fa02949b07d0" providerId="AD" clId="Web-{969AC641-56B0-7319-0B9F-346920FFF8EB}" dt="2023-12-04T13:22:05.145" v="18"/>
        <pc:sldMkLst>
          <pc:docMk/>
          <pc:sldMk cId="1103698296" sldId="451"/>
        </pc:sldMkLst>
      </pc:sldChg>
      <pc:sldChg chg="add">
        <pc:chgData name="Jurjen Helmus" userId="S::j.r.helmus@hva.nl::eb3a18e8-e8bd-48c8-8f5b-fa02949b07d0" providerId="AD" clId="Web-{969AC641-56B0-7319-0B9F-346920FFF8EB}" dt="2023-12-04T13:22:06.989" v="19"/>
        <pc:sldMkLst>
          <pc:docMk/>
          <pc:sldMk cId="2538413283" sldId="452"/>
        </pc:sldMkLst>
      </pc:sldChg>
      <pc:sldChg chg="add">
        <pc:chgData name="Jurjen Helmus" userId="S::j.r.helmus@hva.nl::eb3a18e8-e8bd-48c8-8f5b-fa02949b07d0" providerId="AD" clId="Web-{969AC641-56B0-7319-0B9F-346920FFF8EB}" dt="2023-12-04T13:22:09.598" v="20"/>
        <pc:sldMkLst>
          <pc:docMk/>
          <pc:sldMk cId="693189936" sldId="453"/>
        </pc:sldMkLst>
      </pc:sldChg>
      <pc:sldChg chg="add">
        <pc:chgData name="Jurjen Helmus" userId="S::j.r.helmus@hva.nl::eb3a18e8-e8bd-48c8-8f5b-fa02949b07d0" providerId="AD" clId="Web-{969AC641-56B0-7319-0B9F-346920FFF8EB}" dt="2023-12-04T13:22:12.505" v="21"/>
        <pc:sldMkLst>
          <pc:docMk/>
          <pc:sldMk cId="4023966559" sldId="454"/>
        </pc:sldMkLst>
      </pc:sldChg>
      <pc:sldChg chg="add">
        <pc:chgData name="Jurjen Helmus" userId="S::j.r.helmus@hva.nl::eb3a18e8-e8bd-48c8-8f5b-fa02949b07d0" providerId="AD" clId="Web-{969AC641-56B0-7319-0B9F-346920FFF8EB}" dt="2023-12-04T13:22:15.942" v="22"/>
        <pc:sldMkLst>
          <pc:docMk/>
          <pc:sldMk cId="2531582679" sldId="455"/>
        </pc:sldMkLst>
      </pc:sldChg>
      <pc:sldChg chg="add">
        <pc:chgData name="Jurjen Helmus" userId="S::j.r.helmus@hva.nl::eb3a18e8-e8bd-48c8-8f5b-fa02949b07d0" providerId="AD" clId="Web-{969AC641-56B0-7319-0B9F-346920FFF8EB}" dt="2023-12-04T13:22:18.583" v="23"/>
        <pc:sldMkLst>
          <pc:docMk/>
          <pc:sldMk cId="59347119" sldId="456"/>
        </pc:sldMkLst>
      </pc:sldChg>
      <pc:sldChg chg="add">
        <pc:chgData name="Jurjen Helmus" userId="S::j.r.helmus@hva.nl::eb3a18e8-e8bd-48c8-8f5b-fa02949b07d0" providerId="AD" clId="Web-{969AC641-56B0-7319-0B9F-346920FFF8EB}" dt="2023-12-04T13:22:23.521" v="24"/>
        <pc:sldMkLst>
          <pc:docMk/>
          <pc:sldMk cId="1648543585" sldId="457"/>
        </pc:sldMkLst>
      </pc:sldChg>
      <pc:sldChg chg="add">
        <pc:chgData name="Jurjen Helmus" userId="S::j.r.helmus@hva.nl::eb3a18e8-e8bd-48c8-8f5b-fa02949b07d0" providerId="AD" clId="Web-{969AC641-56B0-7319-0B9F-346920FFF8EB}" dt="2023-12-04T13:22:26.052" v="25"/>
        <pc:sldMkLst>
          <pc:docMk/>
          <pc:sldMk cId="3827299183" sldId="458"/>
        </pc:sldMkLst>
      </pc:sldChg>
      <pc:sldChg chg="add">
        <pc:chgData name="Jurjen Helmus" userId="S::j.r.helmus@hva.nl::eb3a18e8-e8bd-48c8-8f5b-fa02949b07d0" providerId="AD" clId="Web-{969AC641-56B0-7319-0B9F-346920FFF8EB}" dt="2023-12-04T13:22:28.786" v="26"/>
        <pc:sldMkLst>
          <pc:docMk/>
          <pc:sldMk cId="42059349" sldId="459"/>
        </pc:sldMkLst>
      </pc:sldChg>
      <pc:sldChg chg="addSp modSp add">
        <pc:chgData name="Jurjen Helmus" userId="S::j.r.helmus@hva.nl::eb3a18e8-e8bd-48c8-8f5b-fa02949b07d0" providerId="AD" clId="Web-{969AC641-56B0-7319-0B9F-346920FFF8EB}" dt="2023-12-04T13:23:26.601" v="35"/>
        <pc:sldMkLst>
          <pc:docMk/>
          <pc:sldMk cId="4153394809" sldId="460"/>
        </pc:sldMkLst>
        <pc:spChg chg="add mod ord">
          <ac:chgData name="Jurjen Helmus" userId="S::j.r.helmus@hva.nl::eb3a18e8-e8bd-48c8-8f5b-fa02949b07d0" providerId="AD" clId="Web-{969AC641-56B0-7319-0B9F-346920FFF8EB}" dt="2023-12-04T13:23:26.601" v="35"/>
          <ac:spMkLst>
            <pc:docMk/>
            <pc:sldMk cId="4153394809" sldId="460"/>
            <ac:spMk id="3" creationId="{FF3AEE27-08EB-E0BF-B8BC-6DF8C8E08B2C}"/>
          </ac:spMkLst>
        </pc:spChg>
      </pc:sldChg>
      <pc:sldChg chg="add">
        <pc:chgData name="Jurjen Helmus" userId="S::j.r.helmus@hva.nl::eb3a18e8-e8bd-48c8-8f5b-fa02949b07d0" providerId="AD" clId="Web-{969AC641-56B0-7319-0B9F-346920FFF8EB}" dt="2023-12-04T13:22:38.990" v="28"/>
        <pc:sldMkLst>
          <pc:docMk/>
          <pc:sldMk cId="2003235748" sldId="461"/>
        </pc:sldMkLst>
      </pc:sldChg>
      <pc:sldChg chg="modSp add">
        <pc:chgData name="Jurjen Helmus" userId="S::j.r.helmus@hva.nl::eb3a18e8-e8bd-48c8-8f5b-fa02949b07d0" providerId="AD" clId="Web-{969AC641-56B0-7319-0B9F-346920FFF8EB}" dt="2023-12-04T13:22:57.225" v="31" actId="14100"/>
        <pc:sldMkLst>
          <pc:docMk/>
          <pc:sldMk cId="702738912" sldId="462"/>
        </pc:sldMkLst>
        <pc:picChg chg="mod">
          <ac:chgData name="Jurjen Helmus" userId="S::j.r.helmus@hva.nl::eb3a18e8-e8bd-48c8-8f5b-fa02949b07d0" providerId="AD" clId="Web-{969AC641-56B0-7319-0B9F-346920FFF8EB}" dt="2023-12-04T13:22:57.225" v="31" actId="14100"/>
          <ac:picMkLst>
            <pc:docMk/>
            <pc:sldMk cId="702738912" sldId="462"/>
            <ac:picMk id="5" creationId="{C342E374-D2D6-41BB-8612-646CFA266205}"/>
          </ac:picMkLst>
        </pc:picChg>
      </pc:sldChg>
      <pc:sldMasterChg chg="add addSldLayout">
        <pc:chgData name="Jurjen Helmus" userId="S::j.r.helmus@hva.nl::eb3a18e8-e8bd-48c8-8f5b-fa02949b07d0" providerId="AD" clId="Web-{969AC641-56B0-7319-0B9F-346920FFF8EB}" dt="2023-12-04T13:22:02.692" v="17"/>
        <pc:sldMasterMkLst>
          <pc:docMk/>
          <pc:sldMasterMk cId="0" sldId="2147483648"/>
        </pc:sldMasterMkLst>
        <pc:sldLayoutChg chg="add">
          <pc:chgData name="Jurjen Helmus" userId="S::j.r.helmus@hva.nl::eb3a18e8-e8bd-48c8-8f5b-fa02949b07d0" providerId="AD" clId="Web-{969AC641-56B0-7319-0B9F-346920FFF8EB}" dt="2023-12-04T13:22:02.692" v="17"/>
          <pc:sldLayoutMkLst>
            <pc:docMk/>
            <pc:sldMasterMk cId="0" sldId="2147483648"/>
            <pc:sldLayoutMk cId="0" sldId="2147483650"/>
          </pc:sldLayoutMkLst>
        </pc:sldLayoutChg>
      </pc:sldMasterChg>
      <pc:sldMasterChg chg="add addSldLayout">
        <pc:chgData name="Jurjen Helmus" userId="S::j.r.helmus@hva.nl::eb3a18e8-e8bd-48c8-8f5b-fa02949b07d0" providerId="AD" clId="Web-{969AC641-56B0-7319-0B9F-346920FFF8EB}" dt="2023-12-04T13:18:29.934" v="0"/>
        <pc:sldMasterMkLst>
          <pc:docMk/>
          <pc:sldMasterMk cId="2923908932" sldId="2147483717"/>
        </pc:sldMasterMkLst>
        <pc:sldLayoutChg chg="add">
          <pc:chgData name="Jurjen Helmus" userId="S::j.r.helmus@hva.nl::eb3a18e8-e8bd-48c8-8f5b-fa02949b07d0" providerId="AD" clId="Web-{969AC641-56B0-7319-0B9F-346920FFF8EB}" dt="2023-12-04T13:18:29.934" v="0"/>
          <pc:sldLayoutMkLst>
            <pc:docMk/>
            <pc:sldMasterMk cId="2923908932" sldId="2147483717"/>
            <pc:sldLayoutMk cId="3259698411" sldId="2147483724"/>
          </pc:sldLayoutMkLst>
        </pc:sldLayoutChg>
      </pc:sldMasterChg>
      <pc:sldMasterChg chg="replId modSldLayout">
        <pc:chgData name="Jurjen Helmus" userId="S::j.r.helmus@hva.nl::eb3a18e8-e8bd-48c8-8f5b-fa02949b07d0" providerId="AD" clId="Web-{969AC641-56B0-7319-0B9F-346920FFF8EB}" dt="2023-12-04T13:22:02.692" v="17"/>
        <pc:sldMasterMkLst>
          <pc:docMk/>
          <pc:sldMasterMk cId="2563994931" sldId="2147483725"/>
        </pc:sldMasterMkLst>
        <pc:sldLayoutChg chg="replId">
          <pc:chgData name="Jurjen Helmus" userId="S::j.r.helmus@hva.nl::eb3a18e8-e8bd-48c8-8f5b-fa02949b07d0" providerId="AD" clId="Web-{969AC641-56B0-7319-0B9F-346920FFF8EB}" dt="2023-12-04T13:22:02.692" v="17"/>
          <pc:sldLayoutMkLst>
            <pc:docMk/>
            <pc:sldMasterMk cId="2563994931" sldId="2147483725"/>
            <pc:sldLayoutMk cId="2342355990" sldId="2147483726"/>
          </pc:sldLayoutMkLst>
        </pc:sldLayoutChg>
      </pc:sldMasterChg>
    </pc:docChg>
  </pc:docChgLst>
  <pc:docChgLst>
    <pc:chgData name="Jurjen Helmus" userId="eb3a18e8-e8bd-48c8-8f5b-fa02949b07d0" providerId="ADAL" clId="{BFA99507-B582-6747-906F-A30F87C6EBEC}"/>
    <pc:docChg chg="undo custSel modSld">
      <pc:chgData name="Jurjen Helmus" userId="eb3a18e8-e8bd-48c8-8f5b-fa02949b07d0" providerId="ADAL" clId="{BFA99507-B582-6747-906F-A30F87C6EBEC}" dt="2023-06-05T09:10:11.036" v="8" actId="21"/>
      <pc:docMkLst>
        <pc:docMk/>
      </pc:docMkLst>
      <pc:sldChg chg="modSp mod">
        <pc:chgData name="Jurjen Helmus" userId="eb3a18e8-e8bd-48c8-8f5b-fa02949b07d0" providerId="ADAL" clId="{BFA99507-B582-6747-906F-A30F87C6EBEC}" dt="2023-06-05T08:37:55.360" v="2" actId="113"/>
        <pc:sldMkLst>
          <pc:docMk/>
          <pc:sldMk cId="768860875" sldId="374"/>
        </pc:sldMkLst>
        <pc:spChg chg="mod">
          <ac:chgData name="Jurjen Helmus" userId="eb3a18e8-e8bd-48c8-8f5b-fa02949b07d0" providerId="ADAL" clId="{BFA99507-B582-6747-906F-A30F87C6EBEC}" dt="2023-06-05T08:37:55.360" v="2" actId="113"/>
          <ac:spMkLst>
            <pc:docMk/>
            <pc:sldMk cId="768860875" sldId="374"/>
            <ac:spMk id="3" creationId="{00000000-0000-0000-0000-000000000000}"/>
          </ac:spMkLst>
        </pc:spChg>
      </pc:sldChg>
      <pc:sldChg chg="modSp mod">
        <pc:chgData name="Jurjen Helmus" userId="eb3a18e8-e8bd-48c8-8f5b-fa02949b07d0" providerId="ADAL" clId="{BFA99507-B582-6747-906F-A30F87C6EBEC}" dt="2023-06-05T08:38:33.408" v="3" actId="1076"/>
        <pc:sldMkLst>
          <pc:docMk/>
          <pc:sldMk cId="2941019542" sldId="396"/>
        </pc:sldMkLst>
        <pc:spChg chg="mod">
          <ac:chgData name="Jurjen Helmus" userId="eb3a18e8-e8bd-48c8-8f5b-fa02949b07d0" providerId="ADAL" clId="{BFA99507-B582-6747-906F-A30F87C6EBEC}" dt="2023-06-05T08:38:33.408" v="3" actId="1076"/>
          <ac:spMkLst>
            <pc:docMk/>
            <pc:sldMk cId="2941019542" sldId="396"/>
            <ac:spMk id="3" creationId="{00000000-0000-0000-0000-000000000000}"/>
          </ac:spMkLst>
        </pc:spChg>
      </pc:sldChg>
      <pc:sldChg chg="addSp mod">
        <pc:chgData name="Jurjen Helmus" userId="eb3a18e8-e8bd-48c8-8f5b-fa02949b07d0" providerId="ADAL" clId="{BFA99507-B582-6747-906F-A30F87C6EBEC}" dt="2023-06-05T08:36:26.545" v="1" actId="11529"/>
        <pc:sldMkLst>
          <pc:docMk/>
          <pc:sldMk cId="1397270803" sldId="419"/>
        </pc:sldMkLst>
        <pc:cxnChg chg="add">
          <ac:chgData name="Jurjen Helmus" userId="eb3a18e8-e8bd-48c8-8f5b-fa02949b07d0" providerId="ADAL" clId="{BFA99507-B582-6747-906F-A30F87C6EBEC}" dt="2023-06-05T08:36:13.594" v="0" actId="11529"/>
          <ac:cxnSpMkLst>
            <pc:docMk/>
            <pc:sldMk cId="1397270803" sldId="419"/>
            <ac:cxnSpMk id="4" creationId="{04E22DA6-F8F8-6D87-A94A-1924659A2598}"/>
          </ac:cxnSpMkLst>
        </pc:cxnChg>
        <pc:cxnChg chg="add">
          <ac:chgData name="Jurjen Helmus" userId="eb3a18e8-e8bd-48c8-8f5b-fa02949b07d0" providerId="ADAL" clId="{BFA99507-B582-6747-906F-A30F87C6EBEC}" dt="2023-06-05T08:36:26.545" v="1" actId="11529"/>
          <ac:cxnSpMkLst>
            <pc:docMk/>
            <pc:sldMk cId="1397270803" sldId="419"/>
            <ac:cxnSpMk id="8" creationId="{C9E96608-9FE9-530C-4F26-1AD317979397}"/>
          </ac:cxnSpMkLst>
        </pc:cxnChg>
      </pc:sldChg>
      <pc:sldChg chg="modSp mod">
        <pc:chgData name="Jurjen Helmus" userId="eb3a18e8-e8bd-48c8-8f5b-fa02949b07d0" providerId="ADAL" clId="{BFA99507-B582-6747-906F-A30F87C6EBEC}" dt="2023-06-05T09:07:41.469" v="4" actId="1076"/>
        <pc:sldMkLst>
          <pc:docMk/>
          <pc:sldMk cId="3021849532" sldId="426"/>
        </pc:sldMkLst>
        <pc:spChg chg="mod">
          <ac:chgData name="Jurjen Helmus" userId="eb3a18e8-e8bd-48c8-8f5b-fa02949b07d0" providerId="ADAL" clId="{BFA99507-B582-6747-906F-A30F87C6EBEC}" dt="2023-06-05T09:07:41.469" v="4" actId="1076"/>
          <ac:spMkLst>
            <pc:docMk/>
            <pc:sldMk cId="3021849532" sldId="426"/>
            <ac:spMk id="11" creationId="{016EF140-D148-6248-B142-445740C0A371}"/>
          </ac:spMkLst>
        </pc:spChg>
      </pc:sldChg>
      <pc:sldChg chg="modSp mod">
        <pc:chgData name="Jurjen Helmus" userId="eb3a18e8-e8bd-48c8-8f5b-fa02949b07d0" providerId="ADAL" clId="{BFA99507-B582-6747-906F-A30F87C6EBEC}" dt="2023-06-05T09:10:11.036" v="8" actId="21"/>
        <pc:sldMkLst>
          <pc:docMk/>
          <pc:sldMk cId="67985915" sldId="427"/>
        </pc:sldMkLst>
        <pc:spChg chg="mod">
          <ac:chgData name="Jurjen Helmus" userId="eb3a18e8-e8bd-48c8-8f5b-fa02949b07d0" providerId="ADAL" clId="{BFA99507-B582-6747-906F-A30F87C6EBEC}" dt="2023-06-05T09:10:11.036" v="8" actId="21"/>
          <ac:spMkLst>
            <pc:docMk/>
            <pc:sldMk cId="67985915" sldId="427"/>
            <ac:spMk id="15" creationId="{5E797B80-1994-7740-9015-E2FA774269C2}"/>
          </ac:spMkLst>
        </pc:spChg>
      </pc:sldChg>
    </pc:docChg>
  </pc:docChgLst>
  <pc:docChgLst>
    <pc:chgData name="Pieter Bons" userId="38102d34-0bd8-4c1a-9059-a8d52a88a25d" providerId="ADAL" clId="{5BF1C95E-2BC3-4EAD-AF31-D90D3BBE1FBE}"/>
    <pc:docChg chg="custSel modSld">
      <pc:chgData name="Pieter Bons" userId="38102d34-0bd8-4c1a-9059-a8d52a88a25d" providerId="ADAL" clId="{5BF1C95E-2BC3-4EAD-AF31-D90D3BBE1FBE}" dt="2021-12-10T13:27:43.435" v="0" actId="478"/>
      <pc:docMkLst>
        <pc:docMk/>
      </pc:docMkLst>
      <pc:sldChg chg="delSp mod">
        <pc:chgData name="Pieter Bons" userId="38102d34-0bd8-4c1a-9059-a8d52a88a25d" providerId="ADAL" clId="{5BF1C95E-2BC3-4EAD-AF31-D90D3BBE1FBE}" dt="2021-12-10T13:27:43.435" v="0" actId="478"/>
        <pc:sldMkLst>
          <pc:docMk/>
          <pc:sldMk cId="3675582180" sldId="260"/>
        </pc:sldMkLst>
        <pc:inkChg chg="del">
          <ac:chgData name="Pieter Bons" userId="38102d34-0bd8-4c1a-9059-a8d52a88a25d" providerId="ADAL" clId="{5BF1C95E-2BC3-4EAD-AF31-D90D3BBE1FBE}" dt="2021-12-10T13:27:43.435" v="0" actId="478"/>
          <ac:inkMkLst>
            <pc:docMk/>
            <pc:sldMk cId="3675582180" sldId="260"/>
            <ac:inkMk id="4" creationId="{5214B7F3-F9BC-4677-8BF3-1022451F1EA7}"/>
          </ac:inkMkLst>
        </pc:inkChg>
      </pc:sldChg>
    </pc:docChg>
  </pc:docChgLst>
  <pc:docChgLst>
    <pc:chgData name="Pieter Bons" userId="38102d34-0bd8-4c1a-9059-a8d52a88a25d" providerId="ADAL" clId="{8D506F20-E745-4A3C-A18D-5D06FA2B0EB6}"/>
    <pc:docChg chg="undo custSel addSld delSld modSld">
      <pc:chgData name="Pieter Bons" userId="38102d34-0bd8-4c1a-9059-a8d52a88a25d" providerId="ADAL" clId="{8D506F20-E745-4A3C-A18D-5D06FA2B0EB6}" dt="2021-05-19T08:06:25.466" v="3049"/>
      <pc:docMkLst>
        <pc:docMk/>
      </pc:docMkLst>
      <pc:sldChg chg="modSp mod">
        <pc:chgData name="Pieter Bons" userId="38102d34-0bd8-4c1a-9059-a8d52a88a25d" providerId="ADAL" clId="{8D506F20-E745-4A3C-A18D-5D06FA2B0EB6}" dt="2021-05-17T08:37:30.235" v="43" actId="20577"/>
        <pc:sldMkLst>
          <pc:docMk/>
          <pc:sldMk cId="67661212" sldId="256"/>
        </pc:sldMkLst>
        <pc:spChg chg="mod">
          <ac:chgData name="Pieter Bons" userId="38102d34-0bd8-4c1a-9059-a8d52a88a25d" providerId="ADAL" clId="{8D506F20-E745-4A3C-A18D-5D06FA2B0EB6}" dt="2021-05-17T08:37:30.235" v="43" actId="20577"/>
          <ac:spMkLst>
            <pc:docMk/>
            <pc:sldMk cId="67661212" sldId="256"/>
            <ac:spMk id="2" creationId="{A557D11F-F03F-42E6-939E-BCDE744B8E08}"/>
          </ac:spMkLst>
        </pc:spChg>
      </pc:sldChg>
      <pc:sldChg chg="modSp mod">
        <pc:chgData name="Pieter Bons" userId="38102d34-0bd8-4c1a-9059-a8d52a88a25d" providerId="ADAL" clId="{8D506F20-E745-4A3C-A18D-5D06FA2B0EB6}" dt="2021-05-17T08:38:23.227" v="232" actId="20577"/>
        <pc:sldMkLst>
          <pc:docMk/>
          <pc:sldMk cId="3931682098" sldId="257"/>
        </pc:sldMkLst>
        <pc:spChg chg="mod">
          <ac:chgData name="Pieter Bons" userId="38102d34-0bd8-4c1a-9059-a8d52a88a25d" providerId="ADAL" clId="{8D506F20-E745-4A3C-A18D-5D06FA2B0EB6}" dt="2021-05-17T08:38:23.227" v="232" actId="20577"/>
          <ac:spMkLst>
            <pc:docMk/>
            <pc:sldMk cId="3931682098" sldId="257"/>
            <ac:spMk id="3" creationId="{1B79ECF2-DF93-493A-A5AC-AAA71D7D0C07}"/>
          </ac:spMkLst>
        </pc:spChg>
      </pc:sldChg>
      <pc:sldChg chg="addSp delSp modSp new mod">
        <pc:chgData name="Pieter Bons" userId="38102d34-0bd8-4c1a-9059-a8d52a88a25d" providerId="ADAL" clId="{8D506F20-E745-4A3C-A18D-5D06FA2B0EB6}" dt="2021-05-17T09:52:27.642" v="424" actId="1076"/>
        <pc:sldMkLst>
          <pc:docMk/>
          <pc:sldMk cId="2881889578" sldId="258"/>
        </pc:sldMkLst>
        <pc:spChg chg="mod">
          <ac:chgData name="Pieter Bons" userId="38102d34-0bd8-4c1a-9059-a8d52a88a25d" providerId="ADAL" clId="{8D506F20-E745-4A3C-A18D-5D06FA2B0EB6}" dt="2021-05-17T08:42:03.976" v="275" actId="20577"/>
          <ac:spMkLst>
            <pc:docMk/>
            <pc:sldMk cId="2881889578" sldId="258"/>
            <ac:spMk id="2" creationId="{27EC2EE4-CE26-46A4-9C80-3F31C42B6DD0}"/>
          </ac:spMkLst>
        </pc:spChg>
        <pc:spChg chg="del">
          <ac:chgData name="Pieter Bons" userId="38102d34-0bd8-4c1a-9059-a8d52a88a25d" providerId="ADAL" clId="{8D506F20-E745-4A3C-A18D-5D06FA2B0EB6}" dt="2021-05-17T08:43:47.941" v="278" actId="478"/>
          <ac:spMkLst>
            <pc:docMk/>
            <pc:sldMk cId="2881889578" sldId="258"/>
            <ac:spMk id="3" creationId="{C99FAD85-BD06-4E7A-B964-489BBDAC2830}"/>
          </ac:spMkLst>
        </pc:spChg>
        <pc:spChg chg="add mod">
          <ac:chgData name="Pieter Bons" userId="38102d34-0bd8-4c1a-9059-a8d52a88a25d" providerId="ADAL" clId="{8D506F20-E745-4A3C-A18D-5D06FA2B0EB6}" dt="2021-05-17T08:44:53.262" v="320" actId="113"/>
          <ac:spMkLst>
            <pc:docMk/>
            <pc:sldMk cId="2881889578" sldId="258"/>
            <ac:spMk id="4" creationId="{44A8C699-C370-47CE-98FA-684BA090ABB5}"/>
          </ac:spMkLst>
        </pc:spChg>
        <pc:spChg chg="add mod">
          <ac:chgData name="Pieter Bons" userId="38102d34-0bd8-4c1a-9059-a8d52a88a25d" providerId="ADAL" clId="{8D506F20-E745-4A3C-A18D-5D06FA2B0EB6}" dt="2021-05-17T08:44:54.245" v="321" actId="113"/>
          <ac:spMkLst>
            <pc:docMk/>
            <pc:sldMk cId="2881889578" sldId="258"/>
            <ac:spMk id="6" creationId="{5E0BE8B8-68E9-4078-A9CD-CC17390AD78A}"/>
          </ac:spMkLst>
        </pc:spChg>
        <pc:graphicFrameChg chg="add mod">
          <ac:chgData name="Pieter Bons" userId="38102d34-0bd8-4c1a-9059-a8d52a88a25d" providerId="ADAL" clId="{8D506F20-E745-4A3C-A18D-5D06FA2B0EB6}" dt="2021-05-17T08:44:43.301" v="302" actId="1076"/>
          <ac:graphicFrameMkLst>
            <pc:docMk/>
            <pc:sldMk cId="2881889578" sldId="258"/>
            <ac:graphicFrameMk id="5" creationId="{F4C7CF4F-8C38-4726-8442-369582A42E95}"/>
          </ac:graphicFrameMkLst>
        </pc:graphicFrameChg>
        <pc:graphicFrameChg chg="add del mod modGraphic">
          <ac:chgData name="Pieter Bons" userId="38102d34-0bd8-4c1a-9059-a8d52a88a25d" providerId="ADAL" clId="{8D506F20-E745-4A3C-A18D-5D06FA2B0EB6}" dt="2021-05-17T09:51:57.098" v="402" actId="478"/>
          <ac:graphicFrameMkLst>
            <pc:docMk/>
            <pc:sldMk cId="2881889578" sldId="258"/>
            <ac:graphicFrameMk id="7" creationId="{488F0BB2-BA82-4F19-B106-8BB18F323F2C}"/>
          </ac:graphicFrameMkLst>
        </pc:graphicFrameChg>
        <pc:graphicFrameChg chg="add mod modGraphic">
          <ac:chgData name="Pieter Bons" userId="38102d34-0bd8-4c1a-9059-a8d52a88a25d" providerId="ADAL" clId="{8D506F20-E745-4A3C-A18D-5D06FA2B0EB6}" dt="2021-05-17T09:52:27.642" v="424" actId="1076"/>
          <ac:graphicFrameMkLst>
            <pc:docMk/>
            <pc:sldMk cId="2881889578" sldId="258"/>
            <ac:graphicFrameMk id="12" creationId="{096F7C93-6E4E-493A-9CAD-23707B0A9E5D}"/>
          </ac:graphicFrameMkLst>
        </pc:graphicFrameChg>
        <pc:picChg chg="add mod">
          <ac:chgData name="Pieter Bons" userId="38102d34-0bd8-4c1a-9059-a8d52a88a25d" providerId="ADAL" clId="{8D506F20-E745-4A3C-A18D-5D06FA2B0EB6}" dt="2021-05-17T08:45:04.753" v="324" actId="1076"/>
          <ac:picMkLst>
            <pc:docMk/>
            <pc:sldMk cId="2881889578" sldId="258"/>
            <ac:picMk id="8" creationId="{60D1BE83-ACDE-445A-A80C-31C363E30AF4}"/>
          </ac:picMkLst>
        </pc:picChg>
        <pc:picChg chg="add mod">
          <ac:chgData name="Pieter Bons" userId="38102d34-0bd8-4c1a-9059-a8d52a88a25d" providerId="ADAL" clId="{8D506F20-E745-4A3C-A18D-5D06FA2B0EB6}" dt="2021-05-17T08:45:09.681" v="326" actId="1076"/>
          <ac:picMkLst>
            <pc:docMk/>
            <pc:sldMk cId="2881889578" sldId="258"/>
            <ac:picMk id="9" creationId="{38362D87-A2DA-49F4-8AB0-533D6602650E}"/>
          </ac:picMkLst>
        </pc:picChg>
        <pc:picChg chg="add mod">
          <ac:chgData name="Pieter Bons" userId="38102d34-0bd8-4c1a-9059-a8d52a88a25d" providerId="ADAL" clId="{8D506F20-E745-4A3C-A18D-5D06FA2B0EB6}" dt="2021-05-17T08:45:32.927" v="331" actId="1035"/>
          <ac:picMkLst>
            <pc:docMk/>
            <pc:sldMk cId="2881889578" sldId="258"/>
            <ac:picMk id="11" creationId="{F29A37E9-7A8F-4F99-A14D-E28BE45FA214}"/>
          </ac:picMkLst>
        </pc:picChg>
      </pc:sldChg>
      <pc:sldChg chg="addSp delSp modSp new mod">
        <pc:chgData name="Pieter Bons" userId="38102d34-0bd8-4c1a-9059-a8d52a88a25d" providerId="ADAL" clId="{8D506F20-E745-4A3C-A18D-5D06FA2B0EB6}" dt="2021-05-17T09:11:06.806" v="375" actId="478"/>
        <pc:sldMkLst>
          <pc:docMk/>
          <pc:sldMk cId="1866584009" sldId="259"/>
        </pc:sldMkLst>
        <pc:spChg chg="mod">
          <ac:chgData name="Pieter Bons" userId="38102d34-0bd8-4c1a-9059-a8d52a88a25d" providerId="ADAL" clId="{8D506F20-E745-4A3C-A18D-5D06FA2B0EB6}" dt="2021-05-17T09:11:01.960" v="374" actId="20577"/>
          <ac:spMkLst>
            <pc:docMk/>
            <pc:sldMk cId="1866584009" sldId="259"/>
            <ac:spMk id="2" creationId="{B1DA220F-1D45-427A-8BDF-164F47F851C5}"/>
          </ac:spMkLst>
        </pc:spChg>
        <pc:spChg chg="del">
          <ac:chgData name="Pieter Bons" userId="38102d34-0bd8-4c1a-9059-a8d52a88a25d" providerId="ADAL" clId="{8D506F20-E745-4A3C-A18D-5D06FA2B0EB6}" dt="2021-05-17T09:11:06.806" v="375" actId="478"/>
          <ac:spMkLst>
            <pc:docMk/>
            <pc:sldMk cId="1866584009" sldId="259"/>
            <ac:spMk id="3" creationId="{147C2740-343E-48B2-9D0A-839D22482B48}"/>
          </ac:spMkLst>
        </pc:spChg>
        <pc:picChg chg="add mod">
          <ac:chgData name="Pieter Bons" userId="38102d34-0bd8-4c1a-9059-a8d52a88a25d" providerId="ADAL" clId="{8D506F20-E745-4A3C-A18D-5D06FA2B0EB6}" dt="2021-05-17T09:10:55.317" v="337" actId="1076"/>
          <ac:picMkLst>
            <pc:docMk/>
            <pc:sldMk cId="1866584009" sldId="259"/>
            <ac:picMk id="1026" creationId="{8AFC3BB7-BF97-4DC2-9EFE-FFFFB6DA37C4}"/>
          </ac:picMkLst>
        </pc:picChg>
      </pc:sldChg>
      <pc:sldChg chg="addSp delSp modSp new mod">
        <pc:chgData name="Pieter Bons" userId="38102d34-0bd8-4c1a-9059-a8d52a88a25d" providerId="ADAL" clId="{8D506F20-E745-4A3C-A18D-5D06FA2B0EB6}" dt="2021-05-19T08:06:25.466" v="3049"/>
        <pc:sldMkLst>
          <pc:docMk/>
          <pc:sldMk cId="3675582180" sldId="260"/>
        </pc:sldMkLst>
        <pc:spChg chg="mod">
          <ac:chgData name="Pieter Bons" userId="38102d34-0bd8-4c1a-9059-a8d52a88a25d" providerId="ADAL" clId="{8D506F20-E745-4A3C-A18D-5D06FA2B0EB6}" dt="2021-05-17T09:18:05.638" v="394" actId="20577"/>
          <ac:spMkLst>
            <pc:docMk/>
            <pc:sldMk cId="3675582180" sldId="260"/>
            <ac:spMk id="2" creationId="{85BA2443-EA72-4BE8-A7A8-81191370206B}"/>
          </ac:spMkLst>
        </pc:spChg>
        <pc:picChg chg="add del mod">
          <ac:chgData name="Pieter Bons" userId="38102d34-0bd8-4c1a-9059-a8d52a88a25d" providerId="ADAL" clId="{8D506F20-E745-4A3C-A18D-5D06FA2B0EB6}" dt="2021-05-17T09:20:46.610" v="400" actId="478"/>
          <ac:picMkLst>
            <pc:docMk/>
            <pc:sldMk cId="3675582180" sldId="260"/>
            <ac:picMk id="2050" creationId="{E37276C3-20DE-40A0-AF29-FF9685F338A5}"/>
          </ac:picMkLst>
        </pc:picChg>
        <pc:inkChg chg="add">
          <ac:chgData name="Pieter Bons" userId="38102d34-0bd8-4c1a-9059-a8d52a88a25d" providerId="ADAL" clId="{8D506F20-E745-4A3C-A18D-5D06FA2B0EB6}" dt="2021-05-19T08:06:25.466" v="3049"/>
          <ac:inkMkLst>
            <pc:docMk/>
            <pc:sldMk cId="3675582180" sldId="260"/>
            <ac:inkMk id="4" creationId="{5214B7F3-F9BC-4677-8BF3-1022451F1EA7}"/>
          </ac:inkMkLst>
        </pc:inkChg>
        <pc:cxnChg chg="add del">
          <ac:chgData name="Pieter Bons" userId="38102d34-0bd8-4c1a-9059-a8d52a88a25d" providerId="ADAL" clId="{8D506F20-E745-4A3C-A18D-5D06FA2B0EB6}" dt="2021-05-17T09:20:41.137" v="399" actId="11529"/>
          <ac:cxnSpMkLst>
            <pc:docMk/>
            <pc:sldMk cId="3675582180" sldId="260"/>
            <ac:cxnSpMk id="5" creationId="{74F5B154-3641-401F-875E-C5CC532D86E8}"/>
          </ac:cxnSpMkLst>
        </pc:cxnChg>
      </pc:sldChg>
      <pc:sldChg chg="addSp delSp modSp new mod modAnim">
        <pc:chgData name="Pieter Bons" userId="38102d34-0bd8-4c1a-9059-a8d52a88a25d" providerId="ADAL" clId="{8D506F20-E745-4A3C-A18D-5D06FA2B0EB6}" dt="2021-05-17T11:59:24.006" v="905" actId="1076"/>
        <pc:sldMkLst>
          <pc:docMk/>
          <pc:sldMk cId="2666968266" sldId="261"/>
        </pc:sldMkLst>
        <pc:spChg chg="mod">
          <ac:chgData name="Pieter Bons" userId="38102d34-0bd8-4c1a-9059-a8d52a88a25d" providerId="ADAL" clId="{8D506F20-E745-4A3C-A18D-5D06FA2B0EB6}" dt="2021-05-17T09:57:02.752" v="437" actId="20577"/>
          <ac:spMkLst>
            <pc:docMk/>
            <pc:sldMk cId="2666968266" sldId="261"/>
            <ac:spMk id="2" creationId="{BD8C62E4-CAD9-454D-A6CF-A0F2238CBAF4}"/>
          </ac:spMkLst>
        </pc:spChg>
        <pc:spChg chg="del">
          <ac:chgData name="Pieter Bons" userId="38102d34-0bd8-4c1a-9059-a8d52a88a25d" providerId="ADAL" clId="{8D506F20-E745-4A3C-A18D-5D06FA2B0EB6}" dt="2021-05-17T11:50:18.742" v="440"/>
          <ac:spMkLst>
            <pc:docMk/>
            <pc:sldMk cId="2666968266" sldId="261"/>
            <ac:spMk id="3" creationId="{CC503665-1E88-4F82-89C1-06949FB723E3}"/>
          </ac:spMkLst>
        </pc:spChg>
        <pc:spChg chg="add mod ord">
          <ac:chgData name="Pieter Bons" userId="38102d34-0bd8-4c1a-9059-a8d52a88a25d" providerId="ADAL" clId="{8D506F20-E745-4A3C-A18D-5D06FA2B0EB6}" dt="2021-05-17T11:58:22.109" v="816" actId="167"/>
          <ac:spMkLst>
            <pc:docMk/>
            <pc:sldMk cId="2666968266" sldId="261"/>
            <ac:spMk id="5" creationId="{6EF173BB-8228-4BF7-96D8-6E5BB178A4D6}"/>
          </ac:spMkLst>
        </pc:spChg>
        <pc:spChg chg="add mod">
          <ac:chgData name="Pieter Bons" userId="38102d34-0bd8-4c1a-9059-a8d52a88a25d" providerId="ADAL" clId="{8D506F20-E745-4A3C-A18D-5D06FA2B0EB6}" dt="2021-05-17T11:58:38.674" v="867" actId="6549"/>
          <ac:spMkLst>
            <pc:docMk/>
            <pc:sldMk cId="2666968266" sldId="261"/>
            <ac:spMk id="9" creationId="{CD3835DD-AAAD-4F55-B919-2163A8FA4C02}"/>
          </ac:spMkLst>
        </pc:spChg>
        <pc:grpChg chg="add mod">
          <ac:chgData name="Pieter Bons" userId="38102d34-0bd8-4c1a-9059-a8d52a88a25d" providerId="ADAL" clId="{8D506F20-E745-4A3C-A18D-5D06FA2B0EB6}" dt="2021-05-17T11:58:44.486" v="868" actId="167"/>
          <ac:grpSpMkLst>
            <pc:docMk/>
            <pc:sldMk cId="2666968266" sldId="261"/>
            <ac:grpSpMk id="4" creationId="{F9F53853-9D65-4D9E-B068-E29C40FAA1C7}"/>
          </ac:grpSpMkLst>
        </pc:grpChg>
        <pc:picChg chg="add mod">
          <ac:chgData name="Pieter Bons" userId="38102d34-0bd8-4c1a-9059-a8d52a88a25d" providerId="ADAL" clId="{8D506F20-E745-4A3C-A18D-5D06FA2B0EB6}" dt="2021-05-17T11:59:24.006" v="905" actId="1076"/>
          <ac:picMkLst>
            <pc:docMk/>
            <pc:sldMk cId="2666968266" sldId="261"/>
            <ac:picMk id="3074" creationId="{6D081858-D439-40EF-9B3A-E19114E1D68A}"/>
          </ac:picMkLst>
        </pc:picChg>
        <pc:picChg chg="add mod">
          <ac:chgData name="Pieter Bons" userId="38102d34-0bd8-4c1a-9059-a8d52a88a25d" providerId="ADAL" clId="{8D506F20-E745-4A3C-A18D-5D06FA2B0EB6}" dt="2021-05-17T11:59:24.006" v="905" actId="1076"/>
          <ac:picMkLst>
            <pc:docMk/>
            <pc:sldMk cId="2666968266" sldId="261"/>
            <ac:picMk id="3076" creationId="{248C9BAF-5BB7-4D30-9819-64881F57DE03}"/>
          </ac:picMkLst>
        </pc:picChg>
        <pc:picChg chg="add mod">
          <ac:chgData name="Pieter Bons" userId="38102d34-0bd8-4c1a-9059-a8d52a88a25d" providerId="ADAL" clId="{8D506F20-E745-4A3C-A18D-5D06FA2B0EB6}" dt="2021-05-17T11:56:09.007" v="586" actId="1076"/>
          <ac:picMkLst>
            <pc:docMk/>
            <pc:sldMk cId="2666968266" sldId="261"/>
            <ac:picMk id="3078" creationId="{0B913343-471E-41A1-946D-2E0B12ACA346}"/>
          </ac:picMkLst>
        </pc:picChg>
        <pc:picChg chg="add mod">
          <ac:chgData name="Pieter Bons" userId="38102d34-0bd8-4c1a-9059-a8d52a88a25d" providerId="ADAL" clId="{8D506F20-E745-4A3C-A18D-5D06FA2B0EB6}" dt="2021-05-17T11:56:09.007" v="586" actId="1076"/>
          <ac:picMkLst>
            <pc:docMk/>
            <pc:sldMk cId="2666968266" sldId="261"/>
            <ac:picMk id="3080" creationId="{18B3C27A-E3EE-4AF7-973E-5C64C176C427}"/>
          </ac:picMkLst>
        </pc:picChg>
      </pc:sldChg>
      <pc:sldChg chg="addSp modSp new mod">
        <pc:chgData name="Pieter Bons" userId="38102d34-0bd8-4c1a-9059-a8d52a88a25d" providerId="ADAL" clId="{8D506F20-E745-4A3C-A18D-5D06FA2B0EB6}" dt="2021-05-17T15:26:55.003" v="2971" actId="20577"/>
        <pc:sldMkLst>
          <pc:docMk/>
          <pc:sldMk cId="2284423932" sldId="262"/>
        </pc:sldMkLst>
        <pc:spChg chg="mod">
          <ac:chgData name="Pieter Bons" userId="38102d34-0bd8-4c1a-9059-a8d52a88a25d" providerId="ADAL" clId="{8D506F20-E745-4A3C-A18D-5D06FA2B0EB6}" dt="2021-05-17T14:40:02.910" v="1120" actId="20577"/>
          <ac:spMkLst>
            <pc:docMk/>
            <pc:sldMk cId="2284423932" sldId="262"/>
            <ac:spMk id="2" creationId="{A7EAE8AA-15A9-4D09-BFD7-FC4ED118988E}"/>
          </ac:spMkLst>
        </pc:spChg>
        <pc:spChg chg="mod">
          <ac:chgData name="Pieter Bons" userId="38102d34-0bd8-4c1a-9059-a8d52a88a25d" providerId="ADAL" clId="{8D506F20-E745-4A3C-A18D-5D06FA2B0EB6}" dt="2021-05-17T15:26:55.003" v="2971" actId="20577"/>
          <ac:spMkLst>
            <pc:docMk/>
            <pc:sldMk cId="2284423932" sldId="262"/>
            <ac:spMk id="3" creationId="{625B5935-9736-44D4-A9A7-97DF19AD5F74}"/>
          </ac:spMkLst>
        </pc:spChg>
        <pc:picChg chg="add mod">
          <ac:chgData name="Pieter Bons" userId="38102d34-0bd8-4c1a-9059-a8d52a88a25d" providerId="ADAL" clId="{8D506F20-E745-4A3C-A18D-5D06FA2B0EB6}" dt="2021-05-17T14:39:59.953" v="1117" actId="1076"/>
          <ac:picMkLst>
            <pc:docMk/>
            <pc:sldMk cId="2284423932" sldId="262"/>
            <ac:picMk id="4098" creationId="{02CFB2EB-7334-4194-B55B-BF86128BCA47}"/>
          </ac:picMkLst>
        </pc:picChg>
      </pc:sldChg>
      <pc:sldChg chg="addSp delSp modSp new mod">
        <pc:chgData name="Pieter Bons" userId="38102d34-0bd8-4c1a-9059-a8d52a88a25d" providerId="ADAL" clId="{8D506F20-E745-4A3C-A18D-5D06FA2B0EB6}" dt="2021-05-17T15:04:11.893" v="1545" actId="20577"/>
        <pc:sldMkLst>
          <pc:docMk/>
          <pc:sldMk cId="564932203" sldId="263"/>
        </pc:sldMkLst>
        <pc:spChg chg="mod">
          <ac:chgData name="Pieter Bons" userId="38102d34-0bd8-4c1a-9059-a8d52a88a25d" providerId="ADAL" clId="{8D506F20-E745-4A3C-A18D-5D06FA2B0EB6}" dt="2021-05-17T14:49:10.298" v="1147" actId="20577"/>
          <ac:spMkLst>
            <pc:docMk/>
            <pc:sldMk cId="564932203" sldId="263"/>
            <ac:spMk id="2" creationId="{50C4E2BD-0F0A-48B4-9F5C-D7FDC6C58244}"/>
          </ac:spMkLst>
        </pc:spChg>
        <pc:spChg chg="add del mod">
          <ac:chgData name="Pieter Bons" userId="38102d34-0bd8-4c1a-9059-a8d52a88a25d" providerId="ADAL" clId="{8D506F20-E745-4A3C-A18D-5D06FA2B0EB6}" dt="2021-05-17T15:04:11.893" v="1545" actId="20577"/>
          <ac:spMkLst>
            <pc:docMk/>
            <pc:sldMk cId="564932203" sldId="263"/>
            <ac:spMk id="3" creationId="{46A12E0A-D054-40FD-B679-D1CF8425970B}"/>
          </ac:spMkLst>
        </pc:spChg>
        <pc:graphicFrameChg chg="add del mod">
          <ac:chgData name="Pieter Bons" userId="38102d34-0bd8-4c1a-9059-a8d52a88a25d" providerId="ADAL" clId="{8D506F20-E745-4A3C-A18D-5D06FA2B0EB6}" dt="2021-05-17T14:49:59.723" v="1149"/>
          <ac:graphicFrameMkLst>
            <pc:docMk/>
            <pc:sldMk cId="564932203" sldId="263"/>
            <ac:graphicFrameMk id="4" creationId="{E5AC0EF0-9D23-4348-936F-3952B050DC3A}"/>
          </ac:graphicFrameMkLst>
        </pc:graphicFrameChg>
        <pc:picChg chg="add mod">
          <ac:chgData name="Pieter Bons" userId="38102d34-0bd8-4c1a-9059-a8d52a88a25d" providerId="ADAL" clId="{8D506F20-E745-4A3C-A18D-5D06FA2B0EB6}" dt="2021-05-17T15:03:37.926" v="1375" actId="1076"/>
          <ac:picMkLst>
            <pc:docMk/>
            <pc:sldMk cId="564932203" sldId="263"/>
            <ac:picMk id="6" creationId="{FEAC4262-0338-46E9-AAF0-714F57CA67AA}"/>
          </ac:picMkLst>
        </pc:picChg>
        <pc:picChg chg="add mod">
          <ac:chgData name="Pieter Bons" userId="38102d34-0bd8-4c1a-9059-a8d52a88a25d" providerId="ADAL" clId="{8D506F20-E745-4A3C-A18D-5D06FA2B0EB6}" dt="2021-05-17T15:03:35.903" v="1374" actId="1035"/>
          <ac:picMkLst>
            <pc:docMk/>
            <pc:sldMk cId="564932203" sldId="263"/>
            <ac:picMk id="8" creationId="{B32A2E46-3710-4073-B7F1-D2F8C1D7495A}"/>
          </ac:picMkLst>
        </pc:picChg>
      </pc:sldChg>
      <pc:sldChg chg="modSp new del mod">
        <pc:chgData name="Pieter Bons" userId="38102d34-0bd8-4c1a-9059-a8d52a88a25d" providerId="ADAL" clId="{8D506F20-E745-4A3C-A18D-5D06FA2B0EB6}" dt="2021-05-17T15:28:19.613" v="3048" actId="47"/>
        <pc:sldMkLst>
          <pc:docMk/>
          <pc:sldMk cId="1249374933" sldId="264"/>
        </pc:sldMkLst>
        <pc:spChg chg="mod">
          <ac:chgData name="Pieter Bons" userId="38102d34-0bd8-4c1a-9059-a8d52a88a25d" providerId="ADAL" clId="{8D506F20-E745-4A3C-A18D-5D06FA2B0EB6}" dt="2021-05-17T12:00:15.315" v="1004" actId="20577"/>
          <ac:spMkLst>
            <pc:docMk/>
            <pc:sldMk cId="1249374933" sldId="264"/>
            <ac:spMk id="2" creationId="{16AD8E1C-BD79-42C5-8755-336D2EEC0CBB}"/>
          </ac:spMkLst>
        </pc:spChg>
      </pc:sldChg>
      <pc:sldChg chg="addSp modSp new mod">
        <pc:chgData name="Pieter Bons" userId="38102d34-0bd8-4c1a-9059-a8d52a88a25d" providerId="ADAL" clId="{8D506F20-E745-4A3C-A18D-5D06FA2B0EB6}" dt="2021-05-17T15:13:03.565" v="1941" actId="20577"/>
        <pc:sldMkLst>
          <pc:docMk/>
          <pc:sldMk cId="3957784107" sldId="265"/>
        </pc:sldMkLst>
        <pc:spChg chg="mod">
          <ac:chgData name="Pieter Bons" userId="38102d34-0bd8-4c1a-9059-a8d52a88a25d" providerId="ADAL" clId="{8D506F20-E745-4A3C-A18D-5D06FA2B0EB6}" dt="2021-05-17T12:00:22.365" v="1015" actId="20577"/>
          <ac:spMkLst>
            <pc:docMk/>
            <pc:sldMk cId="3957784107" sldId="265"/>
            <ac:spMk id="2" creationId="{F6ADB3DC-9F0D-47F7-BC90-273E75D9729E}"/>
          </ac:spMkLst>
        </pc:spChg>
        <pc:spChg chg="mod">
          <ac:chgData name="Pieter Bons" userId="38102d34-0bd8-4c1a-9059-a8d52a88a25d" providerId="ADAL" clId="{8D506F20-E745-4A3C-A18D-5D06FA2B0EB6}" dt="2021-05-17T15:13:03.565" v="1941" actId="20577"/>
          <ac:spMkLst>
            <pc:docMk/>
            <pc:sldMk cId="3957784107" sldId="265"/>
            <ac:spMk id="3" creationId="{D8CD07C2-EF23-474D-B3F9-C4CC81FA7652}"/>
          </ac:spMkLst>
        </pc:spChg>
        <pc:picChg chg="add mod">
          <ac:chgData name="Pieter Bons" userId="38102d34-0bd8-4c1a-9059-a8d52a88a25d" providerId="ADAL" clId="{8D506F20-E745-4A3C-A18D-5D06FA2B0EB6}" dt="2021-05-17T15:09:26.445" v="1598" actId="1076"/>
          <ac:picMkLst>
            <pc:docMk/>
            <pc:sldMk cId="3957784107" sldId="265"/>
            <ac:picMk id="5" creationId="{5AB55DC1-C321-448A-8879-2ABE14875CC4}"/>
          </ac:picMkLst>
        </pc:picChg>
        <pc:picChg chg="add mod">
          <ac:chgData name="Pieter Bons" userId="38102d34-0bd8-4c1a-9059-a8d52a88a25d" providerId="ADAL" clId="{8D506F20-E745-4A3C-A18D-5D06FA2B0EB6}" dt="2021-05-17T15:12:40.815" v="1834" actId="1076"/>
          <ac:picMkLst>
            <pc:docMk/>
            <pc:sldMk cId="3957784107" sldId="265"/>
            <ac:picMk id="7" creationId="{E4AB05F5-1E6E-4E5F-B126-54592030FB20}"/>
          </ac:picMkLst>
        </pc:picChg>
      </pc:sldChg>
      <pc:sldChg chg="addSp modSp new mod">
        <pc:chgData name="Pieter Bons" userId="38102d34-0bd8-4c1a-9059-a8d52a88a25d" providerId="ADAL" clId="{8D506F20-E745-4A3C-A18D-5D06FA2B0EB6}" dt="2021-05-17T15:28:06.281" v="3047" actId="20577"/>
        <pc:sldMkLst>
          <pc:docMk/>
          <pc:sldMk cId="478434238" sldId="266"/>
        </pc:sldMkLst>
        <pc:spChg chg="mod">
          <ac:chgData name="Pieter Bons" userId="38102d34-0bd8-4c1a-9059-a8d52a88a25d" providerId="ADAL" clId="{8D506F20-E745-4A3C-A18D-5D06FA2B0EB6}" dt="2021-05-17T15:13:55.673" v="1947" actId="20577"/>
          <ac:spMkLst>
            <pc:docMk/>
            <pc:sldMk cId="478434238" sldId="266"/>
            <ac:spMk id="2" creationId="{AFEB85B2-5C8A-411A-AE75-8F5CBB559FD5}"/>
          </ac:spMkLst>
        </pc:spChg>
        <pc:spChg chg="mod">
          <ac:chgData name="Pieter Bons" userId="38102d34-0bd8-4c1a-9059-a8d52a88a25d" providerId="ADAL" clId="{8D506F20-E745-4A3C-A18D-5D06FA2B0EB6}" dt="2021-05-17T15:28:06.281" v="3047" actId="20577"/>
          <ac:spMkLst>
            <pc:docMk/>
            <pc:sldMk cId="478434238" sldId="266"/>
            <ac:spMk id="3" creationId="{D469E9CA-6C5F-4DEB-A995-6FBD4F622F42}"/>
          </ac:spMkLst>
        </pc:spChg>
        <pc:picChg chg="add mod">
          <ac:chgData name="Pieter Bons" userId="38102d34-0bd8-4c1a-9059-a8d52a88a25d" providerId="ADAL" clId="{8D506F20-E745-4A3C-A18D-5D06FA2B0EB6}" dt="2021-05-17T15:27:16.106" v="3007" actId="1076"/>
          <ac:picMkLst>
            <pc:docMk/>
            <pc:sldMk cId="478434238" sldId="266"/>
            <ac:picMk id="5" creationId="{B9BA6C70-B807-4164-8D67-E243D8E2ABD6}"/>
          </ac:picMkLst>
        </pc:picChg>
      </pc:sldChg>
      <pc:sldChg chg="del">
        <pc:chgData name="Pieter Bons" userId="38102d34-0bd8-4c1a-9059-a8d52a88a25d" providerId="ADAL" clId="{8D506F20-E745-4A3C-A18D-5D06FA2B0EB6}" dt="2021-05-17T08:38:27.004" v="233" actId="47"/>
        <pc:sldMkLst>
          <pc:docMk/>
          <pc:sldMk cId="2548657273" sldId="293"/>
        </pc:sldMkLst>
      </pc:sldChg>
      <pc:sldChg chg="del">
        <pc:chgData name="Pieter Bons" userId="38102d34-0bd8-4c1a-9059-a8d52a88a25d" providerId="ADAL" clId="{8D506F20-E745-4A3C-A18D-5D06FA2B0EB6}" dt="2021-05-17T08:38:30.530" v="234" actId="47"/>
        <pc:sldMkLst>
          <pc:docMk/>
          <pc:sldMk cId="341408825" sldId="294"/>
        </pc:sldMkLst>
      </pc:sldChg>
      <pc:sldChg chg="del">
        <pc:chgData name="Pieter Bons" userId="38102d34-0bd8-4c1a-9059-a8d52a88a25d" providerId="ADAL" clId="{8D506F20-E745-4A3C-A18D-5D06FA2B0EB6}" dt="2021-05-17T08:38:30.530" v="234" actId="47"/>
        <pc:sldMkLst>
          <pc:docMk/>
          <pc:sldMk cId="2776483293" sldId="295"/>
        </pc:sldMkLst>
      </pc:sldChg>
      <pc:sldChg chg="del">
        <pc:chgData name="Pieter Bons" userId="38102d34-0bd8-4c1a-9059-a8d52a88a25d" providerId="ADAL" clId="{8D506F20-E745-4A3C-A18D-5D06FA2B0EB6}" dt="2021-05-17T08:38:30.530" v="234" actId="47"/>
        <pc:sldMkLst>
          <pc:docMk/>
          <pc:sldMk cId="2161678186" sldId="296"/>
        </pc:sldMkLst>
      </pc:sldChg>
      <pc:sldChg chg="del">
        <pc:chgData name="Pieter Bons" userId="38102d34-0bd8-4c1a-9059-a8d52a88a25d" providerId="ADAL" clId="{8D506F20-E745-4A3C-A18D-5D06FA2B0EB6}" dt="2021-05-17T08:38:30.530" v="234" actId="47"/>
        <pc:sldMkLst>
          <pc:docMk/>
          <pc:sldMk cId="2873453452" sldId="297"/>
        </pc:sldMkLst>
      </pc:sldChg>
      <pc:sldChg chg="del">
        <pc:chgData name="Pieter Bons" userId="38102d34-0bd8-4c1a-9059-a8d52a88a25d" providerId="ADAL" clId="{8D506F20-E745-4A3C-A18D-5D06FA2B0EB6}" dt="2021-05-17T08:38:30.530" v="234" actId="47"/>
        <pc:sldMkLst>
          <pc:docMk/>
          <pc:sldMk cId="3551151347" sldId="298"/>
        </pc:sldMkLst>
      </pc:sldChg>
      <pc:sldChg chg="del">
        <pc:chgData name="Pieter Bons" userId="38102d34-0bd8-4c1a-9059-a8d52a88a25d" providerId="ADAL" clId="{8D506F20-E745-4A3C-A18D-5D06FA2B0EB6}" dt="2021-05-17T08:38:30.530" v="234" actId="47"/>
        <pc:sldMkLst>
          <pc:docMk/>
          <pc:sldMk cId="335965914" sldId="299"/>
        </pc:sldMkLst>
      </pc:sldChg>
      <pc:sldChg chg="del">
        <pc:chgData name="Pieter Bons" userId="38102d34-0bd8-4c1a-9059-a8d52a88a25d" providerId="ADAL" clId="{8D506F20-E745-4A3C-A18D-5D06FA2B0EB6}" dt="2021-05-17T08:38:30.530" v="234" actId="47"/>
        <pc:sldMkLst>
          <pc:docMk/>
          <pc:sldMk cId="2983034118" sldId="300"/>
        </pc:sldMkLst>
      </pc:sldChg>
      <pc:sldChg chg="del">
        <pc:chgData name="Pieter Bons" userId="38102d34-0bd8-4c1a-9059-a8d52a88a25d" providerId="ADAL" clId="{8D506F20-E745-4A3C-A18D-5D06FA2B0EB6}" dt="2021-05-17T08:38:30.530" v="234" actId="47"/>
        <pc:sldMkLst>
          <pc:docMk/>
          <pc:sldMk cId="2421889320" sldId="301"/>
        </pc:sldMkLst>
      </pc:sldChg>
      <pc:sldChg chg="del">
        <pc:chgData name="Pieter Bons" userId="38102d34-0bd8-4c1a-9059-a8d52a88a25d" providerId="ADAL" clId="{8D506F20-E745-4A3C-A18D-5D06FA2B0EB6}" dt="2021-05-17T08:38:30.530" v="234" actId="47"/>
        <pc:sldMkLst>
          <pc:docMk/>
          <pc:sldMk cId="102918868" sldId="302"/>
        </pc:sldMkLst>
      </pc:sldChg>
      <pc:sldChg chg="del">
        <pc:chgData name="Pieter Bons" userId="38102d34-0bd8-4c1a-9059-a8d52a88a25d" providerId="ADAL" clId="{8D506F20-E745-4A3C-A18D-5D06FA2B0EB6}" dt="2021-05-17T08:38:30.530" v="234" actId="47"/>
        <pc:sldMkLst>
          <pc:docMk/>
          <pc:sldMk cId="3758279953" sldId="304"/>
        </pc:sldMkLst>
      </pc:sldChg>
      <pc:sldChg chg="del">
        <pc:chgData name="Pieter Bons" userId="38102d34-0bd8-4c1a-9059-a8d52a88a25d" providerId="ADAL" clId="{8D506F20-E745-4A3C-A18D-5D06FA2B0EB6}" dt="2021-05-17T08:38:30.530" v="234" actId="47"/>
        <pc:sldMkLst>
          <pc:docMk/>
          <pc:sldMk cId="1581284972" sldId="305"/>
        </pc:sldMkLst>
      </pc:sldChg>
    </pc:docChg>
  </pc:docChgLst>
  <pc:docChgLst>
    <pc:chgData name="Jurjen Helmus" userId="eb3a18e8-e8bd-48c8-8f5b-fa02949b07d0" providerId="ADAL" clId="{CC0B6154-5BC3-45B2-B574-1AD14F139F8D}"/>
    <pc:docChg chg="custSel addSld delSld modSld sldOrd">
      <pc:chgData name="Jurjen Helmus" userId="eb3a18e8-e8bd-48c8-8f5b-fa02949b07d0" providerId="ADAL" clId="{CC0B6154-5BC3-45B2-B574-1AD14F139F8D}" dt="2022-12-05T10:28:40.887" v="179" actId="20577"/>
      <pc:docMkLst>
        <pc:docMk/>
      </pc:docMkLst>
      <pc:sldChg chg="ord">
        <pc:chgData name="Jurjen Helmus" userId="eb3a18e8-e8bd-48c8-8f5b-fa02949b07d0" providerId="ADAL" clId="{CC0B6154-5BC3-45B2-B574-1AD14F139F8D}" dt="2022-12-05T09:54:15.467" v="23"/>
        <pc:sldMkLst>
          <pc:docMk/>
          <pc:sldMk cId="1866584009" sldId="259"/>
        </pc:sldMkLst>
      </pc:sldChg>
      <pc:sldChg chg="del">
        <pc:chgData name="Jurjen Helmus" userId="eb3a18e8-e8bd-48c8-8f5b-fa02949b07d0" providerId="ADAL" clId="{CC0B6154-5BC3-45B2-B574-1AD14F139F8D}" dt="2022-12-05T10:28:12.854" v="165" actId="47"/>
        <pc:sldMkLst>
          <pc:docMk/>
          <pc:sldMk cId="2284423932" sldId="262"/>
        </pc:sldMkLst>
      </pc:sldChg>
      <pc:sldChg chg="del">
        <pc:chgData name="Jurjen Helmus" userId="eb3a18e8-e8bd-48c8-8f5b-fa02949b07d0" providerId="ADAL" clId="{CC0B6154-5BC3-45B2-B574-1AD14F139F8D}" dt="2022-12-05T10:28:14.527" v="166" actId="47"/>
        <pc:sldMkLst>
          <pc:docMk/>
          <pc:sldMk cId="2717711163" sldId="267"/>
        </pc:sldMkLst>
      </pc:sldChg>
      <pc:sldChg chg="modSp add mod ord">
        <pc:chgData name="Jurjen Helmus" userId="eb3a18e8-e8bd-48c8-8f5b-fa02949b07d0" providerId="ADAL" clId="{CC0B6154-5BC3-45B2-B574-1AD14F139F8D}" dt="2022-12-05T10:21:03.242" v="80" actId="20577"/>
        <pc:sldMkLst>
          <pc:docMk/>
          <pc:sldMk cId="0" sldId="272"/>
        </pc:sldMkLst>
        <pc:spChg chg="mod">
          <ac:chgData name="Jurjen Helmus" userId="eb3a18e8-e8bd-48c8-8f5b-fa02949b07d0" providerId="ADAL" clId="{CC0B6154-5BC3-45B2-B574-1AD14F139F8D}" dt="2022-12-05T10:21:03.242" v="80" actId="20577"/>
          <ac:spMkLst>
            <pc:docMk/>
            <pc:sldMk cId="0" sldId="272"/>
            <ac:spMk id="243" creationId="{00000000-0000-0000-0000-000000000000}"/>
          </ac:spMkLst>
        </pc:spChg>
      </pc:sldChg>
      <pc:sldChg chg="add">
        <pc:chgData name="Jurjen Helmus" userId="eb3a18e8-e8bd-48c8-8f5b-fa02949b07d0" providerId="ADAL" clId="{CC0B6154-5BC3-45B2-B574-1AD14F139F8D}" dt="2022-12-05T09:48:50.394" v="0"/>
        <pc:sldMkLst>
          <pc:docMk/>
          <pc:sldMk cId="1633715231" sldId="368"/>
        </pc:sldMkLst>
      </pc:sldChg>
      <pc:sldChg chg="add">
        <pc:chgData name="Jurjen Helmus" userId="eb3a18e8-e8bd-48c8-8f5b-fa02949b07d0" providerId="ADAL" clId="{CC0B6154-5BC3-45B2-B574-1AD14F139F8D}" dt="2022-12-05T09:48:50.394" v="0"/>
        <pc:sldMkLst>
          <pc:docMk/>
          <pc:sldMk cId="1197786051" sldId="369"/>
        </pc:sldMkLst>
      </pc:sldChg>
      <pc:sldChg chg="add">
        <pc:chgData name="Jurjen Helmus" userId="eb3a18e8-e8bd-48c8-8f5b-fa02949b07d0" providerId="ADAL" clId="{CC0B6154-5BC3-45B2-B574-1AD14F139F8D}" dt="2022-12-05T09:48:50.394" v="0"/>
        <pc:sldMkLst>
          <pc:docMk/>
          <pc:sldMk cId="858292884" sldId="370"/>
        </pc:sldMkLst>
      </pc:sldChg>
      <pc:sldChg chg="add">
        <pc:chgData name="Jurjen Helmus" userId="eb3a18e8-e8bd-48c8-8f5b-fa02949b07d0" providerId="ADAL" clId="{CC0B6154-5BC3-45B2-B574-1AD14F139F8D}" dt="2022-12-05T09:48:50.394" v="0"/>
        <pc:sldMkLst>
          <pc:docMk/>
          <pc:sldMk cId="911149450" sldId="371"/>
        </pc:sldMkLst>
      </pc:sldChg>
      <pc:sldChg chg="add">
        <pc:chgData name="Jurjen Helmus" userId="eb3a18e8-e8bd-48c8-8f5b-fa02949b07d0" providerId="ADAL" clId="{CC0B6154-5BC3-45B2-B574-1AD14F139F8D}" dt="2022-12-05T09:48:50.394" v="0"/>
        <pc:sldMkLst>
          <pc:docMk/>
          <pc:sldMk cId="1453586101" sldId="373"/>
        </pc:sldMkLst>
      </pc:sldChg>
      <pc:sldChg chg="add modNotes">
        <pc:chgData name="Jurjen Helmus" userId="eb3a18e8-e8bd-48c8-8f5b-fa02949b07d0" providerId="ADAL" clId="{CC0B6154-5BC3-45B2-B574-1AD14F139F8D}" dt="2022-12-05T09:48:50.624" v="5" actId="27636"/>
        <pc:sldMkLst>
          <pc:docMk/>
          <pc:sldMk cId="768860875" sldId="374"/>
        </pc:sldMkLst>
      </pc:sldChg>
      <pc:sldChg chg="modSp add mod">
        <pc:chgData name="Jurjen Helmus" userId="eb3a18e8-e8bd-48c8-8f5b-fa02949b07d0" providerId="ADAL" clId="{CC0B6154-5BC3-45B2-B574-1AD14F139F8D}" dt="2022-12-05T10:22:08.465" v="100" actId="6549"/>
        <pc:sldMkLst>
          <pc:docMk/>
          <pc:sldMk cId="1064202305" sldId="375"/>
        </pc:sldMkLst>
        <pc:spChg chg="mod">
          <ac:chgData name="Jurjen Helmus" userId="eb3a18e8-e8bd-48c8-8f5b-fa02949b07d0" providerId="ADAL" clId="{CC0B6154-5BC3-45B2-B574-1AD14F139F8D}" dt="2022-12-05T10:22:08.465" v="100" actId="6549"/>
          <ac:spMkLst>
            <pc:docMk/>
            <pc:sldMk cId="1064202305" sldId="375"/>
            <ac:spMk id="2" creationId="{00000000-0000-0000-0000-000000000000}"/>
          </ac:spMkLst>
        </pc:spChg>
      </pc:sldChg>
      <pc:sldChg chg="modSp add mod">
        <pc:chgData name="Jurjen Helmus" userId="eb3a18e8-e8bd-48c8-8f5b-fa02949b07d0" providerId="ADAL" clId="{CC0B6154-5BC3-45B2-B574-1AD14F139F8D}" dt="2022-12-05T09:48:50.594" v="4" actId="27636"/>
        <pc:sldMkLst>
          <pc:docMk/>
          <pc:sldMk cId="3600104555" sldId="387"/>
        </pc:sldMkLst>
        <pc:spChg chg="mod">
          <ac:chgData name="Jurjen Helmus" userId="eb3a18e8-e8bd-48c8-8f5b-fa02949b07d0" providerId="ADAL" clId="{CC0B6154-5BC3-45B2-B574-1AD14F139F8D}" dt="2022-12-05T09:48:50.594" v="4" actId="27636"/>
          <ac:spMkLst>
            <pc:docMk/>
            <pc:sldMk cId="3600104555" sldId="387"/>
            <ac:spMk id="2" creationId="{00000000-0000-0000-0000-000000000000}"/>
          </ac:spMkLst>
        </pc:spChg>
      </pc:sldChg>
      <pc:sldChg chg="add">
        <pc:chgData name="Jurjen Helmus" userId="eb3a18e8-e8bd-48c8-8f5b-fa02949b07d0" providerId="ADAL" clId="{CC0B6154-5BC3-45B2-B574-1AD14F139F8D}" dt="2022-12-05T09:48:50.394" v="0"/>
        <pc:sldMkLst>
          <pc:docMk/>
          <pc:sldMk cId="2047040478" sldId="393"/>
        </pc:sldMkLst>
      </pc:sldChg>
      <pc:sldChg chg="modSp add mod">
        <pc:chgData name="Jurjen Helmus" userId="eb3a18e8-e8bd-48c8-8f5b-fa02949b07d0" providerId="ADAL" clId="{CC0B6154-5BC3-45B2-B574-1AD14F139F8D}" dt="2022-12-05T10:24:36.599" v="108" actId="6549"/>
        <pc:sldMkLst>
          <pc:docMk/>
          <pc:sldMk cId="3680989059" sldId="394"/>
        </pc:sldMkLst>
        <pc:spChg chg="mod">
          <ac:chgData name="Jurjen Helmus" userId="eb3a18e8-e8bd-48c8-8f5b-fa02949b07d0" providerId="ADAL" clId="{CC0B6154-5BC3-45B2-B574-1AD14F139F8D}" dt="2022-12-05T10:24:36.599" v="108" actId="6549"/>
          <ac:spMkLst>
            <pc:docMk/>
            <pc:sldMk cId="3680989059" sldId="394"/>
            <ac:spMk id="2" creationId="{00000000-0000-0000-0000-000000000000}"/>
          </ac:spMkLst>
        </pc:spChg>
      </pc:sldChg>
      <pc:sldChg chg="add">
        <pc:chgData name="Jurjen Helmus" userId="eb3a18e8-e8bd-48c8-8f5b-fa02949b07d0" providerId="ADAL" clId="{CC0B6154-5BC3-45B2-B574-1AD14F139F8D}" dt="2022-12-05T09:52:45.672" v="14"/>
        <pc:sldMkLst>
          <pc:docMk/>
          <pc:sldMk cId="2941019542" sldId="396"/>
        </pc:sldMkLst>
      </pc:sldChg>
      <pc:sldChg chg="add">
        <pc:chgData name="Jurjen Helmus" userId="eb3a18e8-e8bd-48c8-8f5b-fa02949b07d0" providerId="ADAL" clId="{CC0B6154-5BC3-45B2-B574-1AD14F139F8D}" dt="2022-12-05T09:48:50.394" v="0"/>
        <pc:sldMkLst>
          <pc:docMk/>
          <pc:sldMk cId="3724197702" sldId="397"/>
        </pc:sldMkLst>
      </pc:sldChg>
      <pc:sldChg chg="add">
        <pc:chgData name="Jurjen Helmus" userId="eb3a18e8-e8bd-48c8-8f5b-fa02949b07d0" providerId="ADAL" clId="{CC0B6154-5BC3-45B2-B574-1AD14F139F8D}" dt="2022-12-05T09:48:50.394" v="0"/>
        <pc:sldMkLst>
          <pc:docMk/>
          <pc:sldMk cId="549044044" sldId="398"/>
        </pc:sldMkLst>
      </pc:sldChg>
      <pc:sldChg chg="add">
        <pc:chgData name="Jurjen Helmus" userId="eb3a18e8-e8bd-48c8-8f5b-fa02949b07d0" providerId="ADAL" clId="{CC0B6154-5BC3-45B2-B574-1AD14F139F8D}" dt="2022-12-05T09:48:50.394" v="0"/>
        <pc:sldMkLst>
          <pc:docMk/>
          <pc:sldMk cId="4009652200" sldId="399"/>
        </pc:sldMkLst>
      </pc:sldChg>
      <pc:sldChg chg="add">
        <pc:chgData name="Jurjen Helmus" userId="eb3a18e8-e8bd-48c8-8f5b-fa02949b07d0" providerId="ADAL" clId="{CC0B6154-5BC3-45B2-B574-1AD14F139F8D}" dt="2022-12-05T09:54:46.589" v="25"/>
        <pc:sldMkLst>
          <pc:docMk/>
          <pc:sldMk cId="1095507722" sldId="404"/>
        </pc:sldMkLst>
      </pc:sldChg>
      <pc:sldChg chg="add">
        <pc:chgData name="Jurjen Helmus" userId="eb3a18e8-e8bd-48c8-8f5b-fa02949b07d0" providerId="ADAL" clId="{CC0B6154-5BC3-45B2-B574-1AD14F139F8D}" dt="2022-12-05T09:54:46.589" v="25"/>
        <pc:sldMkLst>
          <pc:docMk/>
          <pc:sldMk cId="1493305596" sldId="405"/>
        </pc:sldMkLst>
      </pc:sldChg>
      <pc:sldChg chg="add">
        <pc:chgData name="Jurjen Helmus" userId="eb3a18e8-e8bd-48c8-8f5b-fa02949b07d0" providerId="ADAL" clId="{CC0B6154-5BC3-45B2-B574-1AD14F139F8D}" dt="2022-12-05T09:48:50.394" v="0"/>
        <pc:sldMkLst>
          <pc:docMk/>
          <pc:sldMk cId="1397270803" sldId="419"/>
        </pc:sldMkLst>
      </pc:sldChg>
      <pc:sldChg chg="add">
        <pc:chgData name="Jurjen Helmus" userId="eb3a18e8-e8bd-48c8-8f5b-fa02949b07d0" providerId="ADAL" clId="{CC0B6154-5BC3-45B2-B574-1AD14F139F8D}" dt="2022-12-05T09:54:46.589" v="25"/>
        <pc:sldMkLst>
          <pc:docMk/>
          <pc:sldMk cId="1756972141" sldId="420"/>
        </pc:sldMkLst>
      </pc:sldChg>
      <pc:sldChg chg="addSp delSp modSp add mod">
        <pc:chgData name="Jurjen Helmus" userId="eb3a18e8-e8bd-48c8-8f5b-fa02949b07d0" providerId="ADAL" clId="{CC0B6154-5BC3-45B2-B574-1AD14F139F8D}" dt="2022-12-05T09:59:58.801" v="35" actId="478"/>
        <pc:sldMkLst>
          <pc:docMk/>
          <pc:sldMk cId="2995471816" sldId="424"/>
        </pc:sldMkLst>
        <pc:spChg chg="del mod">
          <ac:chgData name="Jurjen Helmus" userId="eb3a18e8-e8bd-48c8-8f5b-fa02949b07d0" providerId="ADAL" clId="{CC0B6154-5BC3-45B2-B574-1AD14F139F8D}" dt="2022-12-05T09:59:50.734" v="34" actId="478"/>
          <ac:spMkLst>
            <pc:docMk/>
            <pc:sldMk cId="2995471816" sldId="424"/>
            <ac:spMk id="2" creationId="{F94CE38A-9FF6-A944-AB05-ACC183ED9F59}"/>
          </ac:spMkLst>
        </pc:spChg>
        <pc:spChg chg="add del mod">
          <ac:chgData name="Jurjen Helmus" userId="eb3a18e8-e8bd-48c8-8f5b-fa02949b07d0" providerId="ADAL" clId="{CC0B6154-5BC3-45B2-B574-1AD14F139F8D}" dt="2022-12-05T09:59:58.801" v="35" actId="478"/>
          <ac:spMkLst>
            <pc:docMk/>
            <pc:sldMk cId="2995471816" sldId="424"/>
            <ac:spMk id="4" creationId="{378E0592-EF74-4200-9B2D-439DDEFA7BEA}"/>
          </ac:spMkLst>
        </pc:spChg>
      </pc:sldChg>
      <pc:sldChg chg="add">
        <pc:chgData name="Jurjen Helmus" userId="eb3a18e8-e8bd-48c8-8f5b-fa02949b07d0" providerId="ADAL" clId="{CC0B6154-5BC3-45B2-B574-1AD14F139F8D}" dt="2022-12-05T09:54:46.589" v="25"/>
        <pc:sldMkLst>
          <pc:docMk/>
          <pc:sldMk cId="1606764826" sldId="425"/>
        </pc:sldMkLst>
      </pc:sldChg>
      <pc:sldChg chg="add">
        <pc:chgData name="Jurjen Helmus" userId="eb3a18e8-e8bd-48c8-8f5b-fa02949b07d0" providerId="ADAL" clId="{CC0B6154-5BC3-45B2-B574-1AD14F139F8D}" dt="2022-12-05T09:54:46.589" v="25"/>
        <pc:sldMkLst>
          <pc:docMk/>
          <pc:sldMk cId="3021849532" sldId="426"/>
        </pc:sldMkLst>
      </pc:sldChg>
      <pc:sldChg chg="add">
        <pc:chgData name="Jurjen Helmus" userId="eb3a18e8-e8bd-48c8-8f5b-fa02949b07d0" providerId="ADAL" clId="{CC0B6154-5BC3-45B2-B574-1AD14F139F8D}" dt="2022-12-05T09:54:46.589" v="25"/>
        <pc:sldMkLst>
          <pc:docMk/>
          <pc:sldMk cId="67985915" sldId="427"/>
        </pc:sldMkLst>
      </pc:sldChg>
      <pc:sldChg chg="modSp add mod">
        <pc:chgData name="Jurjen Helmus" userId="eb3a18e8-e8bd-48c8-8f5b-fa02949b07d0" providerId="ADAL" clId="{CC0B6154-5BC3-45B2-B574-1AD14F139F8D}" dt="2022-12-05T10:24:44.856" v="115" actId="20577"/>
        <pc:sldMkLst>
          <pc:docMk/>
          <pc:sldMk cId="3222527801" sldId="430"/>
        </pc:sldMkLst>
        <pc:spChg chg="mod">
          <ac:chgData name="Jurjen Helmus" userId="eb3a18e8-e8bd-48c8-8f5b-fa02949b07d0" providerId="ADAL" clId="{CC0B6154-5BC3-45B2-B574-1AD14F139F8D}" dt="2022-12-05T10:24:44.856" v="115" actId="20577"/>
          <ac:spMkLst>
            <pc:docMk/>
            <pc:sldMk cId="3222527801" sldId="430"/>
            <ac:spMk id="2" creationId="{1154E3E4-96B7-1343-A09E-F73C317FB127}"/>
          </ac:spMkLst>
        </pc:spChg>
      </pc:sldChg>
      <pc:sldChg chg="modSp add mod">
        <pc:chgData name="Jurjen Helmus" userId="eb3a18e8-e8bd-48c8-8f5b-fa02949b07d0" providerId="ADAL" clId="{CC0B6154-5BC3-45B2-B574-1AD14F139F8D}" dt="2022-12-05T09:48:50.510" v="1" actId="27636"/>
        <pc:sldMkLst>
          <pc:docMk/>
          <pc:sldMk cId="4007357483" sldId="437"/>
        </pc:sldMkLst>
        <pc:spChg chg="mod">
          <ac:chgData name="Jurjen Helmus" userId="eb3a18e8-e8bd-48c8-8f5b-fa02949b07d0" providerId="ADAL" clId="{CC0B6154-5BC3-45B2-B574-1AD14F139F8D}" dt="2022-12-05T09:48:50.510" v="1" actId="27636"/>
          <ac:spMkLst>
            <pc:docMk/>
            <pc:sldMk cId="4007357483" sldId="437"/>
            <ac:spMk id="8" creationId="{9226574B-5FB1-C249-B515-F23CFCCA3325}"/>
          </ac:spMkLst>
        </pc:spChg>
      </pc:sldChg>
      <pc:sldChg chg="add ord">
        <pc:chgData name="Jurjen Helmus" userId="eb3a18e8-e8bd-48c8-8f5b-fa02949b07d0" providerId="ADAL" clId="{CC0B6154-5BC3-45B2-B574-1AD14F139F8D}" dt="2022-12-05T09:51:45.014" v="8"/>
        <pc:sldMkLst>
          <pc:docMk/>
          <pc:sldMk cId="3251480223" sldId="438"/>
        </pc:sldMkLst>
      </pc:sldChg>
      <pc:sldChg chg="modSp add mod ord">
        <pc:chgData name="Jurjen Helmus" userId="eb3a18e8-e8bd-48c8-8f5b-fa02949b07d0" providerId="ADAL" clId="{CC0B6154-5BC3-45B2-B574-1AD14F139F8D}" dt="2022-12-05T10:28:27.398" v="167" actId="14100"/>
        <pc:sldMkLst>
          <pc:docMk/>
          <pc:sldMk cId="442624123" sldId="440"/>
        </pc:sldMkLst>
        <pc:spChg chg="mod">
          <ac:chgData name="Jurjen Helmus" userId="eb3a18e8-e8bd-48c8-8f5b-fa02949b07d0" providerId="ADAL" clId="{CC0B6154-5BC3-45B2-B574-1AD14F139F8D}" dt="2022-12-05T10:28:27.398" v="167" actId="14100"/>
          <ac:spMkLst>
            <pc:docMk/>
            <pc:sldMk cId="442624123" sldId="440"/>
            <ac:spMk id="2" creationId="{DEFC457C-BA03-E04D-8D48-2962A36472E4}"/>
          </ac:spMkLst>
        </pc:spChg>
        <pc:spChg chg="mod">
          <ac:chgData name="Jurjen Helmus" userId="eb3a18e8-e8bd-48c8-8f5b-fa02949b07d0" providerId="ADAL" clId="{CC0B6154-5BC3-45B2-B574-1AD14F139F8D}" dt="2022-12-05T09:48:50.585" v="2" actId="27636"/>
          <ac:spMkLst>
            <pc:docMk/>
            <pc:sldMk cId="442624123" sldId="440"/>
            <ac:spMk id="3" creationId="{CFC34B3B-35DB-FF49-A6AE-413ED6FBC7F8}"/>
          </ac:spMkLst>
        </pc:spChg>
      </pc:sldChg>
      <pc:sldChg chg="modSp add mod">
        <pc:chgData name="Jurjen Helmus" userId="eb3a18e8-e8bd-48c8-8f5b-fa02949b07d0" providerId="ADAL" clId="{CC0B6154-5BC3-45B2-B574-1AD14F139F8D}" dt="2022-12-05T10:20:46.866" v="59" actId="20577"/>
        <pc:sldMkLst>
          <pc:docMk/>
          <pc:sldMk cId="0" sldId="441"/>
        </pc:sldMkLst>
        <pc:spChg chg="mod">
          <ac:chgData name="Jurjen Helmus" userId="eb3a18e8-e8bd-48c8-8f5b-fa02949b07d0" providerId="ADAL" clId="{CC0B6154-5BC3-45B2-B574-1AD14F139F8D}" dt="2022-12-05T10:20:46.866" v="59" actId="20577"/>
          <ac:spMkLst>
            <pc:docMk/>
            <pc:sldMk cId="0" sldId="441"/>
            <ac:spMk id="243" creationId="{00000000-0000-0000-0000-000000000000}"/>
          </ac:spMkLst>
        </pc:spChg>
      </pc:sldChg>
      <pc:sldChg chg="modSp add mod">
        <pc:chgData name="Jurjen Helmus" userId="eb3a18e8-e8bd-48c8-8f5b-fa02949b07d0" providerId="ADAL" clId="{CC0B6154-5BC3-45B2-B574-1AD14F139F8D}" dt="2022-12-05T10:28:40.887" v="179" actId="20577"/>
        <pc:sldMkLst>
          <pc:docMk/>
          <pc:sldMk cId="0" sldId="442"/>
        </pc:sldMkLst>
        <pc:spChg chg="mod">
          <ac:chgData name="Jurjen Helmus" userId="eb3a18e8-e8bd-48c8-8f5b-fa02949b07d0" providerId="ADAL" clId="{CC0B6154-5BC3-45B2-B574-1AD14F139F8D}" dt="2022-12-05T10:28:40.887" v="179" actId="20577"/>
          <ac:spMkLst>
            <pc:docMk/>
            <pc:sldMk cId="0" sldId="442"/>
            <ac:spMk id="243" creationId="{00000000-0000-0000-0000-000000000000}"/>
          </ac:spMkLst>
        </pc:spChg>
      </pc:sldChg>
      <pc:sldChg chg="new del">
        <pc:chgData name="Jurjen Helmus" userId="eb3a18e8-e8bd-48c8-8f5b-fa02949b07d0" providerId="ADAL" clId="{CC0B6154-5BC3-45B2-B574-1AD14F139F8D}" dt="2022-12-05T09:53:02.521" v="18" actId="2696"/>
        <pc:sldMkLst>
          <pc:docMk/>
          <pc:sldMk cId="2428121640" sldId="443"/>
        </pc:sldMkLst>
      </pc:sldChg>
      <pc:sldChg chg="modSp add mod ord">
        <pc:chgData name="Jurjen Helmus" userId="eb3a18e8-e8bd-48c8-8f5b-fa02949b07d0" providerId="ADAL" clId="{CC0B6154-5BC3-45B2-B574-1AD14F139F8D}" dt="2022-12-05T10:27:11.002" v="143" actId="20577"/>
        <pc:sldMkLst>
          <pc:docMk/>
          <pc:sldMk cId="3716213864" sldId="443"/>
        </pc:sldMkLst>
        <pc:spChg chg="mod">
          <ac:chgData name="Jurjen Helmus" userId="eb3a18e8-e8bd-48c8-8f5b-fa02949b07d0" providerId="ADAL" clId="{CC0B6154-5BC3-45B2-B574-1AD14F139F8D}" dt="2022-12-05T10:27:11.002" v="143" actId="20577"/>
          <ac:spMkLst>
            <pc:docMk/>
            <pc:sldMk cId="3716213864" sldId="443"/>
            <ac:spMk id="243" creationId="{00000000-0000-0000-0000-000000000000}"/>
          </ac:spMkLst>
        </pc:spChg>
      </pc:sldChg>
      <pc:sldChg chg="new del">
        <pc:chgData name="Jurjen Helmus" userId="eb3a18e8-e8bd-48c8-8f5b-fa02949b07d0" providerId="ADAL" clId="{CC0B6154-5BC3-45B2-B574-1AD14F139F8D}" dt="2022-12-05T09:54:57.036" v="28" actId="2696"/>
        <pc:sldMkLst>
          <pc:docMk/>
          <pc:sldMk cId="3863755793" sldId="444"/>
        </pc:sldMkLst>
      </pc:sldChg>
      <pc:sldChg chg="modSp add mod ord">
        <pc:chgData name="Jurjen Helmus" userId="eb3a18e8-e8bd-48c8-8f5b-fa02949b07d0" providerId="ADAL" clId="{CC0B6154-5BC3-45B2-B574-1AD14F139F8D}" dt="2022-12-05T10:27:43.757" v="163"/>
        <pc:sldMkLst>
          <pc:docMk/>
          <pc:sldMk cId="3395687665" sldId="445"/>
        </pc:sldMkLst>
        <pc:spChg chg="mod">
          <ac:chgData name="Jurjen Helmus" userId="eb3a18e8-e8bd-48c8-8f5b-fa02949b07d0" providerId="ADAL" clId="{CC0B6154-5BC3-45B2-B574-1AD14F139F8D}" dt="2022-12-05T09:59:41.868" v="32" actId="1036"/>
          <ac:spMkLst>
            <pc:docMk/>
            <pc:sldMk cId="3395687665" sldId="445"/>
            <ac:spMk id="2" creationId="{1EBA193E-D24A-1E46-BCC0-ED954F2CFE87}"/>
          </ac:spMkLst>
        </pc:spChg>
      </pc:sldChg>
      <pc:sldChg chg="modSp add mod">
        <pc:chgData name="Jurjen Helmus" userId="eb3a18e8-e8bd-48c8-8f5b-fa02949b07d0" providerId="ADAL" clId="{CC0B6154-5BC3-45B2-B574-1AD14F139F8D}" dt="2022-12-05T10:27:29.857" v="161" actId="20577"/>
        <pc:sldMkLst>
          <pc:docMk/>
          <pc:sldMk cId="3466497839" sldId="446"/>
        </pc:sldMkLst>
        <pc:spChg chg="mod">
          <ac:chgData name="Jurjen Helmus" userId="eb3a18e8-e8bd-48c8-8f5b-fa02949b07d0" providerId="ADAL" clId="{CC0B6154-5BC3-45B2-B574-1AD14F139F8D}" dt="2022-12-05T10:27:29.857" v="161" actId="20577"/>
          <ac:spMkLst>
            <pc:docMk/>
            <pc:sldMk cId="3466497839" sldId="446"/>
            <ac:spMk id="243" creationId="{00000000-0000-0000-0000-000000000000}"/>
          </ac:spMkLst>
        </pc:spChg>
      </pc:sldChg>
      <pc:sldChg chg="add">
        <pc:chgData name="Jurjen Helmus" userId="eb3a18e8-e8bd-48c8-8f5b-fa02949b07d0" providerId="ADAL" clId="{CC0B6154-5BC3-45B2-B574-1AD14F139F8D}" dt="2022-12-05T10:28:02.627" v="164"/>
        <pc:sldMkLst>
          <pc:docMk/>
          <pc:sldMk cId="3932617864" sldId="447"/>
        </pc:sldMkLst>
      </pc:sldChg>
    </pc:docChg>
  </pc:docChgLst>
  <pc:docChgLst>
    <pc:chgData name="Ryan Burruss" userId="0169db6a-555a-45b9-bbcc-1ea7637873f6" providerId="ADAL" clId="{0A40EB32-0619-4025-9AA1-B97431A8B088}"/>
    <pc:docChg chg="undo custSel addSld delSld modSld sldOrd">
      <pc:chgData name="Ryan Burruss" userId="0169db6a-555a-45b9-bbcc-1ea7637873f6" providerId="ADAL" clId="{0A40EB32-0619-4025-9AA1-B97431A8B088}" dt="2024-12-04T16:59:55.821" v="2629" actId="14100"/>
      <pc:docMkLst>
        <pc:docMk/>
      </pc:docMkLst>
      <pc:sldChg chg="modSp mod">
        <pc:chgData name="Ryan Burruss" userId="0169db6a-555a-45b9-bbcc-1ea7637873f6" providerId="ADAL" clId="{0A40EB32-0619-4025-9AA1-B97431A8B088}" dt="2024-12-02T16:11:31.207" v="3" actId="20577"/>
        <pc:sldMkLst>
          <pc:docMk/>
          <pc:sldMk cId="67661212" sldId="256"/>
        </pc:sldMkLst>
        <pc:spChg chg="mod">
          <ac:chgData name="Ryan Burruss" userId="0169db6a-555a-45b9-bbcc-1ea7637873f6" providerId="ADAL" clId="{0A40EB32-0619-4025-9AA1-B97431A8B088}" dt="2024-12-02T16:11:31.207" v="3" actId="20577"/>
          <ac:spMkLst>
            <pc:docMk/>
            <pc:sldMk cId="67661212" sldId="256"/>
            <ac:spMk id="2" creationId="{A557D11F-F03F-42E6-939E-BCDE744B8E08}"/>
          </ac:spMkLst>
        </pc:spChg>
      </pc:sldChg>
      <pc:sldChg chg="modSp mod modNotesTx">
        <pc:chgData name="Ryan Burruss" userId="0169db6a-555a-45b9-bbcc-1ea7637873f6" providerId="ADAL" clId="{0A40EB32-0619-4025-9AA1-B97431A8B088}" dt="2024-12-03T21:59:08.249" v="2181" actId="790"/>
        <pc:sldMkLst>
          <pc:docMk/>
          <pc:sldMk cId="3931682098" sldId="257"/>
        </pc:sldMkLst>
        <pc:spChg chg="mod">
          <ac:chgData name="Ryan Burruss" userId="0169db6a-555a-45b9-bbcc-1ea7637873f6" providerId="ADAL" clId="{0A40EB32-0619-4025-9AA1-B97431A8B088}" dt="2024-12-03T21:59:02.014" v="2180" actId="790"/>
          <ac:spMkLst>
            <pc:docMk/>
            <pc:sldMk cId="3931682098" sldId="257"/>
            <ac:spMk id="2" creationId="{977660A1-FF1C-45A3-985A-93125EF8856E}"/>
          </ac:spMkLst>
        </pc:spChg>
        <pc:spChg chg="mod">
          <ac:chgData name="Ryan Burruss" userId="0169db6a-555a-45b9-bbcc-1ea7637873f6" providerId="ADAL" clId="{0A40EB32-0619-4025-9AA1-B97431A8B088}" dt="2024-12-03T21:59:02.014" v="2180" actId="790"/>
          <ac:spMkLst>
            <pc:docMk/>
            <pc:sldMk cId="3931682098" sldId="257"/>
            <ac:spMk id="3" creationId="{1B79ECF2-DF93-493A-A5AC-AAA71D7D0C07}"/>
          </ac:spMkLst>
        </pc:spChg>
      </pc:sldChg>
      <pc:sldChg chg="del mod modShow">
        <pc:chgData name="Ryan Burruss" userId="0169db6a-555a-45b9-bbcc-1ea7637873f6" providerId="ADAL" clId="{0A40EB32-0619-4025-9AA1-B97431A8B088}" dt="2024-12-02T16:18:49.820" v="185" actId="2696"/>
        <pc:sldMkLst>
          <pc:docMk/>
          <pc:sldMk cId="3675582180" sldId="260"/>
        </pc:sldMkLst>
      </pc:sldChg>
      <pc:sldChg chg="modSp mod">
        <pc:chgData name="Ryan Burruss" userId="0169db6a-555a-45b9-bbcc-1ea7637873f6" providerId="ADAL" clId="{0A40EB32-0619-4025-9AA1-B97431A8B088}" dt="2024-12-02T16:18:42.711" v="184" actId="20577"/>
        <pc:sldMkLst>
          <pc:docMk/>
          <pc:sldMk cId="2666968266" sldId="261"/>
        </pc:sldMkLst>
        <pc:spChg chg="mod">
          <ac:chgData name="Ryan Burruss" userId="0169db6a-555a-45b9-bbcc-1ea7637873f6" providerId="ADAL" clId="{0A40EB32-0619-4025-9AA1-B97431A8B088}" dt="2024-12-02T16:18:42.711" v="184" actId="20577"/>
          <ac:spMkLst>
            <pc:docMk/>
            <pc:sldMk cId="2666968266" sldId="261"/>
            <ac:spMk id="2" creationId="{BD8C62E4-CAD9-454D-A6CF-A0F2238CBAF4}"/>
          </ac:spMkLst>
        </pc:spChg>
      </pc:sldChg>
      <pc:sldChg chg="modSp mod modNotesTx">
        <pc:chgData name="Ryan Burruss" userId="0169db6a-555a-45b9-bbcc-1ea7637873f6" providerId="ADAL" clId="{0A40EB32-0619-4025-9AA1-B97431A8B088}" dt="2024-12-04T12:27:16.042" v="2327"/>
        <pc:sldMkLst>
          <pc:docMk/>
          <pc:sldMk cId="564932203" sldId="263"/>
        </pc:sldMkLst>
        <pc:spChg chg="mod">
          <ac:chgData name="Ryan Burruss" userId="0169db6a-555a-45b9-bbcc-1ea7637873f6" providerId="ADAL" clId="{0A40EB32-0619-4025-9AA1-B97431A8B088}" dt="2024-12-03T19:50:47.134" v="1814" actId="20577"/>
          <ac:spMkLst>
            <pc:docMk/>
            <pc:sldMk cId="564932203" sldId="263"/>
            <ac:spMk id="3" creationId="{46A12E0A-D054-40FD-B679-D1CF8425970B}"/>
          </ac:spMkLst>
        </pc:spChg>
      </pc:sldChg>
      <pc:sldChg chg="modSp mod ord modNotesTx">
        <pc:chgData name="Ryan Burruss" userId="0169db6a-555a-45b9-bbcc-1ea7637873f6" providerId="ADAL" clId="{0A40EB32-0619-4025-9AA1-B97431A8B088}" dt="2024-12-04T16:10:44.563" v="2421" actId="313"/>
        <pc:sldMkLst>
          <pc:docMk/>
          <pc:sldMk cId="3957784107" sldId="265"/>
        </pc:sldMkLst>
        <pc:spChg chg="mod">
          <ac:chgData name="Ryan Burruss" userId="0169db6a-555a-45b9-bbcc-1ea7637873f6" providerId="ADAL" clId="{0A40EB32-0619-4025-9AA1-B97431A8B088}" dt="2024-12-03T19:52:55.578" v="1869" actId="20577"/>
          <ac:spMkLst>
            <pc:docMk/>
            <pc:sldMk cId="3957784107" sldId="265"/>
            <ac:spMk id="2" creationId="{F6ADB3DC-9F0D-47F7-BC90-273E75D9729E}"/>
          </ac:spMkLst>
        </pc:spChg>
        <pc:spChg chg="mod">
          <ac:chgData name="Ryan Burruss" userId="0169db6a-555a-45b9-bbcc-1ea7637873f6" providerId="ADAL" clId="{0A40EB32-0619-4025-9AA1-B97431A8B088}" dt="2024-12-04T16:10:44.563" v="2421" actId="313"/>
          <ac:spMkLst>
            <pc:docMk/>
            <pc:sldMk cId="3957784107" sldId="265"/>
            <ac:spMk id="3" creationId="{D8CD07C2-EF23-474D-B3F9-C4CC81FA7652}"/>
          </ac:spMkLst>
        </pc:spChg>
      </pc:sldChg>
      <pc:sldChg chg="modSp mod modNotesTx">
        <pc:chgData name="Ryan Burruss" userId="0169db6a-555a-45b9-bbcc-1ea7637873f6" providerId="ADAL" clId="{0A40EB32-0619-4025-9AA1-B97431A8B088}" dt="2024-12-04T16:11:33.961" v="2455" actId="20577"/>
        <pc:sldMkLst>
          <pc:docMk/>
          <pc:sldMk cId="478434238" sldId="266"/>
        </pc:sldMkLst>
        <pc:spChg chg="mod">
          <ac:chgData name="Ryan Burruss" userId="0169db6a-555a-45b9-bbcc-1ea7637873f6" providerId="ADAL" clId="{0A40EB32-0619-4025-9AA1-B97431A8B088}" dt="2024-12-04T12:22:33.536" v="2278" actId="20577"/>
          <ac:spMkLst>
            <pc:docMk/>
            <pc:sldMk cId="478434238" sldId="266"/>
            <ac:spMk id="2" creationId="{AFEB85B2-5C8A-411A-AE75-8F5CBB559FD5}"/>
          </ac:spMkLst>
        </pc:spChg>
        <pc:spChg chg="mod">
          <ac:chgData name="Ryan Burruss" userId="0169db6a-555a-45b9-bbcc-1ea7637873f6" providerId="ADAL" clId="{0A40EB32-0619-4025-9AA1-B97431A8B088}" dt="2024-12-04T16:11:33.961" v="2455" actId="20577"/>
          <ac:spMkLst>
            <pc:docMk/>
            <pc:sldMk cId="478434238" sldId="266"/>
            <ac:spMk id="3" creationId="{D469E9CA-6C5F-4DEB-A995-6FBD4F622F42}"/>
          </ac:spMkLst>
        </pc:spChg>
      </pc:sldChg>
      <pc:sldChg chg="modSp mod">
        <pc:chgData name="Ryan Burruss" userId="0169db6a-555a-45b9-bbcc-1ea7637873f6" providerId="ADAL" clId="{0A40EB32-0619-4025-9AA1-B97431A8B088}" dt="2024-12-04T16:12:46.653" v="2462" actId="790"/>
        <pc:sldMkLst>
          <pc:docMk/>
          <pc:sldMk cId="0" sldId="272"/>
        </pc:sldMkLst>
        <pc:spChg chg="mod">
          <ac:chgData name="Ryan Burruss" userId="0169db6a-555a-45b9-bbcc-1ea7637873f6" providerId="ADAL" clId="{0A40EB32-0619-4025-9AA1-B97431A8B088}" dt="2024-12-04T16:12:46.653" v="2462" actId="790"/>
          <ac:spMkLst>
            <pc:docMk/>
            <pc:sldMk cId="0" sldId="272"/>
            <ac:spMk id="6" creationId="{00000000-0000-0000-0000-000000000000}"/>
          </ac:spMkLst>
        </pc:spChg>
        <pc:spChg chg="mod">
          <ac:chgData name="Ryan Burruss" userId="0169db6a-555a-45b9-bbcc-1ea7637873f6" providerId="ADAL" clId="{0A40EB32-0619-4025-9AA1-B97431A8B088}" dt="2024-12-04T16:12:46.653" v="2462" actId="790"/>
          <ac:spMkLst>
            <pc:docMk/>
            <pc:sldMk cId="0" sldId="272"/>
            <ac:spMk id="240" creationId="{00000000-0000-0000-0000-000000000000}"/>
          </ac:spMkLst>
        </pc:spChg>
        <pc:spChg chg="mod">
          <ac:chgData name="Ryan Burruss" userId="0169db6a-555a-45b9-bbcc-1ea7637873f6" providerId="ADAL" clId="{0A40EB32-0619-4025-9AA1-B97431A8B088}" dt="2024-12-04T16:12:46.653" v="2462" actId="790"/>
          <ac:spMkLst>
            <pc:docMk/>
            <pc:sldMk cId="0" sldId="272"/>
            <ac:spMk id="241" creationId="{00000000-0000-0000-0000-000000000000}"/>
          </ac:spMkLst>
        </pc:spChg>
        <pc:spChg chg="mod">
          <ac:chgData name="Ryan Burruss" userId="0169db6a-555a-45b9-bbcc-1ea7637873f6" providerId="ADAL" clId="{0A40EB32-0619-4025-9AA1-B97431A8B088}" dt="2024-12-04T16:12:46.653" v="2462" actId="790"/>
          <ac:spMkLst>
            <pc:docMk/>
            <pc:sldMk cId="0" sldId="272"/>
            <ac:spMk id="242" creationId="{00000000-0000-0000-0000-000000000000}"/>
          </ac:spMkLst>
        </pc:spChg>
        <pc:spChg chg="mod">
          <ac:chgData name="Ryan Burruss" userId="0169db6a-555a-45b9-bbcc-1ea7637873f6" providerId="ADAL" clId="{0A40EB32-0619-4025-9AA1-B97431A8B088}" dt="2024-12-04T16:12:46.653" v="2462" actId="790"/>
          <ac:spMkLst>
            <pc:docMk/>
            <pc:sldMk cId="0" sldId="272"/>
            <ac:spMk id="243" creationId="{00000000-0000-0000-0000-000000000000}"/>
          </ac:spMkLst>
        </pc:spChg>
      </pc:sldChg>
      <pc:sldChg chg="modSp mod ord">
        <pc:chgData name="Ryan Burruss" userId="0169db6a-555a-45b9-bbcc-1ea7637873f6" providerId="ADAL" clId="{0A40EB32-0619-4025-9AA1-B97431A8B088}" dt="2024-12-03T16:33:14.085" v="819" actId="14100"/>
        <pc:sldMkLst>
          <pc:docMk/>
          <pc:sldMk cId="1633715231" sldId="368"/>
        </pc:sldMkLst>
        <pc:spChg chg="mod">
          <ac:chgData name="Ryan Burruss" userId="0169db6a-555a-45b9-bbcc-1ea7637873f6" providerId="ADAL" clId="{0A40EB32-0619-4025-9AA1-B97431A8B088}" dt="2024-12-03T16:31:49.131" v="817" actId="14100"/>
          <ac:spMkLst>
            <pc:docMk/>
            <pc:sldMk cId="1633715231" sldId="368"/>
            <ac:spMk id="10" creationId="{00000000-0000-0000-0000-000000000000}"/>
          </ac:spMkLst>
        </pc:spChg>
        <pc:spChg chg="mod">
          <ac:chgData name="Ryan Burruss" userId="0169db6a-555a-45b9-bbcc-1ea7637873f6" providerId="ADAL" clId="{0A40EB32-0619-4025-9AA1-B97431A8B088}" dt="2024-12-03T16:31:16.879" v="816" actId="790"/>
          <ac:spMkLst>
            <pc:docMk/>
            <pc:sldMk cId="1633715231" sldId="368"/>
            <ac:spMk id="11" creationId="{00000000-0000-0000-0000-000000000000}"/>
          </ac:spMkLst>
        </pc:spChg>
        <pc:spChg chg="mod">
          <ac:chgData name="Ryan Burruss" userId="0169db6a-555a-45b9-bbcc-1ea7637873f6" providerId="ADAL" clId="{0A40EB32-0619-4025-9AA1-B97431A8B088}" dt="2024-12-03T16:33:14.085" v="819" actId="14100"/>
          <ac:spMkLst>
            <pc:docMk/>
            <pc:sldMk cId="1633715231" sldId="368"/>
            <ac:spMk id="12" creationId="{00000000-0000-0000-0000-000000000000}"/>
          </ac:spMkLst>
        </pc:spChg>
      </pc:sldChg>
      <pc:sldChg chg="modSp mod">
        <pc:chgData name="Ryan Burruss" userId="0169db6a-555a-45b9-bbcc-1ea7637873f6" providerId="ADAL" clId="{0A40EB32-0619-4025-9AA1-B97431A8B088}" dt="2024-12-03T16:33:46.391" v="820" actId="790"/>
        <pc:sldMkLst>
          <pc:docMk/>
          <pc:sldMk cId="1197786051" sldId="369"/>
        </pc:sldMkLst>
        <pc:spChg chg="mod">
          <ac:chgData name="Ryan Burruss" userId="0169db6a-555a-45b9-bbcc-1ea7637873f6" providerId="ADAL" clId="{0A40EB32-0619-4025-9AA1-B97431A8B088}" dt="2024-12-03T16:33:46.391" v="820" actId="790"/>
          <ac:spMkLst>
            <pc:docMk/>
            <pc:sldMk cId="1197786051" sldId="369"/>
            <ac:spMk id="2" creationId="{00000000-0000-0000-0000-000000000000}"/>
          </ac:spMkLst>
        </pc:spChg>
      </pc:sldChg>
      <pc:sldChg chg="addSp delSp modSp mod">
        <pc:chgData name="Ryan Burruss" userId="0169db6a-555a-45b9-bbcc-1ea7637873f6" providerId="ADAL" clId="{0A40EB32-0619-4025-9AA1-B97431A8B088}" dt="2024-12-03T22:00:31.598" v="2188" actId="14100"/>
        <pc:sldMkLst>
          <pc:docMk/>
          <pc:sldMk cId="858292884" sldId="370"/>
        </pc:sldMkLst>
        <pc:spChg chg="add del mod">
          <ac:chgData name="Ryan Burruss" userId="0169db6a-555a-45b9-bbcc-1ea7637873f6" providerId="ADAL" clId="{0A40EB32-0619-4025-9AA1-B97431A8B088}" dt="2024-12-02T16:16:00.434" v="145" actId="478"/>
          <ac:spMkLst>
            <pc:docMk/>
            <pc:sldMk cId="858292884" sldId="370"/>
            <ac:spMk id="2" creationId="{3ACD3FCF-5F19-3FE4-D167-001C58631094}"/>
          </ac:spMkLst>
        </pc:spChg>
        <pc:spChg chg="mod">
          <ac:chgData name="Ryan Burruss" userId="0169db6a-555a-45b9-bbcc-1ea7637873f6" providerId="ADAL" clId="{0A40EB32-0619-4025-9AA1-B97431A8B088}" dt="2024-12-03T22:00:31.598" v="2188" actId="14100"/>
          <ac:spMkLst>
            <pc:docMk/>
            <pc:sldMk cId="858292884" sldId="370"/>
            <ac:spMk id="3" creationId="{00000000-0000-0000-0000-000000000000}"/>
          </ac:spMkLst>
        </pc:spChg>
        <pc:picChg chg="del">
          <ac:chgData name="Ryan Burruss" userId="0169db6a-555a-45b9-bbcc-1ea7637873f6" providerId="ADAL" clId="{0A40EB32-0619-4025-9AA1-B97431A8B088}" dt="2024-12-02T16:15:58.648" v="144" actId="478"/>
          <ac:picMkLst>
            <pc:docMk/>
            <pc:sldMk cId="858292884" sldId="370"/>
            <ac:picMk id="1026" creationId="{00000000-0000-0000-0000-000000000000}"/>
          </ac:picMkLst>
        </pc:picChg>
      </pc:sldChg>
      <pc:sldChg chg="modSp mod">
        <pc:chgData name="Ryan Burruss" userId="0169db6a-555a-45b9-bbcc-1ea7637873f6" providerId="ADAL" clId="{0A40EB32-0619-4025-9AA1-B97431A8B088}" dt="2024-12-03T14:59:48.872" v="290" actId="20577"/>
        <pc:sldMkLst>
          <pc:docMk/>
          <pc:sldMk cId="1453586101" sldId="373"/>
        </pc:sldMkLst>
        <pc:spChg chg="mod">
          <ac:chgData name="Ryan Burruss" userId="0169db6a-555a-45b9-bbcc-1ea7637873f6" providerId="ADAL" clId="{0A40EB32-0619-4025-9AA1-B97431A8B088}" dt="2024-12-03T14:59:48.872" v="290" actId="20577"/>
          <ac:spMkLst>
            <pc:docMk/>
            <pc:sldMk cId="1453586101" sldId="373"/>
            <ac:spMk id="3" creationId="{00000000-0000-0000-0000-000000000000}"/>
          </ac:spMkLst>
        </pc:spChg>
      </pc:sldChg>
      <pc:sldChg chg="delSp modSp mod modNotesTx">
        <pc:chgData name="Ryan Burruss" userId="0169db6a-555a-45b9-bbcc-1ea7637873f6" providerId="ADAL" clId="{0A40EB32-0619-4025-9AA1-B97431A8B088}" dt="2024-12-04T16:07:41.354" v="2328" actId="790"/>
        <pc:sldMkLst>
          <pc:docMk/>
          <pc:sldMk cId="768860875" sldId="374"/>
        </pc:sldMkLst>
        <pc:spChg chg="mod">
          <ac:chgData name="Ryan Burruss" userId="0169db6a-555a-45b9-bbcc-1ea7637873f6" providerId="ADAL" clId="{0A40EB32-0619-4025-9AA1-B97431A8B088}" dt="2024-12-04T16:07:41.354" v="2328" actId="790"/>
          <ac:spMkLst>
            <pc:docMk/>
            <pc:sldMk cId="768860875" sldId="374"/>
            <ac:spMk id="2" creationId="{00000000-0000-0000-0000-000000000000}"/>
          </ac:spMkLst>
        </pc:spChg>
        <pc:spChg chg="mod">
          <ac:chgData name="Ryan Burruss" userId="0169db6a-555a-45b9-bbcc-1ea7637873f6" providerId="ADAL" clId="{0A40EB32-0619-4025-9AA1-B97431A8B088}" dt="2024-12-03T15:01:50.517" v="440" actId="1036"/>
          <ac:spMkLst>
            <pc:docMk/>
            <pc:sldMk cId="768860875" sldId="374"/>
            <ac:spMk id="3" creationId="{00000000-0000-0000-0000-000000000000}"/>
          </ac:spMkLst>
        </pc:spChg>
        <pc:spChg chg="del">
          <ac:chgData name="Ryan Burruss" userId="0169db6a-555a-45b9-bbcc-1ea7637873f6" providerId="ADAL" clId="{0A40EB32-0619-4025-9AA1-B97431A8B088}" dt="2024-12-03T15:01:47.061" v="425" actId="478"/>
          <ac:spMkLst>
            <pc:docMk/>
            <pc:sldMk cId="768860875" sldId="374"/>
            <ac:spMk id="4" creationId="{00000000-0000-0000-0000-000000000000}"/>
          </ac:spMkLst>
        </pc:spChg>
      </pc:sldChg>
      <pc:sldChg chg="modSp mod">
        <pc:chgData name="Ryan Burruss" userId="0169db6a-555a-45b9-bbcc-1ea7637873f6" providerId="ADAL" clId="{0A40EB32-0619-4025-9AA1-B97431A8B088}" dt="2024-12-04T16:08:06.354" v="2330" actId="790"/>
        <pc:sldMkLst>
          <pc:docMk/>
          <pc:sldMk cId="1064202305" sldId="375"/>
        </pc:sldMkLst>
        <pc:spChg chg="mod">
          <ac:chgData name="Ryan Burruss" userId="0169db6a-555a-45b9-bbcc-1ea7637873f6" providerId="ADAL" clId="{0A40EB32-0619-4025-9AA1-B97431A8B088}" dt="2024-12-04T16:08:06.354" v="2330" actId="790"/>
          <ac:spMkLst>
            <pc:docMk/>
            <pc:sldMk cId="1064202305" sldId="375"/>
            <ac:spMk id="2"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3"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4"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5"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6"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7"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1"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2"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4"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5"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6"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7"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8" creationId="{00000000-0000-0000-0000-000000000000}"/>
          </ac:spMkLst>
        </pc:spChg>
        <pc:spChg chg="mod">
          <ac:chgData name="Ryan Burruss" userId="0169db6a-555a-45b9-bbcc-1ea7637873f6" providerId="ADAL" clId="{0A40EB32-0619-4025-9AA1-B97431A8B088}" dt="2024-12-04T16:08:06.354" v="2330" actId="790"/>
          <ac:spMkLst>
            <pc:docMk/>
            <pc:sldMk cId="1064202305" sldId="375"/>
            <ac:spMk id="19" creationId="{00000000-0000-0000-0000-000000000000}"/>
          </ac:spMkLst>
        </pc:spChg>
        <pc:picChg chg="mod">
          <ac:chgData name="Ryan Burruss" userId="0169db6a-555a-45b9-bbcc-1ea7637873f6" providerId="ADAL" clId="{0A40EB32-0619-4025-9AA1-B97431A8B088}" dt="2024-12-03T15:11:06.150" v="575" actId="14100"/>
          <ac:picMkLst>
            <pc:docMk/>
            <pc:sldMk cId="1064202305" sldId="375"/>
            <ac:picMk id="10" creationId="{00000000-0000-0000-0000-000000000000}"/>
          </ac:picMkLst>
        </pc:picChg>
      </pc:sldChg>
      <pc:sldChg chg="modSp mod">
        <pc:chgData name="Ryan Burruss" userId="0169db6a-555a-45b9-bbcc-1ea7637873f6" providerId="ADAL" clId="{0A40EB32-0619-4025-9AA1-B97431A8B088}" dt="2024-12-03T15:14:49.990" v="667" actId="27636"/>
        <pc:sldMkLst>
          <pc:docMk/>
          <pc:sldMk cId="3600104555" sldId="387"/>
        </pc:sldMkLst>
        <pc:spChg chg="mod">
          <ac:chgData name="Ryan Burruss" userId="0169db6a-555a-45b9-bbcc-1ea7637873f6" providerId="ADAL" clId="{0A40EB32-0619-4025-9AA1-B97431A8B088}" dt="2024-12-03T15:14:49.990" v="667" actId="27636"/>
          <ac:spMkLst>
            <pc:docMk/>
            <pc:sldMk cId="3600104555" sldId="387"/>
            <ac:spMk id="2" creationId="{00000000-0000-0000-0000-000000000000}"/>
          </ac:spMkLst>
        </pc:spChg>
      </pc:sldChg>
      <pc:sldChg chg="delSp modSp mod">
        <pc:chgData name="Ryan Burruss" userId="0169db6a-555a-45b9-bbcc-1ea7637873f6" providerId="ADAL" clId="{0A40EB32-0619-4025-9AA1-B97431A8B088}" dt="2024-12-03T16:41:19.145" v="1039" actId="14100"/>
        <pc:sldMkLst>
          <pc:docMk/>
          <pc:sldMk cId="2047040478" sldId="393"/>
        </pc:sldMkLst>
        <pc:spChg chg="mod">
          <ac:chgData name="Ryan Burruss" userId="0169db6a-555a-45b9-bbcc-1ea7637873f6" providerId="ADAL" clId="{0A40EB32-0619-4025-9AA1-B97431A8B088}" dt="2024-12-03T16:37:30.931" v="941" actId="2711"/>
          <ac:spMkLst>
            <pc:docMk/>
            <pc:sldMk cId="2047040478" sldId="393"/>
            <ac:spMk id="3" creationId="{00000000-0000-0000-0000-000000000000}"/>
          </ac:spMkLst>
        </pc:spChg>
        <pc:spChg chg="mod">
          <ac:chgData name="Ryan Burruss" userId="0169db6a-555a-45b9-bbcc-1ea7637873f6" providerId="ADAL" clId="{0A40EB32-0619-4025-9AA1-B97431A8B088}" dt="2024-12-03T16:38:33.094" v="967" actId="20577"/>
          <ac:spMkLst>
            <pc:docMk/>
            <pc:sldMk cId="2047040478" sldId="393"/>
            <ac:spMk id="8" creationId="{00000000-0000-0000-0000-000000000000}"/>
          </ac:spMkLst>
        </pc:spChg>
        <pc:spChg chg="mod">
          <ac:chgData name="Ryan Burruss" userId="0169db6a-555a-45b9-bbcc-1ea7637873f6" providerId="ADAL" clId="{0A40EB32-0619-4025-9AA1-B97431A8B088}" dt="2024-12-03T16:41:19.145" v="1039" actId="14100"/>
          <ac:spMkLst>
            <pc:docMk/>
            <pc:sldMk cId="2047040478" sldId="393"/>
            <ac:spMk id="13" creationId="{00000000-0000-0000-0000-000000000000}"/>
          </ac:spMkLst>
        </pc:spChg>
        <pc:spChg chg="del mod">
          <ac:chgData name="Ryan Burruss" userId="0169db6a-555a-45b9-bbcc-1ea7637873f6" providerId="ADAL" clId="{0A40EB32-0619-4025-9AA1-B97431A8B088}" dt="2024-12-03T16:36:17.375" v="848" actId="478"/>
          <ac:spMkLst>
            <pc:docMk/>
            <pc:sldMk cId="2047040478" sldId="393"/>
            <ac:spMk id="14" creationId="{00000000-0000-0000-0000-000000000000}"/>
          </ac:spMkLst>
        </pc:spChg>
        <pc:picChg chg="mod">
          <ac:chgData name="Ryan Burruss" userId="0169db6a-555a-45b9-bbcc-1ea7637873f6" providerId="ADAL" clId="{0A40EB32-0619-4025-9AA1-B97431A8B088}" dt="2024-12-03T16:37:58.305" v="962" actId="1035"/>
          <ac:picMkLst>
            <pc:docMk/>
            <pc:sldMk cId="2047040478" sldId="393"/>
            <ac:picMk id="12" creationId="{00000000-0000-0000-0000-000000000000}"/>
          </ac:picMkLst>
        </pc:picChg>
      </pc:sldChg>
      <pc:sldChg chg="modSp mod modNotesTx">
        <pc:chgData name="Ryan Burruss" userId="0169db6a-555a-45b9-bbcc-1ea7637873f6" providerId="ADAL" clId="{0A40EB32-0619-4025-9AA1-B97431A8B088}" dt="2024-12-04T16:09:00.198" v="2417" actId="20577"/>
        <pc:sldMkLst>
          <pc:docMk/>
          <pc:sldMk cId="3680989059" sldId="394"/>
        </pc:sldMkLst>
        <pc:spChg chg="mod">
          <ac:chgData name="Ryan Burruss" userId="0169db6a-555a-45b9-bbcc-1ea7637873f6" providerId="ADAL" clId="{0A40EB32-0619-4025-9AA1-B97431A8B088}" dt="2024-12-04T16:08:28.079" v="2331" actId="790"/>
          <ac:spMkLst>
            <pc:docMk/>
            <pc:sldMk cId="3680989059" sldId="394"/>
            <ac:spMk id="2" creationId="{00000000-0000-0000-0000-000000000000}"/>
          </ac:spMkLst>
        </pc:spChg>
        <pc:spChg chg="mod">
          <ac:chgData name="Ryan Burruss" userId="0169db6a-555a-45b9-bbcc-1ea7637873f6" providerId="ADAL" clId="{0A40EB32-0619-4025-9AA1-B97431A8B088}" dt="2024-12-04T16:08:28.079" v="2331" actId="790"/>
          <ac:spMkLst>
            <pc:docMk/>
            <pc:sldMk cId="3680989059" sldId="394"/>
            <ac:spMk id="3" creationId="{00000000-0000-0000-0000-000000000000}"/>
          </ac:spMkLst>
        </pc:spChg>
        <pc:spChg chg="mod">
          <ac:chgData name="Ryan Burruss" userId="0169db6a-555a-45b9-bbcc-1ea7637873f6" providerId="ADAL" clId="{0A40EB32-0619-4025-9AA1-B97431A8B088}" dt="2024-12-04T16:08:28.079" v="2331" actId="790"/>
          <ac:spMkLst>
            <pc:docMk/>
            <pc:sldMk cId="3680989059" sldId="394"/>
            <ac:spMk id="5" creationId="{00000000-0000-0000-0000-000000000000}"/>
          </ac:spMkLst>
        </pc:spChg>
        <pc:spChg chg="mod">
          <ac:chgData name="Ryan Burruss" userId="0169db6a-555a-45b9-bbcc-1ea7637873f6" providerId="ADAL" clId="{0A40EB32-0619-4025-9AA1-B97431A8B088}" dt="2024-12-04T16:08:28.079" v="2331" actId="790"/>
          <ac:spMkLst>
            <pc:docMk/>
            <pc:sldMk cId="3680989059" sldId="394"/>
            <ac:spMk id="6" creationId="{00000000-0000-0000-0000-000000000000}"/>
          </ac:spMkLst>
        </pc:spChg>
      </pc:sldChg>
      <pc:sldChg chg="delSp modSp mod">
        <pc:chgData name="Ryan Burruss" userId="0169db6a-555a-45b9-bbcc-1ea7637873f6" providerId="ADAL" clId="{0A40EB32-0619-4025-9AA1-B97431A8B088}" dt="2024-12-04T16:07:55.961" v="2329" actId="790"/>
        <pc:sldMkLst>
          <pc:docMk/>
          <pc:sldMk cId="2941019542" sldId="396"/>
        </pc:sldMkLst>
        <pc:spChg chg="mod">
          <ac:chgData name="Ryan Burruss" userId="0169db6a-555a-45b9-bbcc-1ea7637873f6" providerId="ADAL" clId="{0A40EB32-0619-4025-9AA1-B97431A8B088}" dt="2024-12-04T16:07:55.961" v="2329" actId="790"/>
          <ac:spMkLst>
            <pc:docMk/>
            <pc:sldMk cId="2941019542" sldId="396"/>
            <ac:spMk id="2" creationId="{00000000-0000-0000-0000-000000000000}"/>
          </ac:spMkLst>
        </pc:spChg>
        <pc:spChg chg="mod">
          <ac:chgData name="Ryan Burruss" userId="0169db6a-555a-45b9-bbcc-1ea7637873f6" providerId="ADAL" clId="{0A40EB32-0619-4025-9AA1-B97431A8B088}" dt="2024-12-04T16:07:55.961" v="2329" actId="790"/>
          <ac:spMkLst>
            <pc:docMk/>
            <pc:sldMk cId="2941019542" sldId="396"/>
            <ac:spMk id="3" creationId="{00000000-0000-0000-0000-000000000000}"/>
          </ac:spMkLst>
        </pc:spChg>
        <pc:spChg chg="mod">
          <ac:chgData name="Ryan Burruss" userId="0169db6a-555a-45b9-bbcc-1ea7637873f6" providerId="ADAL" clId="{0A40EB32-0619-4025-9AA1-B97431A8B088}" dt="2024-12-04T16:07:55.961" v="2329" actId="790"/>
          <ac:spMkLst>
            <pc:docMk/>
            <pc:sldMk cId="2941019542" sldId="396"/>
            <ac:spMk id="5" creationId="{00000000-0000-0000-0000-000000000000}"/>
          </ac:spMkLst>
        </pc:spChg>
        <pc:spChg chg="del mod">
          <ac:chgData name="Ryan Burruss" userId="0169db6a-555a-45b9-bbcc-1ea7637873f6" providerId="ADAL" clId="{0A40EB32-0619-4025-9AA1-B97431A8B088}" dt="2024-12-02T16:13:46.884" v="122" actId="478"/>
          <ac:spMkLst>
            <pc:docMk/>
            <pc:sldMk cId="2941019542" sldId="396"/>
            <ac:spMk id="8" creationId="{00000000-0000-0000-0000-000000000000}"/>
          </ac:spMkLst>
        </pc:spChg>
        <pc:spChg chg="mod">
          <ac:chgData name="Ryan Burruss" userId="0169db6a-555a-45b9-bbcc-1ea7637873f6" providerId="ADAL" clId="{0A40EB32-0619-4025-9AA1-B97431A8B088}" dt="2024-12-04T16:07:55.961" v="2329" actId="790"/>
          <ac:spMkLst>
            <pc:docMk/>
            <pc:sldMk cId="2941019542" sldId="396"/>
            <ac:spMk id="9" creationId="{00000000-0000-0000-0000-000000000000}"/>
          </ac:spMkLst>
        </pc:spChg>
        <pc:spChg chg="mod">
          <ac:chgData name="Ryan Burruss" userId="0169db6a-555a-45b9-bbcc-1ea7637873f6" providerId="ADAL" clId="{0A40EB32-0619-4025-9AA1-B97431A8B088}" dt="2024-12-04T16:07:55.961" v="2329" actId="790"/>
          <ac:spMkLst>
            <pc:docMk/>
            <pc:sldMk cId="2941019542" sldId="396"/>
            <ac:spMk id="11" creationId="{00000000-0000-0000-0000-000000000000}"/>
          </ac:spMkLst>
        </pc:spChg>
        <pc:picChg chg="mod">
          <ac:chgData name="Ryan Burruss" userId="0169db6a-555a-45b9-bbcc-1ea7637873f6" providerId="ADAL" clId="{0A40EB32-0619-4025-9AA1-B97431A8B088}" dt="2024-12-03T15:07:33.176" v="535" actId="14100"/>
          <ac:picMkLst>
            <pc:docMk/>
            <pc:sldMk cId="2941019542" sldId="396"/>
            <ac:picMk id="10" creationId="{00000000-0000-0000-0000-000000000000}"/>
          </ac:picMkLst>
        </pc:picChg>
      </pc:sldChg>
      <pc:sldChg chg="modSp mod">
        <pc:chgData name="Ryan Burruss" userId="0169db6a-555a-45b9-bbcc-1ea7637873f6" providerId="ADAL" clId="{0A40EB32-0619-4025-9AA1-B97431A8B088}" dt="2024-12-03T16:37:21.910" v="940" actId="1036"/>
        <pc:sldMkLst>
          <pc:docMk/>
          <pc:sldMk cId="3724197702" sldId="397"/>
        </pc:sldMkLst>
        <pc:spChg chg="mod">
          <ac:chgData name="Ryan Burruss" userId="0169db6a-555a-45b9-bbcc-1ea7637873f6" providerId="ADAL" clId="{0A40EB32-0619-4025-9AA1-B97431A8B088}" dt="2024-12-03T16:37:09.973" v="926" actId="2711"/>
          <ac:spMkLst>
            <pc:docMk/>
            <pc:sldMk cId="3724197702" sldId="397"/>
            <ac:spMk id="3" creationId="{00000000-0000-0000-0000-000000000000}"/>
          </ac:spMkLst>
        </pc:spChg>
        <pc:spChg chg="mod">
          <ac:chgData name="Ryan Burruss" userId="0169db6a-555a-45b9-bbcc-1ea7637873f6" providerId="ADAL" clId="{0A40EB32-0619-4025-9AA1-B97431A8B088}" dt="2024-12-03T16:34:03.628" v="821" actId="20577"/>
          <ac:spMkLst>
            <pc:docMk/>
            <pc:sldMk cId="3724197702" sldId="397"/>
            <ac:spMk id="8" creationId="{00000000-0000-0000-0000-000000000000}"/>
          </ac:spMkLst>
        </pc:spChg>
        <pc:picChg chg="mod">
          <ac:chgData name="Ryan Burruss" userId="0169db6a-555a-45b9-bbcc-1ea7637873f6" providerId="ADAL" clId="{0A40EB32-0619-4025-9AA1-B97431A8B088}" dt="2024-12-03T16:37:21.910" v="940" actId="1036"/>
          <ac:picMkLst>
            <pc:docMk/>
            <pc:sldMk cId="3724197702" sldId="397"/>
            <ac:picMk id="1026" creationId="{00000000-0000-0000-0000-000000000000}"/>
          </ac:picMkLst>
        </pc:picChg>
      </pc:sldChg>
      <pc:sldChg chg="delSp modSp mod">
        <pc:chgData name="Ryan Burruss" userId="0169db6a-555a-45b9-bbcc-1ea7637873f6" providerId="ADAL" clId="{0A40EB32-0619-4025-9AA1-B97431A8B088}" dt="2024-12-04T16:13:41.472" v="2463" actId="20577"/>
        <pc:sldMkLst>
          <pc:docMk/>
          <pc:sldMk cId="549044044" sldId="398"/>
        </pc:sldMkLst>
        <pc:spChg chg="mod">
          <ac:chgData name="Ryan Burruss" userId="0169db6a-555a-45b9-bbcc-1ea7637873f6" providerId="ADAL" clId="{0A40EB32-0619-4025-9AA1-B97431A8B088}" dt="2024-12-03T16:41:42.211" v="1067" actId="1036"/>
          <ac:spMkLst>
            <pc:docMk/>
            <pc:sldMk cId="549044044" sldId="398"/>
            <ac:spMk id="3" creationId="{00000000-0000-0000-0000-000000000000}"/>
          </ac:spMkLst>
        </pc:spChg>
        <pc:spChg chg="mod">
          <ac:chgData name="Ryan Burruss" userId="0169db6a-555a-45b9-bbcc-1ea7637873f6" providerId="ADAL" clId="{0A40EB32-0619-4025-9AA1-B97431A8B088}" dt="2024-12-03T16:41:42.211" v="1067" actId="1036"/>
          <ac:spMkLst>
            <pc:docMk/>
            <pc:sldMk cId="549044044" sldId="398"/>
            <ac:spMk id="4" creationId="{00000000-0000-0000-0000-000000000000}"/>
          </ac:spMkLst>
        </pc:spChg>
        <pc:spChg chg="mod">
          <ac:chgData name="Ryan Burruss" userId="0169db6a-555a-45b9-bbcc-1ea7637873f6" providerId="ADAL" clId="{0A40EB32-0619-4025-9AA1-B97431A8B088}" dt="2024-12-04T16:13:41.472" v="2463" actId="20577"/>
          <ac:spMkLst>
            <pc:docMk/>
            <pc:sldMk cId="549044044" sldId="398"/>
            <ac:spMk id="5" creationId="{00000000-0000-0000-0000-000000000000}"/>
          </ac:spMkLst>
        </pc:spChg>
        <pc:spChg chg="mod">
          <ac:chgData name="Ryan Burruss" userId="0169db6a-555a-45b9-bbcc-1ea7637873f6" providerId="ADAL" clId="{0A40EB32-0619-4025-9AA1-B97431A8B088}" dt="2024-12-03T16:40:54.363" v="1037" actId="20577"/>
          <ac:spMkLst>
            <pc:docMk/>
            <pc:sldMk cId="549044044" sldId="398"/>
            <ac:spMk id="6" creationId="{00000000-0000-0000-0000-000000000000}"/>
          </ac:spMkLst>
        </pc:spChg>
        <pc:spChg chg="del mod">
          <ac:chgData name="Ryan Burruss" userId="0169db6a-555a-45b9-bbcc-1ea7637873f6" providerId="ADAL" clId="{0A40EB32-0619-4025-9AA1-B97431A8B088}" dt="2024-12-03T16:40:14.755" v="994" actId="478"/>
          <ac:spMkLst>
            <pc:docMk/>
            <pc:sldMk cId="549044044" sldId="398"/>
            <ac:spMk id="10" creationId="{00000000-0000-0000-0000-000000000000}"/>
          </ac:spMkLst>
        </pc:spChg>
        <pc:spChg chg="mod">
          <ac:chgData name="Ryan Burruss" userId="0169db6a-555a-45b9-bbcc-1ea7637873f6" providerId="ADAL" clId="{0A40EB32-0619-4025-9AA1-B97431A8B088}" dt="2024-12-03T16:41:42.211" v="1067" actId="1036"/>
          <ac:spMkLst>
            <pc:docMk/>
            <pc:sldMk cId="549044044" sldId="398"/>
            <ac:spMk id="13" creationId="{00000000-0000-0000-0000-000000000000}"/>
          </ac:spMkLst>
        </pc:spChg>
        <pc:picChg chg="mod">
          <ac:chgData name="Ryan Burruss" userId="0169db6a-555a-45b9-bbcc-1ea7637873f6" providerId="ADAL" clId="{0A40EB32-0619-4025-9AA1-B97431A8B088}" dt="2024-12-03T16:41:49.848" v="1085" actId="1035"/>
          <ac:picMkLst>
            <pc:docMk/>
            <pc:sldMk cId="549044044" sldId="398"/>
            <ac:picMk id="7" creationId="{00000000-0000-0000-0000-000000000000}"/>
          </ac:picMkLst>
        </pc:picChg>
        <pc:picChg chg="mod">
          <ac:chgData name="Ryan Burruss" userId="0169db6a-555a-45b9-bbcc-1ea7637873f6" providerId="ADAL" clId="{0A40EB32-0619-4025-9AA1-B97431A8B088}" dt="2024-12-03T16:41:42.211" v="1067" actId="1036"/>
          <ac:picMkLst>
            <pc:docMk/>
            <pc:sldMk cId="549044044" sldId="398"/>
            <ac:picMk id="3074" creationId="{00000000-0000-0000-0000-000000000000}"/>
          </ac:picMkLst>
        </pc:picChg>
      </pc:sldChg>
      <pc:sldChg chg="delSp modSp mod">
        <pc:chgData name="Ryan Burruss" userId="0169db6a-555a-45b9-bbcc-1ea7637873f6" providerId="ADAL" clId="{0A40EB32-0619-4025-9AA1-B97431A8B088}" dt="2024-12-03T16:43:24.655" v="1161" actId="1076"/>
        <pc:sldMkLst>
          <pc:docMk/>
          <pc:sldMk cId="4009652200" sldId="399"/>
        </pc:sldMkLst>
        <pc:spChg chg="mod">
          <ac:chgData name="Ryan Burruss" userId="0169db6a-555a-45b9-bbcc-1ea7637873f6" providerId="ADAL" clId="{0A40EB32-0619-4025-9AA1-B97431A8B088}" dt="2024-12-03T16:43:07.654" v="1160" actId="1037"/>
          <ac:spMkLst>
            <pc:docMk/>
            <pc:sldMk cId="4009652200" sldId="399"/>
            <ac:spMk id="2" creationId="{00000000-0000-0000-0000-000000000000}"/>
          </ac:spMkLst>
        </pc:spChg>
        <pc:spChg chg="mod">
          <ac:chgData name="Ryan Burruss" userId="0169db6a-555a-45b9-bbcc-1ea7637873f6" providerId="ADAL" clId="{0A40EB32-0619-4025-9AA1-B97431A8B088}" dt="2024-12-03T16:43:24.655" v="1161" actId="1076"/>
          <ac:spMkLst>
            <pc:docMk/>
            <pc:sldMk cId="4009652200" sldId="399"/>
            <ac:spMk id="4" creationId="{981A8225-08DE-0B40-8206-CD5F64876F46}"/>
          </ac:spMkLst>
        </pc:spChg>
        <pc:spChg chg="del mod">
          <ac:chgData name="Ryan Burruss" userId="0169db6a-555a-45b9-bbcc-1ea7637873f6" providerId="ADAL" clId="{0A40EB32-0619-4025-9AA1-B97431A8B088}" dt="2024-12-03T16:42:45.467" v="1090" actId="478"/>
          <ac:spMkLst>
            <pc:docMk/>
            <pc:sldMk cId="4009652200" sldId="399"/>
            <ac:spMk id="7" creationId="{00000000-0000-0000-0000-000000000000}"/>
          </ac:spMkLst>
        </pc:spChg>
        <pc:spChg chg="mod">
          <ac:chgData name="Ryan Burruss" userId="0169db6a-555a-45b9-bbcc-1ea7637873f6" providerId="ADAL" clId="{0A40EB32-0619-4025-9AA1-B97431A8B088}" dt="2024-12-03T16:43:24.655" v="1161" actId="1076"/>
          <ac:spMkLst>
            <pc:docMk/>
            <pc:sldMk cId="4009652200" sldId="399"/>
            <ac:spMk id="13" creationId="{00000000-0000-0000-0000-000000000000}"/>
          </ac:spMkLst>
        </pc:spChg>
        <pc:picChg chg="mod">
          <ac:chgData name="Ryan Burruss" userId="0169db6a-555a-45b9-bbcc-1ea7637873f6" providerId="ADAL" clId="{0A40EB32-0619-4025-9AA1-B97431A8B088}" dt="2024-12-03T16:43:02.012" v="1131" actId="1038"/>
          <ac:picMkLst>
            <pc:docMk/>
            <pc:sldMk cId="4009652200" sldId="399"/>
            <ac:picMk id="9" creationId="{00000000-0000-0000-0000-000000000000}"/>
          </ac:picMkLst>
        </pc:picChg>
      </pc:sldChg>
      <pc:sldChg chg="modSp mod">
        <pc:chgData name="Ryan Burruss" userId="0169db6a-555a-45b9-bbcc-1ea7637873f6" providerId="ADAL" clId="{0A40EB32-0619-4025-9AA1-B97431A8B088}" dt="2024-12-03T16:47:52.384" v="1175" actId="1036"/>
        <pc:sldMkLst>
          <pc:docMk/>
          <pc:sldMk cId="1095507722" sldId="404"/>
        </pc:sldMkLst>
        <pc:spChg chg="mod">
          <ac:chgData name="Ryan Burruss" userId="0169db6a-555a-45b9-bbcc-1ea7637873f6" providerId="ADAL" clId="{0A40EB32-0619-4025-9AA1-B97431A8B088}" dt="2024-12-03T16:46:33.584" v="1164" actId="20577"/>
          <ac:spMkLst>
            <pc:docMk/>
            <pc:sldMk cId="1095507722" sldId="404"/>
            <ac:spMk id="2" creationId="{00000000-0000-0000-0000-000000000000}"/>
          </ac:spMkLst>
        </pc:spChg>
        <pc:spChg chg="mod">
          <ac:chgData name="Ryan Burruss" userId="0169db6a-555a-45b9-bbcc-1ea7637873f6" providerId="ADAL" clId="{0A40EB32-0619-4025-9AA1-B97431A8B088}" dt="2024-12-03T16:47:52.384" v="1175" actId="1036"/>
          <ac:spMkLst>
            <pc:docMk/>
            <pc:sldMk cId="1095507722" sldId="404"/>
            <ac:spMk id="15" creationId="{00000000-0000-0000-0000-000000000000}"/>
          </ac:spMkLst>
        </pc:spChg>
      </pc:sldChg>
      <pc:sldChg chg="modSp mod">
        <pc:chgData name="Ryan Burruss" userId="0169db6a-555a-45b9-bbcc-1ea7637873f6" providerId="ADAL" clId="{0A40EB32-0619-4025-9AA1-B97431A8B088}" dt="2024-12-03T16:44:08.120" v="1163" actId="20577"/>
        <pc:sldMkLst>
          <pc:docMk/>
          <pc:sldMk cId="1493305596" sldId="405"/>
        </pc:sldMkLst>
        <pc:spChg chg="mod">
          <ac:chgData name="Ryan Burruss" userId="0169db6a-555a-45b9-bbcc-1ea7637873f6" providerId="ADAL" clId="{0A40EB32-0619-4025-9AA1-B97431A8B088}" dt="2024-12-03T16:44:08.120" v="1163" actId="20577"/>
          <ac:spMkLst>
            <pc:docMk/>
            <pc:sldMk cId="1493305596" sldId="405"/>
            <ac:spMk id="2" creationId="{00000000-0000-0000-0000-000000000000}"/>
          </ac:spMkLst>
        </pc:spChg>
        <pc:spChg chg="mod">
          <ac:chgData name="Ryan Burruss" userId="0169db6a-555a-45b9-bbcc-1ea7637873f6" providerId="ADAL" clId="{0A40EB32-0619-4025-9AA1-B97431A8B088}" dt="2024-12-03T16:43:48.033" v="1162" actId="790"/>
          <ac:spMkLst>
            <pc:docMk/>
            <pc:sldMk cId="1493305596" sldId="405"/>
            <ac:spMk id="3" creationId="{00000000-0000-0000-0000-000000000000}"/>
          </ac:spMkLst>
        </pc:spChg>
        <pc:spChg chg="mod">
          <ac:chgData name="Ryan Burruss" userId="0169db6a-555a-45b9-bbcc-1ea7637873f6" providerId="ADAL" clId="{0A40EB32-0619-4025-9AA1-B97431A8B088}" dt="2024-12-03T16:43:48.033" v="1162" actId="790"/>
          <ac:spMkLst>
            <pc:docMk/>
            <pc:sldMk cId="1493305596" sldId="405"/>
            <ac:spMk id="5" creationId="{00000000-0000-0000-0000-000000000000}"/>
          </ac:spMkLst>
        </pc:spChg>
        <pc:spChg chg="mod">
          <ac:chgData name="Ryan Burruss" userId="0169db6a-555a-45b9-bbcc-1ea7637873f6" providerId="ADAL" clId="{0A40EB32-0619-4025-9AA1-B97431A8B088}" dt="2024-12-03T16:43:48.033" v="1162" actId="790"/>
          <ac:spMkLst>
            <pc:docMk/>
            <pc:sldMk cId="1493305596" sldId="405"/>
            <ac:spMk id="8" creationId="{00000000-0000-0000-0000-000000000000}"/>
          </ac:spMkLst>
        </pc:spChg>
        <pc:spChg chg="mod">
          <ac:chgData name="Ryan Burruss" userId="0169db6a-555a-45b9-bbcc-1ea7637873f6" providerId="ADAL" clId="{0A40EB32-0619-4025-9AA1-B97431A8B088}" dt="2024-12-03T16:43:48.033" v="1162" actId="790"/>
          <ac:spMkLst>
            <pc:docMk/>
            <pc:sldMk cId="1493305596" sldId="405"/>
            <ac:spMk id="10" creationId="{00000000-0000-0000-0000-000000000000}"/>
          </ac:spMkLst>
        </pc:spChg>
        <pc:spChg chg="mod">
          <ac:chgData name="Ryan Burruss" userId="0169db6a-555a-45b9-bbcc-1ea7637873f6" providerId="ADAL" clId="{0A40EB32-0619-4025-9AA1-B97431A8B088}" dt="2024-12-03T16:43:48.033" v="1162" actId="790"/>
          <ac:spMkLst>
            <pc:docMk/>
            <pc:sldMk cId="1493305596" sldId="405"/>
            <ac:spMk id="24" creationId="{ED752E56-A9E2-624F-B96C-0EFD844CB7A5}"/>
          </ac:spMkLst>
        </pc:spChg>
      </pc:sldChg>
      <pc:sldChg chg="delSp modSp mod">
        <pc:chgData name="Ryan Burruss" userId="0169db6a-555a-45b9-bbcc-1ea7637873f6" providerId="ADAL" clId="{0A40EB32-0619-4025-9AA1-B97431A8B088}" dt="2024-12-03T15:01:06.414" v="418" actId="1036"/>
        <pc:sldMkLst>
          <pc:docMk/>
          <pc:sldMk cId="1397270803" sldId="419"/>
        </pc:sldMkLst>
        <pc:spChg chg="del">
          <ac:chgData name="Ryan Burruss" userId="0169db6a-555a-45b9-bbcc-1ea7637873f6" providerId="ADAL" clId="{0A40EB32-0619-4025-9AA1-B97431A8B088}" dt="2024-12-03T15:00:10.778" v="291" actId="478"/>
          <ac:spMkLst>
            <pc:docMk/>
            <pc:sldMk cId="1397270803" sldId="419"/>
            <ac:spMk id="2" creationId="{8CF3469F-663D-4B0E-8FD0-2F54A7DE1AC8}"/>
          </ac:spMkLst>
        </pc:spChg>
        <pc:cxnChg chg="mod">
          <ac:chgData name="Ryan Burruss" userId="0169db6a-555a-45b9-bbcc-1ea7637873f6" providerId="ADAL" clId="{0A40EB32-0619-4025-9AA1-B97431A8B088}" dt="2024-12-03T15:01:06.414" v="418" actId="1036"/>
          <ac:cxnSpMkLst>
            <pc:docMk/>
            <pc:sldMk cId="1397270803" sldId="419"/>
            <ac:cxnSpMk id="4" creationId="{04E22DA6-F8F8-6D87-A94A-1924659A2598}"/>
          </ac:cxnSpMkLst>
        </pc:cxnChg>
        <pc:cxnChg chg="mod">
          <ac:chgData name="Ryan Burruss" userId="0169db6a-555a-45b9-bbcc-1ea7637873f6" providerId="ADAL" clId="{0A40EB32-0619-4025-9AA1-B97431A8B088}" dt="2024-12-03T15:01:02.168" v="413" actId="1036"/>
          <ac:cxnSpMkLst>
            <pc:docMk/>
            <pc:sldMk cId="1397270803" sldId="419"/>
            <ac:cxnSpMk id="8" creationId="{C9E96608-9FE9-530C-4F26-1AD317979397}"/>
          </ac:cxnSpMkLst>
        </pc:cxnChg>
      </pc:sldChg>
      <pc:sldChg chg="mod ord modShow">
        <pc:chgData name="Ryan Burruss" userId="0169db6a-555a-45b9-bbcc-1ea7637873f6" providerId="ADAL" clId="{0A40EB32-0619-4025-9AA1-B97431A8B088}" dt="2024-12-03T22:07:50.897" v="2195" actId="729"/>
        <pc:sldMkLst>
          <pc:docMk/>
          <pc:sldMk cId="1756972141" sldId="420"/>
        </pc:sldMkLst>
      </pc:sldChg>
      <pc:sldChg chg="modSp mod">
        <pc:chgData name="Ryan Burruss" userId="0169db6a-555a-45b9-bbcc-1ea7637873f6" providerId="ADAL" clId="{0A40EB32-0619-4025-9AA1-B97431A8B088}" dt="2024-12-03T17:07:02.387" v="1383" actId="20577"/>
        <pc:sldMkLst>
          <pc:docMk/>
          <pc:sldMk cId="2995471816" sldId="424"/>
        </pc:sldMkLst>
        <pc:spChg chg="mod">
          <ac:chgData name="Ryan Burruss" userId="0169db6a-555a-45b9-bbcc-1ea7637873f6" providerId="ADAL" clId="{0A40EB32-0619-4025-9AA1-B97431A8B088}" dt="2024-12-03T17:07:02.387" v="1383" actId="20577"/>
          <ac:spMkLst>
            <pc:docMk/>
            <pc:sldMk cId="2995471816" sldId="424"/>
            <ac:spMk id="34" creationId="{82209DF5-66AD-6248-9636-C98951EF6C97}"/>
          </ac:spMkLst>
        </pc:spChg>
      </pc:sldChg>
      <pc:sldChg chg="modSp mod">
        <pc:chgData name="Ryan Burruss" userId="0169db6a-555a-45b9-bbcc-1ea7637873f6" providerId="ADAL" clId="{0A40EB32-0619-4025-9AA1-B97431A8B088}" dt="2024-12-03T17:02:48.799" v="1344" actId="14100"/>
        <pc:sldMkLst>
          <pc:docMk/>
          <pc:sldMk cId="1606764826" sldId="425"/>
        </pc:sldMkLst>
        <pc:spChg chg="mod">
          <ac:chgData name="Ryan Burruss" userId="0169db6a-555a-45b9-bbcc-1ea7637873f6" providerId="ADAL" clId="{0A40EB32-0619-4025-9AA1-B97431A8B088}" dt="2024-12-03T17:02:48.799" v="1344" actId="14100"/>
          <ac:spMkLst>
            <pc:docMk/>
            <pc:sldMk cId="1606764826" sldId="425"/>
            <ac:spMk id="2" creationId="{5F69A2D1-1ED8-9F48-8C8B-AFBF5BA768A6}"/>
          </ac:spMkLst>
        </pc:spChg>
        <pc:spChg chg="mod">
          <ac:chgData name="Ryan Burruss" userId="0169db6a-555a-45b9-bbcc-1ea7637873f6" providerId="ADAL" clId="{0A40EB32-0619-4025-9AA1-B97431A8B088}" dt="2024-12-03T16:58:57.833" v="1193" actId="255"/>
          <ac:spMkLst>
            <pc:docMk/>
            <pc:sldMk cId="1606764826" sldId="425"/>
            <ac:spMk id="3" creationId="{405CF90F-7992-CB4A-8EA1-3DC10131D52E}"/>
          </ac:spMkLst>
        </pc:spChg>
        <pc:picChg chg="mod">
          <ac:chgData name="Ryan Burruss" userId="0169db6a-555a-45b9-bbcc-1ea7637873f6" providerId="ADAL" clId="{0A40EB32-0619-4025-9AA1-B97431A8B088}" dt="2024-12-03T16:58:41.184" v="1192" actId="1035"/>
          <ac:picMkLst>
            <pc:docMk/>
            <pc:sldMk cId="1606764826" sldId="425"/>
            <ac:picMk id="5" creationId="{E98FAE3C-FE29-6E48-A4F9-2EA8B625FBF5}"/>
          </ac:picMkLst>
        </pc:picChg>
      </pc:sldChg>
      <pc:sldChg chg="modSp mod modNotesTx">
        <pc:chgData name="Ryan Burruss" userId="0169db6a-555a-45b9-bbcc-1ea7637873f6" providerId="ADAL" clId="{0A40EB32-0619-4025-9AA1-B97431A8B088}" dt="2024-12-03T17:04:08.915" v="1347"/>
        <pc:sldMkLst>
          <pc:docMk/>
          <pc:sldMk cId="3021849532" sldId="426"/>
        </pc:sldMkLst>
        <pc:spChg chg="mod">
          <ac:chgData name="Ryan Burruss" userId="0169db6a-555a-45b9-bbcc-1ea7637873f6" providerId="ADAL" clId="{0A40EB32-0619-4025-9AA1-B97431A8B088}" dt="2024-12-03T17:02:56.901" v="1346" actId="14100"/>
          <ac:spMkLst>
            <pc:docMk/>
            <pc:sldMk cId="3021849532" sldId="426"/>
            <ac:spMk id="5" creationId="{49E61B26-2542-7C4E-A9E0-75AD8A589DB6}"/>
          </ac:spMkLst>
        </pc:spChg>
        <pc:spChg chg="mod">
          <ac:chgData name="Ryan Burruss" userId="0169db6a-555a-45b9-bbcc-1ea7637873f6" providerId="ADAL" clId="{0A40EB32-0619-4025-9AA1-B97431A8B088}" dt="2024-12-03T17:02:24.317" v="1342" actId="790"/>
          <ac:spMkLst>
            <pc:docMk/>
            <pc:sldMk cId="3021849532" sldId="426"/>
            <ac:spMk id="11" creationId="{016EF140-D148-6248-B142-445740C0A371}"/>
          </ac:spMkLst>
        </pc:spChg>
        <pc:spChg chg="mod">
          <ac:chgData name="Ryan Burruss" userId="0169db6a-555a-45b9-bbcc-1ea7637873f6" providerId="ADAL" clId="{0A40EB32-0619-4025-9AA1-B97431A8B088}" dt="2024-12-03T17:04:08.915" v="1347"/>
          <ac:spMkLst>
            <pc:docMk/>
            <pc:sldMk cId="3021849532" sldId="426"/>
            <ac:spMk id="16" creationId="{21B19328-07D1-6D4A-9A74-F402952E3828}"/>
          </ac:spMkLst>
        </pc:spChg>
      </pc:sldChg>
      <pc:sldChg chg="addSp delSp modSp mod chgLayout">
        <pc:chgData name="Ryan Burruss" userId="0169db6a-555a-45b9-bbcc-1ea7637873f6" providerId="ADAL" clId="{0A40EB32-0619-4025-9AA1-B97431A8B088}" dt="2024-12-03T17:11:35.745" v="1442" actId="1076"/>
        <pc:sldMkLst>
          <pc:docMk/>
          <pc:sldMk cId="67985915" sldId="427"/>
        </pc:sldMkLst>
        <pc:spChg chg="add del mod">
          <ac:chgData name="Ryan Burruss" userId="0169db6a-555a-45b9-bbcc-1ea7637873f6" providerId="ADAL" clId="{0A40EB32-0619-4025-9AA1-B97431A8B088}" dt="2024-12-03T17:10:58.906" v="1419" actId="478"/>
          <ac:spMkLst>
            <pc:docMk/>
            <pc:sldMk cId="67985915" sldId="427"/>
            <ac:spMk id="2" creationId="{9BC0513F-173E-2BC2-799A-D9C683218E77}"/>
          </ac:spMkLst>
        </pc:spChg>
        <pc:spChg chg="add del mod ord">
          <ac:chgData name="Ryan Burruss" userId="0169db6a-555a-45b9-bbcc-1ea7637873f6" providerId="ADAL" clId="{0A40EB32-0619-4025-9AA1-B97431A8B088}" dt="2024-12-03T17:10:43.734" v="1418" actId="6264"/>
          <ac:spMkLst>
            <pc:docMk/>
            <pc:sldMk cId="67985915" sldId="427"/>
            <ac:spMk id="3" creationId="{029EC53A-9C22-CAE9-A75C-C02D9445369B}"/>
          </ac:spMkLst>
        </pc:spChg>
        <pc:spChg chg="add del mod ord">
          <ac:chgData name="Ryan Burruss" userId="0169db6a-555a-45b9-bbcc-1ea7637873f6" providerId="ADAL" clId="{0A40EB32-0619-4025-9AA1-B97431A8B088}" dt="2024-12-03T17:10:43.734" v="1418" actId="6264"/>
          <ac:spMkLst>
            <pc:docMk/>
            <pc:sldMk cId="67985915" sldId="427"/>
            <ac:spMk id="4" creationId="{2C53A6AA-CD8E-862F-7705-F77C6C4B08A5}"/>
          </ac:spMkLst>
        </pc:spChg>
        <pc:spChg chg="add mod">
          <ac:chgData name="Ryan Burruss" userId="0169db6a-555a-45b9-bbcc-1ea7637873f6" providerId="ADAL" clId="{0A40EB32-0619-4025-9AA1-B97431A8B088}" dt="2024-12-03T17:11:21.438" v="1441" actId="1035"/>
          <ac:spMkLst>
            <pc:docMk/>
            <pc:sldMk cId="67985915" sldId="427"/>
            <ac:spMk id="5" creationId="{A2E96DF0-4EC5-C4B2-656A-8EB364655F16}"/>
          </ac:spMkLst>
        </pc:spChg>
        <pc:spChg chg="mod">
          <ac:chgData name="Ryan Burruss" userId="0169db6a-555a-45b9-bbcc-1ea7637873f6" providerId="ADAL" clId="{0A40EB32-0619-4025-9AA1-B97431A8B088}" dt="2024-12-03T17:07:59.971" v="1385" actId="14100"/>
          <ac:spMkLst>
            <pc:docMk/>
            <pc:sldMk cId="67985915" sldId="427"/>
            <ac:spMk id="13" creationId="{AAEA386C-B087-924B-A80A-58DFBF02113E}"/>
          </ac:spMkLst>
        </pc:spChg>
        <pc:spChg chg="mod">
          <ac:chgData name="Ryan Burruss" userId="0169db6a-555a-45b9-bbcc-1ea7637873f6" providerId="ADAL" clId="{0A40EB32-0619-4025-9AA1-B97431A8B088}" dt="2024-12-03T17:08:41.106" v="1411" actId="1076"/>
          <ac:spMkLst>
            <pc:docMk/>
            <pc:sldMk cId="67985915" sldId="427"/>
            <ac:spMk id="15" creationId="{5E797B80-1994-7740-9015-E2FA774269C2}"/>
          </ac:spMkLst>
        </pc:spChg>
        <pc:spChg chg="mod">
          <ac:chgData name="Ryan Burruss" userId="0169db6a-555a-45b9-bbcc-1ea7637873f6" providerId="ADAL" clId="{0A40EB32-0619-4025-9AA1-B97431A8B088}" dt="2024-12-03T17:09:22.954" v="1414"/>
          <ac:spMkLst>
            <pc:docMk/>
            <pc:sldMk cId="67985915" sldId="427"/>
            <ac:spMk id="19" creationId="{9BB71CD0-C61B-F643-B653-BC4E0EE5B46C}"/>
          </ac:spMkLst>
        </pc:spChg>
        <pc:picChg chg="mod">
          <ac:chgData name="Ryan Burruss" userId="0169db6a-555a-45b9-bbcc-1ea7637873f6" providerId="ADAL" clId="{0A40EB32-0619-4025-9AA1-B97431A8B088}" dt="2024-12-03T17:08:36.533" v="1410" actId="1076"/>
          <ac:picMkLst>
            <pc:docMk/>
            <pc:sldMk cId="67985915" sldId="427"/>
            <ac:picMk id="29" creationId="{0E06D932-2A4C-A841-9643-41ECD7C638C7}"/>
          </ac:picMkLst>
        </pc:picChg>
        <pc:picChg chg="mod">
          <ac:chgData name="Ryan Burruss" userId="0169db6a-555a-45b9-bbcc-1ea7637873f6" providerId="ADAL" clId="{0A40EB32-0619-4025-9AA1-B97431A8B088}" dt="2024-12-03T17:11:35.745" v="1442" actId="1076"/>
          <ac:picMkLst>
            <pc:docMk/>
            <pc:sldMk cId="67985915" sldId="427"/>
            <ac:picMk id="30" creationId="{7D7D87F4-CB91-AC44-AA77-7FF3FFA4F714}"/>
          </ac:picMkLst>
        </pc:picChg>
      </pc:sldChg>
      <pc:sldChg chg="modSp mod">
        <pc:chgData name="Ryan Burruss" userId="0169db6a-555a-45b9-bbcc-1ea7637873f6" providerId="ADAL" clId="{0A40EB32-0619-4025-9AA1-B97431A8B088}" dt="2024-12-04T16:09:11.257" v="2418" actId="790"/>
        <pc:sldMkLst>
          <pc:docMk/>
          <pc:sldMk cId="3222527801" sldId="430"/>
        </pc:sldMkLst>
        <pc:spChg chg="mod">
          <ac:chgData name="Ryan Burruss" userId="0169db6a-555a-45b9-bbcc-1ea7637873f6" providerId="ADAL" clId="{0A40EB32-0619-4025-9AA1-B97431A8B088}" dt="2024-12-04T16:09:11.257" v="2418" actId="790"/>
          <ac:spMkLst>
            <pc:docMk/>
            <pc:sldMk cId="3222527801" sldId="430"/>
            <ac:spMk id="2" creationId="{1154E3E4-96B7-1343-A09E-F73C317FB127}"/>
          </ac:spMkLst>
        </pc:spChg>
        <pc:spChg chg="mod">
          <ac:chgData name="Ryan Burruss" userId="0169db6a-555a-45b9-bbcc-1ea7637873f6" providerId="ADAL" clId="{0A40EB32-0619-4025-9AA1-B97431A8B088}" dt="2024-12-04T16:09:11.257" v="2418" actId="790"/>
          <ac:spMkLst>
            <pc:docMk/>
            <pc:sldMk cId="3222527801" sldId="430"/>
            <ac:spMk id="8" creationId="{B677059C-243B-344C-B690-69F4A69BC9B5}"/>
          </ac:spMkLst>
        </pc:spChg>
        <pc:picChg chg="mod">
          <ac:chgData name="Ryan Burruss" userId="0169db6a-555a-45b9-bbcc-1ea7637873f6" providerId="ADAL" clId="{0A40EB32-0619-4025-9AA1-B97431A8B088}" dt="2024-12-03T15:13:17.175" v="665" actId="1037"/>
          <ac:picMkLst>
            <pc:docMk/>
            <pc:sldMk cId="3222527801" sldId="430"/>
            <ac:picMk id="6" creationId="{1787413B-5B1E-6446-A23E-A3DAA8E54826}"/>
          </ac:picMkLst>
        </pc:picChg>
      </pc:sldChg>
      <pc:sldChg chg="mod modShow">
        <pc:chgData name="Ryan Burruss" userId="0169db6a-555a-45b9-bbcc-1ea7637873f6" providerId="ADAL" clId="{0A40EB32-0619-4025-9AA1-B97431A8B088}" dt="2024-12-03T14:56:36.786" v="288" actId="729"/>
        <pc:sldMkLst>
          <pc:docMk/>
          <pc:sldMk cId="4007357483" sldId="437"/>
        </pc:sldMkLst>
      </pc:sldChg>
      <pc:sldChg chg="delSp modSp mod modShow">
        <pc:chgData name="Ryan Burruss" userId="0169db6a-555a-45b9-bbcc-1ea7637873f6" providerId="ADAL" clId="{0A40EB32-0619-4025-9AA1-B97431A8B088}" dt="2024-12-03T14:59:04.922" v="289" actId="729"/>
        <pc:sldMkLst>
          <pc:docMk/>
          <pc:sldMk cId="3251480223" sldId="438"/>
        </pc:sldMkLst>
        <pc:spChg chg="del">
          <ac:chgData name="Ryan Burruss" userId="0169db6a-555a-45b9-bbcc-1ea7637873f6" providerId="ADAL" clId="{0A40EB32-0619-4025-9AA1-B97431A8B088}" dt="2024-12-02T16:12:10.964" v="5" actId="478"/>
          <ac:spMkLst>
            <pc:docMk/>
            <pc:sldMk cId="3251480223" sldId="438"/>
            <ac:spMk id="2" creationId="{EAE566D8-D181-9B4D-AB0F-549548D74631}"/>
          </ac:spMkLst>
        </pc:spChg>
        <pc:picChg chg="mod">
          <ac:chgData name="Ryan Burruss" userId="0169db6a-555a-45b9-bbcc-1ea7637873f6" providerId="ADAL" clId="{0A40EB32-0619-4025-9AA1-B97431A8B088}" dt="2024-12-02T16:12:14.259" v="29" actId="1036"/>
          <ac:picMkLst>
            <pc:docMk/>
            <pc:sldMk cId="3251480223" sldId="438"/>
            <ac:picMk id="6" creationId="{CFFCBAC5-ECB6-8544-BE88-093F14E590E0}"/>
          </ac:picMkLst>
        </pc:picChg>
      </pc:sldChg>
      <pc:sldChg chg="modSp mod">
        <pc:chgData name="Ryan Burruss" userId="0169db6a-555a-45b9-bbcc-1ea7637873f6" providerId="ADAL" clId="{0A40EB32-0619-4025-9AA1-B97431A8B088}" dt="2024-12-04T16:11:50.594" v="2461" actId="27636"/>
        <pc:sldMkLst>
          <pc:docMk/>
          <pc:sldMk cId="442624123" sldId="440"/>
        </pc:sldMkLst>
        <pc:spChg chg="mod">
          <ac:chgData name="Ryan Burruss" userId="0169db6a-555a-45b9-bbcc-1ea7637873f6" providerId="ADAL" clId="{0A40EB32-0619-4025-9AA1-B97431A8B088}" dt="2024-12-04T16:11:50.594" v="2461" actId="27636"/>
          <ac:spMkLst>
            <pc:docMk/>
            <pc:sldMk cId="442624123" sldId="440"/>
            <ac:spMk id="3" creationId="{CFC34B3B-35DB-FF49-A6AE-413ED6FBC7F8}"/>
          </ac:spMkLst>
        </pc:spChg>
      </pc:sldChg>
      <pc:sldChg chg="modSp mod">
        <pc:chgData name="Ryan Burruss" userId="0169db6a-555a-45b9-bbcc-1ea7637873f6" providerId="ADAL" clId="{0A40EB32-0619-4025-9AA1-B97431A8B088}" dt="2024-12-03T21:59:22.597" v="2184" actId="20577"/>
        <pc:sldMkLst>
          <pc:docMk/>
          <pc:sldMk cId="0" sldId="441"/>
        </pc:sldMkLst>
        <pc:spChg chg="mod">
          <ac:chgData name="Ryan Burruss" userId="0169db6a-555a-45b9-bbcc-1ea7637873f6" providerId="ADAL" clId="{0A40EB32-0619-4025-9AA1-B97431A8B088}" dt="2024-12-03T21:59:22.597" v="2184" actId="20577"/>
          <ac:spMkLst>
            <pc:docMk/>
            <pc:sldMk cId="0" sldId="441"/>
            <ac:spMk id="243" creationId="{00000000-0000-0000-0000-000000000000}"/>
          </ac:spMkLst>
        </pc:spChg>
      </pc:sldChg>
      <pc:sldChg chg="modSp mod">
        <pc:chgData name="Ryan Burruss" userId="0169db6a-555a-45b9-bbcc-1ea7637873f6" providerId="ADAL" clId="{0A40EB32-0619-4025-9AA1-B97431A8B088}" dt="2024-12-04T16:09:22.982" v="2419" actId="790"/>
        <pc:sldMkLst>
          <pc:docMk/>
          <pc:sldMk cId="3716213864" sldId="443"/>
        </pc:sldMkLst>
        <pc:spChg chg="mod">
          <ac:chgData name="Ryan Burruss" userId="0169db6a-555a-45b9-bbcc-1ea7637873f6" providerId="ADAL" clId="{0A40EB32-0619-4025-9AA1-B97431A8B088}" dt="2024-12-04T16:09:22.982" v="2419" actId="790"/>
          <ac:spMkLst>
            <pc:docMk/>
            <pc:sldMk cId="3716213864" sldId="443"/>
            <ac:spMk id="243" creationId="{00000000-0000-0000-0000-000000000000}"/>
          </ac:spMkLst>
        </pc:spChg>
      </pc:sldChg>
      <pc:sldChg chg="delSp modSp mod">
        <pc:chgData name="Ryan Burruss" userId="0169db6a-555a-45b9-bbcc-1ea7637873f6" providerId="ADAL" clId="{0A40EB32-0619-4025-9AA1-B97431A8B088}" dt="2024-12-02T16:17:15.667" v="165" actId="1035"/>
        <pc:sldMkLst>
          <pc:docMk/>
          <pc:sldMk cId="3395687665" sldId="445"/>
        </pc:sldMkLst>
        <pc:spChg chg="del">
          <ac:chgData name="Ryan Burruss" userId="0169db6a-555a-45b9-bbcc-1ea7637873f6" providerId="ADAL" clId="{0A40EB32-0619-4025-9AA1-B97431A8B088}" dt="2024-12-02T16:17:11.355" v="155" actId="478"/>
          <ac:spMkLst>
            <pc:docMk/>
            <pc:sldMk cId="3395687665" sldId="445"/>
            <ac:spMk id="3" creationId="{3C30459D-56FE-AA4D-8857-181A18120A5F}"/>
          </ac:spMkLst>
        </pc:spChg>
        <pc:picChg chg="mod">
          <ac:chgData name="Ryan Burruss" userId="0169db6a-555a-45b9-bbcc-1ea7637873f6" providerId="ADAL" clId="{0A40EB32-0619-4025-9AA1-B97431A8B088}" dt="2024-12-02T16:17:15.667" v="165" actId="1035"/>
          <ac:picMkLst>
            <pc:docMk/>
            <pc:sldMk cId="3395687665" sldId="445"/>
            <ac:picMk id="5" creationId="{5E3B9B0A-6F10-D34A-9AE9-5F1444762935}"/>
          </ac:picMkLst>
        </pc:picChg>
      </pc:sldChg>
      <pc:sldChg chg="modSp mod">
        <pc:chgData name="Ryan Burruss" userId="0169db6a-555a-45b9-bbcc-1ea7637873f6" providerId="ADAL" clId="{0A40EB32-0619-4025-9AA1-B97431A8B088}" dt="2024-12-02T16:16:52.652" v="154" actId="20577"/>
        <pc:sldMkLst>
          <pc:docMk/>
          <pc:sldMk cId="3466497839" sldId="446"/>
        </pc:sldMkLst>
        <pc:spChg chg="mod">
          <ac:chgData name="Ryan Burruss" userId="0169db6a-555a-45b9-bbcc-1ea7637873f6" providerId="ADAL" clId="{0A40EB32-0619-4025-9AA1-B97431A8B088}" dt="2024-12-02T16:16:52.652" v="154" actId="20577"/>
          <ac:spMkLst>
            <pc:docMk/>
            <pc:sldMk cId="3466497839" sldId="446"/>
            <ac:spMk id="243" creationId="{00000000-0000-0000-0000-000000000000}"/>
          </ac:spMkLst>
        </pc:spChg>
      </pc:sldChg>
      <pc:sldChg chg="modSp mod">
        <pc:chgData name="Ryan Burruss" userId="0169db6a-555a-45b9-bbcc-1ea7637873f6" providerId="ADAL" clId="{0A40EB32-0619-4025-9AA1-B97431A8B088}" dt="2024-12-03T17:12:52.296" v="1453" actId="14100"/>
        <pc:sldMkLst>
          <pc:docMk/>
          <pc:sldMk cId="3932617864" sldId="447"/>
        </pc:sldMkLst>
        <pc:spChg chg="mod">
          <ac:chgData name="Ryan Burruss" userId="0169db6a-555a-45b9-bbcc-1ea7637873f6" providerId="ADAL" clId="{0A40EB32-0619-4025-9AA1-B97431A8B088}" dt="2024-12-03T17:12:52.296" v="1453" actId="14100"/>
          <ac:spMkLst>
            <pc:docMk/>
            <pc:sldMk cId="3932617864" sldId="447"/>
            <ac:spMk id="243" creationId="{00000000-0000-0000-0000-000000000000}"/>
          </ac:spMkLst>
        </pc:spChg>
      </pc:sldChg>
      <pc:sldChg chg="delSp modSp mod modShow">
        <pc:chgData name="Ryan Burruss" userId="0169db6a-555a-45b9-bbcc-1ea7637873f6" providerId="ADAL" clId="{0A40EB32-0619-4025-9AA1-B97431A8B088}" dt="2024-12-03T15:01:25.112" v="421" actId="20577"/>
        <pc:sldMkLst>
          <pc:docMk/>
          <pc:sldMk cId="1920678227" sldId="448"/>
        </pc:sldMkLst>
        <pc:spChg chg="del">
          <ac:chgData name="Ryan Burruss" userId="0169db6a-555a-45b9-bbcc-1ea7637873f6" providerId="ADAL" clId="{0A40EB32-0619-4025-9AA1-B97431A8B088}" dt="2024-12-03T12:56:05.737" v="213" actId="478"/>
          <ac:spMkLst>
            <pc:docMk/>
            <pc:sldMk cId="1920678227" sldId="448"/>
            <ac:spMk id="263" creationId="{00000000-0000-0000-0000-000000000000}"/>
          </ac:spMkLst>
        </pc:spChg>
        <pc:spChg chg="mod">
          <ac:chgData name="Ryan Burruss" userId="0169db6a-555a-45b9-bbcc-1ea7637873f6" providerId="ADAL" clId="{0A40EB32-0619-4025-9AA1-B97431A8B088}" dt="2024-12-03T15:01:25.112" v="421" actId="20577"/>
          <ac:spMkLst>
            <pc:docMk/>
            <pc:sldMk cId="1920678227" sldId="448"/>
            <ac:spMk id="264" creationId="{00000000-0000-0000-0000-000000000000}"/>
          </ac:spMkLst>
        </pc:spChg>
        <pc:picChg chg="mod">
          <ac:chgData name="Ryan Burruss" userId="0169db6a-555a-45b9-bbcc-1ea7637873f6" providerId="ADAL" clId="{0A40EB32-0619-4025-9AA1-B97431A8B088}" dt="2024-12-03T12:58:16.607" v="235" actId="1037"/>
          <ac:picMkLst>
            <pc:docMk/>
            <pc:sldMk cId="1920678227" sldId="448"/>
            <ac:picMk id="267" creationId="{00000000-0000-0000-0000-000000000000}"/>
          </ac:picMkLst>
        </pc:picChg>
      </pc:sldChg>
      <pc:sldChg chg="modSp mod modShow">
        <pc:chgData name="Ryan Burruss" userId="0169db6a-555a-45b9-bbcc-1ea7637873f6" providerId="ADAL" clId="{0A40EB32-0619-4025-9AA1-B97431A8B088}" dt="2024-12-03T15:01:29.420" v="424" actId="20577"/>
        <pc:sldMkLst>
          <pc:docMk/>
          <pc:sldMk cId="3056584929" sldId="449"/>
        </pc:sldMkLst>
        <pc:spChg chg="mod">
          <ac:chgData name="Ryan Burruss" userId="0169db6a-555a-45b9-bbcc-1ea7637873f6" providerId="ADAL" clId="{0A40EB32-0619-4025-9AA1-B97431A8B088}" dt="2024-12-03T15:01:29.420" v="424" actId="20577"/>
          <ac:spMkLst>
            <pc:docMk/>
            <pc:sldMk cId="3056584929" sldId="449"/>
            <ac:spMk id="269" creationId="{00000000-0000-0000-0000-000000000000}"/>
          </ac:spMkLst>
        </pc:spChg>
        <pc:spChg chg="mod">
          <ac:chgData name="Ryan Burruss" userId="0169db6a-555a-45b9-bbcc-1ea7637873f6" providerId="ADAL" clId="{0A40EB32-0619-4025-9AA1-B97431A8B088}" dt="2024-12-03T13:15:13.629" v="277" actId="1036"/>
          <ac:spMkLst>
            <pc:docMk/>
            <pc:sldMk cId="3056584929" sldId="449"/>
            <ac:spMk id="273" creationId="{00000000-0000-0000-0000-000000000000}"/>
          </ac:spMkLst>
        </pc:spChg>
        <pc:picChg chg="mod">
          <ac:chgData name="Ryan Burruss" userId="0169db6a-555a-45b9-bbcc-1ea7637873f6" providerId="ADAL" clId="{0A40EB32-0619-4025-9AA1-B97431A8B088}" dt="2024-12-03T13:15:30.545" v="285" actId="1035"/>
          <ac:picMkLst>
            <pc:docMk/>
            <pc:sldMk cId="3056584929" sldId="449"/>
            <ac:picMk id="270" creationId="{00000000-0000-0000-0000-000000000000}"/>
          </ac:picMkLst>
        </pc:picChg>
        <pc:picChg chg="mod">
          <ac:chgData name="Ryan Burruss" userId="0169db6a-555a-45b9-bbcc-1ea7637873f6" providerId="ADAL" clId="{0A40EB32-0619-4025-9AA1-B97431A8B088}" dt="2024-12-03T13:15:26.442" v="279" actId="1036"/>
          <ac:picMkLst>
            <pc:docMk/>
            <pc:sldMk cId="3056584929" sldId="449"/>
            <ac:picMk id="271" creationId="{00000000-0000-0000-0000-000000000000}"/>
          </ac:picMkLst>
        </pc:picChg>
      </pc:sldChg>
      <pc:sldChg chg="modSp mod modShow">
        <pc:chgData name="Ryan Burruss" userId="0169db6a-555a-45b9-bbcc-1ea7637873f6" providerId="ADAL" clId="{0A40EB32-0619-4025-9AA1-B97431A8B088}" dt="2024-12-04T16:10:21.180" v="2420" actId="790"/>
        <pc:sldMkLst>
          <pc:docMk/>
          <pc:sldMk cId="944517555" sldId="450"/>
        </pc:sldMkLst>
        <pc:spChg chg="mod">
          <ac:chgData name="Ryan Burruss" userId="0169db6a-555a-45b9-bbcc-1ea7637873f6" providerId="ADAL" clId="{0A40EB32-0619-4025-9AA1-B97431A8B088}" dt="2024-12-04T16:10:21.180" v="2420" actId="790"/>
          <ac:spMkLst>
            <pc:docMk/>
            <pc:sldMk cId="944517555" sldId="450"/>
            <ac:spMk id="2" creationId="{00000000-0000-0000-0000-000000000000}"/>
          </ac:spMkLst>
        </pc:spChg>
        <pc:spChg chg="mod">
          <ac:chgData name="Ryan Burruss" userId="0169db6a-555a-45b9-bbcc-1ea7637873f6" providerId="ADAL" clId="{0A40EB32-0619-4025-9AA1-B97431A8B088}" dt="2024-12-04T16:10:21.180" v="2420" actId="790"/>
          <ac:spMkLst>
            <pc:docMk/>
            <pc:sldMk cId="944517555" sldId="450"/>
            <ac:spMk id="3" creationId="{00000000-0000-0000-0000-000000000000}"/>
          </ac:spMkLst>
        </pc:spChg>
        <pc:spChg chg="mod">
          <ac:chgData name="Ryan Burruss" userId="0169db6a-555a-45b9-bbcc-1ea7637873f6" providerId="ADAL" clId="{0A40EB32-0619-4025-9AA1-B97431A8B088}" dt="2024-12-04T16:10:21.180" v="2420" actId="790"/>
          <ac:spMkLst>
            <pc:docMk/>
            <pc:sldMk cId="944517555" sldId="450"/>
            <ac:spMk id="5" creationId="{00000000-0000-0000-0000-000000000000}"/>
          </ac:spMkLst>
        </pc:spChg>
        <pc:spChg chg="mod">
          <ac:chgData name="Ryan Burruss" userId="0169db6a-555a-45b9-bbcc-1ea7637873f6" providerId="ADAL" clId="{0A40EB32-0619-4025-9AA1-B97431A8B088}" dt="2024-12-04T16:10:21.180" v="2420" actId="790"/>
          <ac:spMkLst>
            <pc:docMk/>
            <pc:sldMk cId="944517555" sldId="450"/>
            <ac:spMk id="6" creationId="{00000000-0000-0000-0000-000000000000}"/>
          </ac:spMkLst>
        </pc:spChg>
      </pc:sldChg>
      <pc:sldChg chg="modSp mod">
        <pc:chgData name="Ryan Burruss" userId="0169db6a-555a-45b9-bbcc-1ea7637873f6" providerId="ADAL" clId="{0A40EB32-0619-4025-9AA1-B97431A8B088}" dt="2024-12-03T17:16:54.534" v="1485" actId="20577"/>
        <pc:sldMkLst>
          <pc:docMk/>
          <pc:sldMk cId="1103698296" sldId="451"/>
        </pc:sldMkLst>
        <pc:spChg chg="mod">
          <ac:chgData name="Ryan Burruss" userId="0169db6a-555a-45b9-bbcc-1ea7637873f6" providerId="ADAL" clId="{0A40EB32-0619-4025-9AA1-B97431A8B088}" dt="2024-12-03T17:14:21.844" v="1478" actId="790"/>
          <ac:spMkLst>
            <pc:docMk/>
            <pc:sldMk cId="1103698296" sldId="451"/>
            <ac:spMk id="2" creationId="{00000000-0000-0000-0000-000000000000}"/>
          </ac:spMkLst>
        </pc:spChg>
        <pc:spChg chg="mod">
          <ac:chgData name="Ryan Burruss" userId="0169db6a-555a-45b9-bbcc-1ea7637873f6" providerId="ADAL" clId="{0A40EB32-0619-4025-9AA1-B97431A8B088}" dt="2024-12-03T17:16:54.534" v="1485" actId="20577"/>
          <ac:spMkLst>
            <pc:docMk/>
            <pc:sldMk cId="1103698296" sldId="451"/>
            <ac:spMk id="3" creationId="{00000000-0000-0000-0000-000000000000}"/>
          </ac:spMkLst>
        </pc:spChg>
        <pc:spChg chg="mod">
          <ac:chgData name="Ryan Burruss" userId="0169db6a-555a-45b9-bbcc-1ea7637873f6" providerId="ADAL" clId="{0A40EB32-0619-4025-9AA1-B97431A8B088}" dt="2024-12-03T17:14:21.844" v="1478" actId="790"/>
          <ac:spMkLst>
            <pc:docMk/>
            <pc:sldMk cId="1103698296" sldId="451"/>
            <ac:spMk id="4" creationId="{00000000-0000-0000-0000-000000000000}"/>
          </ac:spMkLst>
        </pc:spChg>
        <pc:spChg chg="mod">
          <ac:chgData name="Ryan Burruss" userId="0169db6a-555a-45b9-bbcc-1ea7637873f6" providerId="ADAL" clId="{0A40EB32-0619-4025-9AA1-B97431A8B088}" dt="2024-12-03T17:14:21.844" v="1478" actId="790"/>
          <ac:spMkLst>
            <pc:docMk/>
            <pc:sldMk cId="1103698296" sldId="451"/>
            <ac:spMk id="8" creationId="{00000000-0000-0000-0000-000000000000}"/>
          </ac:spMkLst>
        </pc:spChg>
        <pc:spChg chg="mod">
          <ac:chgData name="Ryan Burruss" userId="0169db6a-555a-45b9-bbcc-1ea7637873f6" providerId="ADAL" clId="{0A40EB32-0619-4025-9AA1-B97431A8B088}" dt="2024-12-03T17:14:21.844" v="1478" actId="790"/>
          <ac:spMkLst>
            <pc:docMk/>
            <pc:sldMk cId="1103698296" sldId="451"/>
            <ac:spMk id="9" creationId="{00000000-0000-0000-0000-000000000000}"/>
          </ac:spMkLst>
        </pc:spChg>
      </pc:sldChg>
      <pc:sldChg chg="modSp mod">
        <pc:chgData name="Ryan Burruss" userId="0169db6a-555a-45b9-bbcc-1ea7637873f6" providerId="ADAL" clId="{0A40EB32-0619-4025-9AA1-B97431A8B088}" dt="2024-12-03T17:16:59.571" v="1487" actId="20577"/>
        <pc:sldMkLst>
          <pc:docMk/>
          <pc:sldMk cId="2538413283" sldId="452"/>
        </pc:sldMkLst>
        <pc:spChg chg="mod">
          <ac:chgData name="Ryan Burruss" userId="0169db6a-555a-45b9-bbcc-1ea7637873f6" providerId="ADAL" clId="{0A40EB32-0619-4025-9AA1-B97431A8B088}" dt="2024-12-03T17:16:06.836" v="1482" actId="790"/>
          <ac:spMkLst>
            <pc:docMk/>
            <pc:sldMk cId="2538413283" sldId="452"/>
            <ac:spMk id="2" creationId="{00000000-0000-0000-0000-000000000000}"/>
          </ac:spMkLst>
        </pc:spChg>
        <pc:spChg chg="mod">
          <ac:chgData name="Ryan Burruss" userId="0169db6a-555a-45b9-bbcc-1ea7637873f6" providerId="ADAL" clId="{0A40EB32-0619-4025-9AA1-B97431A8B088}" dt="2024-12-03T17:16:59.571" v="1487" actId="20577"/>
          <ac:spMkLst>
            <pc:docMk/>
            <pc:sldMk cId="2538413283" sldId="452"/>
            <ac:spMk id="3" creationId="{00000000-0000-0000-0000-000000000000}"/>
          </ac:spMkLst>
        </pc:spChg>
        <pc:spChg chg="mod">
          <ac:chgData name="Ryan Burruss" userId="0169db6a-555a-45b9-bbcc-1ea7637873f6" providerId="ADAL" clId="{0A40EB32-0619-4025-9AA1-B97431A8B088}" dt="2024-12-03T17:16:06.836" v="1482" actId="790"/>
          <ac:spMkLst>
            <pc:docMk/>
            <pc:sldMk cId="2538413283" sldId="452"/>
            <ac:spMk id="4" creationId="{00000000-0000-0000-0000-000000000000}"/>
          </ac:spMkLst>
        </pc:spChg>
        <pc:spChg chg="mod">
          <ac:chgData name="Ryan Burruss" userId="0169db6a-555a-45b9-bbcc-1ea7637873f6" providerId="ADAL" clId="{0A40EB32-0619-4025-9AA1-B97431A8B088}" dt="2024-12-03T17:16:06.836" v="1482" actId="790"/>
          <ac:spMkLst>
            <pc:docMk/>
            <pc:sldMk cId="2538413283" sldId="452"/>
            <ac:spMk id="7" creationId="{00000000-0000-0000-0000-000000000000}"/>
          </ac:spMkLst>
        </pc:spChg>
        <pc:spChg chg="mod">
          <ac:chgData name="Ryan Burruss" userId="0169db6a-555a-45b9-bbcc-1ea7637873f6" providerId="ADAL" clId="{0A40EB32-0619-4025-9AA1-B97431A8B088}" dt="2024-12-03T17:16:06.836" v="1482" actId="790"/>
          <ac:spMkLst>
            <pc:docMk/>
            <pc:sldMk cId="2538413283" sldId="452"/>
            <ac:spMk id="8" creationId="{00000000-0000-0000-0000-000000000000}"/>
          </ac:spMkLst>
        </pc:spChg>
      </pc:sldChg>
      <pc:sldChg chg="modSp mod">
        <pc:chgData name="Ryan Burruss" userId="0169db6a-555a-45b9-bbcc-1ea7637873f6" providerId="ADAL" clId="{0A40EB32-0619-4025-9AA1-B97431A8B088}" dt="2024-12-03T17:17:03.453" v="1489" actId="20577"/>
        <pc:sldMkLst>
          <pc:docMk/>
          <pc:sldMk cId="693189936" sldId="453"/>
        </pc:sldMkLst>
        <pc:spChg chg="mod">
          <ac:chgData name="Ryan Burruss" userId="0169db6a-555a-45b9-bbcc-1ea7637873f6" providerId="ADAL" clId="{0A40EB32-0619-4025-9AA1-B97431A8B088}" dt="2024-12-03T17:16:45.704" v="1483" actId="790"/>
          <ac:spMkLst>
            <pc:docMk/>
            <pc:sldMk cId="693189936" sldId="453"/>
            <ac:spMk id="2" creationId="{00000000-0000-0000-0000-000000000000}"/>
          </ac:spMkLst>
        </pc:spChg>
        <pc:spChg chg="mod">
          <ac:chgData name="Ryan Burruss" userId="0169db6a-555a-45b9-bbcc-1ea7637873f6" providerId="ADAL" clId="{0A40EB32-0619-4025-9AA1-B97431A8B088}" dt="2024-12-03T17:17:03.453" v="1489" actId="20577"/>
          <ac:spMkLst>
            <pc:docMk/>
            <pc:sldMk cId="693189936" sldId="453"/>
            <ac:spMk id="3" creationId="{00000000-0000-0000-0000-000000000000}"/>
          </ac:spMkLst>
        </pc:spChg>
        <pc:spChg chg="mod">
          <ac:chgData name="Ryan Burruss" userId="0169db6a-555a-45b9-bbcc-1ea7637873f6" providerId="ADAL" clId="{0A40EB32-0619-4025-9AA1-B97431A8B088}" dt="2024-12-03T17:16:45.704" v="1483" actId="790"/>
          <ac:spMkLst>
            <pc:docMk/>
            <pc:sldMk cId="693189936" sldId="453"/>
            <ac:spMk id="4" creationId="{00000000-0000-0000-0000-000000000000}"/>
          </ac:spMkLst>
        </pc:spChg>
        <pc:spChg chg="mod">
          <ac:chgData name="Ryan Burruss" userId="0169db6a-555a-45b9-bbcc-1ea7637873f6" providerId="ADAL" clId="{0A40EB32-0619-4025-9AA1-B97431A8B088}" dt="2024-12-03T17:16:45.704" v="1483" actId="790"/>
          <ac:spMkLst>
            <pc:docMk/>
            <pc:sldMk cId="693189936" sldId="453"/>
            <ac:spMk id="7" creationId="{00000000-0000-0000-0000-000000000000}"/>
          </ac:spMkLst>
        </pc:spChg>
        <pc:spChg chg="mod">
          <ac:chgData name="Ryan Burruss" userId="0169db6a-555a-45b9-bbcc-1ea7637873f6" providerId="ADAL" clId="{0A40EB32-0619-4025-9AA1-B97431A8B088}" dt="2024-12-03T17:16:45.704" v="1483" actId="790"/>
          <ac:spMkLst>
            <pc:docMk/>
            <pc:sldMk cId="693189936" sldId="453"/>
            <ac:spMk id="8" creationId="{00000000-0000-0000-0000-000000000000}"/>
          </ac:spMkLst>
        </pc:spChg>
      </pc:sldChg>
      <pc:sldChg chg="modSp mod">
        <pc:chgData name="Ryan Burruss" userId="0169db6a-555a-45b9-bbcc-1ea7637873f6" providerId="ADAL" clId="{0A40EB32-0619-4025-9AA1-B97431A8B088}" dt="2024-12-03T17:17:39.731" v="1492" actId="790"/>
        <pc:sldMkLst>
          <pc:docMk/>
          <pc:sldMk cId="4023966559" sldId="454"/>
        </pc:sldMkLst>
        <pc:spChg chg="mod">
          <ac:chgData name="Ryan Burruss" userId="0169db6a-555a-45b9-bbcc-1ea7637873f6" providerId="ADAL" clId="{0A40EB32-0619-4025-9AA1-B97431A8B088}" dt="2024-12-03T17:17:39.731" v="1492" actId="790"/>
          <ac:spMkLst>
            <pc:docMk/>
            <pc:sldMk cId="4023966559" sldId="454"/>
            <ac:spMk id="2" creationId="{00000000-0000-0000-0000-000000000000}"/>
          </ac:spMkLst>
        </pc:spChg>
        <pc:spChg chg="mod">
          <ac:chgData name="Ryan Burruss" userId="0169db6a-555a-45b9-bbcc-1ea7637873f6" providerId="ADAL" clId="{0A40EB32-0619-4025-9AA1-B97431A8B088}" dt="2024-12-03T17:17:39.731" v="1492" actId="790"/>
          <ac:spMkLst>
            <pc:docMk/>
            <pc:sldMk cId="4023966559" sldId="454"/>
            <ac:spMk id="3" creationId="{00000000-0000-0000-0000-000000000000}"/>
          </ac:spMkLst>
        </pc:spChg>
        <pc:spChg chg="mod">
          <ac:chgData name="Ryan Burruss" userId="0169db6a-555a-45b9-bbcc-1ea7637873f6" providerId="ADAL" clId="{0A40EB32-0619-4025-9AA1-B97431A8B088}" dt="2024-12-03T17:17:39.731" v="1492" actId="790"/>
          <ac:spMkLst>
            <pc:docMk/>
            <pc:sldMk cId="4023966559" sldId="454"/>
            <ac:spMk id="4" creationId="{00000000-0000-0000-0000-000000000000}"/>
          </ac:spMkLst>
        </pc:spChg>
        <pc:spChg chg="mod">
          <ac:chgData name="Ryan Burruss" userId="0169db6a-555a-45b9-bbcc-1ea7637873f6" providerId="ADAL" clId="{0A40EB32-0619-4025-9AA1-B97431A8B088}" dt="2024-12-03T17:17:39.731" v="1492" actId="790"/>
          <ac:spMkLst>
            <pc:docMk/>
            <pc:sldMk cId="4023966559" sldId="454"/>
            <ac:spMk id="8" creationId="{00000000-0000-0000-0000-000000000000}"/>
          </ac:spMkLst>
        </pc:spChg>
        <pc:spChg chg="mod">
          <ac:chgData name="Ryan Burruss" userId="0169db6a-555a-45b9-bbcc-1ea7637873f6" providerId="ADAL" clId="{0A40EB32-0619-4025-9AA1-B97431A8B088}" dt="2024-12-03T17:17:39.731" v="1492" actId="790"/>
          <ac:spMkLst>
            <pc:docMk/>
            <pc:sldMk cId="4023966559" sldId="454"/>
            <ac:spMk id="9" creationId="{00000000-0000-0000-0000-000000000000}"/>
          </ac:spMkLst>
        </pc:spChg>
        <pc:spChg chg="mod">
          <ac:chgData name="Ryan Burruss" userId="0169db6a-555a-45b9-bbcc-1ea7637873f6" providerId="ADAL" clId="{0A40EB32-0619-4025-9AA1-B97431A8B088}" dt="2024-12-03T17:17:39.731" v="1492" actId="790"/>
          <ac:spMkLst>
            <pc:docMk/>
            <pc:sldMk cId="4023966559" sldId="454"/>
            <ac:spMk id="10" creationId="{00000000-0000-0000-0000-000000000000}"/>
          </ac:spMkLst>
        </pc:spChg>
      </pc:sldChg>
      <pc:sldChg chg="modSp mod">
        <pc:chgData name="Ryan Burruss" userId="0169db6a-555a-45b9-bbcc-1ea7637873f6" providerId="ADAL" clId="{0A40EB32-0619-4025-9AA1-B97431A8B088}" dt="2024-12-04T12:07:49.037" v="2229" actId="20577"/>
        <pc:sldMkLst>
          <pc:docMk/>
          <pc:sldMk cId="2531582679" sldId="455"/>
        </pc:sldMkLst>
        <pc:spChg chg="mod">
          <ac:chgData name="Ryan Burruss" userId="0169db6a-555a-45b9-bbcc-1ea7637873f6" providerId="ADAL" clId="{0A40EB32-0619-4025-9AA1-B97431A8B088}" dt="2024-12-03T17:18:26.590" v="1495" actId="790"/>
          <ac:spMkLst>
            <pc:docMk/>
            <pc:sldMk cId="2531582679" sldId="455"/>
            <ac:spMk id="2" creationId="{00000000-0000-0000-0000-000000000000}"/>
          </ac:spMkLst>
        </pc:spChg>
        <pc:spChg chg="mod">
          <ac:chgData name="Ryan Burruss" userId="0169db6a-555a-45b9-bbcc-1ea7637873f6" providerId="ADAL" clId="{0A40EB32-0619-4025-9AA1-B97431A8B088}" dt="2024-12-04T12:07:49.037" v="2229" actId="20577"/>
          <ac:spMkLst>
            <pc:docMk/>
            <pc:sldMk cId="2531582679" sldId="455"/>
            <ac:spMk id="3" creationId="{00000000-0000-0000-0000-000000000000}"/>
          </ac:spMkLst>
        </pc:spChg>
        <pc:spChg chg="mod">
          <ac:chgData name="Ryan Burruss" userId="0169db6a-555a-45b9-bbcc-1ea7637873f6" providerId="ADAL" clId="{0A40EB32-0619-4025-9AA1-B97431A8B088}" dt="2024-12-03T17:18:26.590" v="1495" actId="790"/>
          <ac:spMkLst>
            <pc:docMk/>
            <pc:sldMk cId="2531582679" sldId="455"/>
            <ac:spMk id="4" creationId="{00000000-0000-0000-0000-000000000000}"/>
          </ac:spMkLst>
        </pc:spChg>
      </pc:sldChg>
      <pc:sldChg chg="delSp modSp mod">
        <pc:chgData name="Ryan Burruss" userId="0169db6a-555a-45b9-bbcc-1ea7637873f6" providerId="ADAL" clId="{0A40EB32-0619-4025-9AA1-B97431A8B088}" dt="2024-12-03T22:07:00.642" v="2194" actId="20577"/>
        <pc:sldMkLst>
          <pc:docMk/>
          <pc:sldMk cId="59347119" sldId="456"/>
        </pc:sldMkLst>
        <pc:spChg chg="mod">
          <ac:chgData name="Ryan Burruss" userId="0169db6a-555a-45b9-bbcc-1ea7637873f6" providerId="ADAL" clId="{0A40EB32-0619-4025-9AA1-B97431A8B088}" dt="2024-12-03T17:24:25.093" v="1549" actId="1035"/>
          <ac:spMkLst>
            <pc:docMk/>
            <pc:sldMk cId="59347119" sldId="456"/>
            <ac:spMk id="2" creationId="{00000000-0000-0000-0000-000000000000}"/>
          </ac:spMkLst>
        </pc:spChg>
        <pc:spChg chg="mod">
          <ac:chgData name="Ryan Burruss" userId="0169db6a-555a-45b9-bbcc-1ea7637873f6" providerId="ADAL" clId="{0A40EB32-0619-4025-9AA1-B97431A8B088}" dt="2024-12-03T22:07:00.642" v="2194" actId="20577"/>
          <ac:spMkLst>
            <pc:docMk/>
            <pc:sldMk cId="59347119" sldId="456"/>
            <ac:spMk id="4" creationId="{00000000-0000-0000-0000-000000000000}"/>
          </ac:spMkLst>
        </pc:spChg>
        <pc:spChg chg="del mod">
          <ac:chgData name="Ryan Burruss" userId="0169db6a-555a-45b9-bbcc-1ea7637873f6" providerId="ADAL" clId="{0A40EB32-0619-4025-9AA1-B97431A8B088}" dt="2024-12-03T17:24:21.522" v="1536" actId="478"/>
          <ac:spMkLst>
            <pc:docMk/>
            <pc:sldMk cId="59347119" sldId="456"/>
            <ac:spMk id="5" creationId="{00000000-0000-0000-0000-000000000000}"/>
          </ac:spMkLst>
        </pc:spChg>
        <pc:picChg chg="mod">
          <ac:chgData name="Ryan Burruss" userId="0169db6a-555a-45b9-bbcc-1ea7637873f6" providerId="ADAL" clId="{0A40EB32-0619-4025-9AA1-B97431A8B088}" dt="2024-12-03T17:24:34.806" v="1570" actId="1035"/>
          <ac:picMkLst>
            <pc:docMk/>
            <pc:sldMk cId="59347119" sldId="456"/>
            <ac:picMk id="4098" creationId="{00000000-0000-0000-0000-000000000000}"/>
          </ac:picMkLst>
        </pc:picChg>
      </pc:sldChg>
      <pc:sldChg chg="addSp delSp modSp mod modNotesTx">
        <pc:chgData name="Ryan Burruss" userId="0169db6a-555a-45b9-bbcc-1ea7637873f6" providerId="ADAL" clId="{0A40EB32-0619-4025-9AA1-B97431A8B088}" dt="2024-12-04T16:10:57.690" v="2422" actId="790"/>
        <pc:sldMkLst>
          <pc:docMk/>
          <pc:sldMk cId="1648543585" sldId="457"/>
        </pc:sldMkLst>
        <pc:spChg chg="mod">
          <ac:chgData name="Ryan Burruss" userId="0169db6a-555a-45b9-bbcc-1ea7637873f6" providerId="ADAL" clId="{0A40EB32-0619-4025-9AA1-B97431A8B088}" dt="2024-12-04T16:10:57.690" v="2422" actId="790"/>
          <ac:spMkLst>
            <pc:docMk/>
            <pc:sldMk cId="1648543585" sldId="457"/>
            <ac:spMk id="2" creationId="{00000000-0000-0000-0000-000000000000}"/>
          </ac:spMkLst>
        </pc:spChg>
        <pc:spChg chg="add mod">
          <ac:chgData name="Ryan Burruss" userId="0169db6a-555a-45b9-bbcc-1ea7637873f6" providerId="ADAL" clId="{0A40EB32-0619-4025-9AA1-B97431A8B088}" dt="2024-12-04T16:10:57.690" v="2422" actId="790"/>
          <ac:spMkLst>
            <pc:docMk/>
            <pc:sldMk cId="1648543585" sldId="457"/>
            <ac:spMk id="3" creationId="{FF55D854-0562-32E6-7D17-45345EC936AC}"/>
          </ac:spMkLst>
        </pc:spChg>
        <pc:spChg chg="mod">
          <ac:chgData name="Ryan Burruss" userId="0169db6a-555a-45b9-bbcc-1ea7637873f6" providerId="ADAL" clId="{0A40EB32-0619-4025-9AA1-B97431A8B088}" dt="2024-12-04T16:10:57.690" v="2422" actId="790"/>
          <ac:spMkLst>
            <pc:docMk/>
            <pc:sldMk cId="1648543585" sldId="457"/>
            <ac:spMk id="5" creationId="{00000000-0000-0000-0000-000000000000}"/>
          </ac:spMkLst>
        </pc:spChg>
        <pc:spChg chg="del mod">
          <ac:chgData name="Ryan Burruss" userId="0169db6a-555a-45b9-bbcc-1ea7637873f6" providerId="ADAL" clId="{0A40EB32-0619-4025-9AA1-B97431A8B088}" dt="2024-12-03T19:41:41.270" v="1758" actId="478"/>
          <ac:spMkLst>
            <pc:docMk/>
            <pc:sldMk cId="1648543585" sldId="457"/>
            <ac:spMk id="6" creationId="{00000000-0000-0000-0000-000000000000}"/>
          </ac:spMkLst>
        </pc:spChg>
        <pc:picChg chg="mod">
          <ac:chgData name="Ryan Burruss" userId="0169db6a-555a-45b9-bbcc-1ea7637873f6" providerId="ADAL" clId="{0A40EB32-0619-4025-9AA1-B97431A8B088}" dt="2024-12-03T17:25:44.626" v="1607" actId="1036"/>
          <ac:picMkLst>
            <pc:docMk/>
            <pc:sldMk cId="1648543585" sldId="457"/>
            <ac:picMk id="4" creationId="{00000000-0000-0000-0000-000000000000}"/>
          </ac:picMkLst>
        </pc:picChg>
      </pc:sldChg>
      <pc:sldChg chg="modSp mod modNotesTx">
        <pc:chgData name="Ryan Burruss" userId="0169db6a-555a-45b9-bbcc-1ea7637873f6" providerId="ADAL" clId="{0A40EB32-0619-4025-9AA1-B97431A8B088}" dt="2024-12-04T16:59:55.821" v="2629" actId="14100"/>
        <pc:sldMkLst>
          <pc:docMk/>
          <pc:sldMk cId="3827299183" sldId="458"/>
        </pc:sldMkLst>
        <pc:spChg chg="mod">
          <ac:chgData name="Ryan Burruss" userId="0169db6a-555a-45b9-bbcc-1ea7637873f6" providerId="ADAL" clId="{0A40EB32-0619-4025-9AA1-B97431A8B088}" dt="2024-12-03T17:27:56.509" v="1661" actId="1076"/>
          <ac:spMkLst>
            <pc:docMk/>
            <pc:sldMk cId="3827299183" sldId="458"/>
            <ac:spMk id="8" creationId="{00000000-0000-0000-0000-000000000000}"/>
          </ac:spMkLst>
        </pc:spChg>
        <pc:spChg chg="mod">
          <ac:chgData name="Ryan Burruss" userId="0169db6a-555a-45b9-bbcc-1ea7637873f6" providerId="ADAL" clId="{0A40EB32-0619-4025-9AA1-B97431A8B088}" dt="2024-12-03T17:27:24.734" v="1657" actId="790"/>
          <ac:spMkLst>
            <pc:docMk/>
            <pc:sldMk cId="3827299183" sldId="458"/>
            <ac:spMk id="9" creationId="{00000000-0000-0000-0000-000000000000}"/>
          </ac:spMkLst>
        </pc:spChg>
        <pc:spChg chg="mod">
          <ac:chgData name="Ryan Burruss" userId="0169db6a-555a-45b9-bbcc-1ea7637873f6" providerId="ADAL" clId="{0A40EB32-0619-4025-9AA1-B97431A8B088}" dt="2024-12-03T17:27:24.734" v="1657" actId="790"/>
          <ac:spMkLst>
            <pc:docMk/>
            <pc:sldMk cId="3827299183" sldId="458"/>
            <ac:spMk id="10" creationId="{00000000-0000-0000-0000-000000000000}"/>
          </ac:spMkLst>
        </pc:spChg>
        <pc:spChg chg="mod">
          <ac:chgData name="Ryan Burruss" userId="0169db6a-555a-45b9-bbcc-1ea7637873f6" providerId="ADAL" clId="{0A40EB32-0619-4025-9AA1-B97431A8B088}" dt="2024-12-03T17:27:24.734" v="1657" actId="790"/>
          <ac:spMkLst>
            <pc:docMk/>
            <pc:sldMk cId="3827299183" sldId="458"/>
            <ac:spMk id="11" creationId="{00000000-0000-0000-0000-000000000000}"/>
          </ac:spMkLst>
        </pc:spChg>
        <pc:spChg chg="mod">
          <ac:chgData name="Ryan Burruss" userId="0169db6a-555a-45b9-bbcc-1ea7637873f6" providerId="ADAL" clId="{0A40EB32-0619-4025-9AA1-B97431A8B088}" dt="2024-12-03T17:28:29.276" v="1665" actId="1036"/>
          <ac:spMkLst>
            <pc:docMk/>
            <pc:sldMk cId="3827299183" sldId="458"/>
            <ac:spMk id="12" creationId="{00000000-0000-0000-0000-000000000000}"/>
          </ac:spMkLst>
        </pc:spChg>
        <pc:spChg chg="mod">
          <ac:chgData name="Ryan Burruss" userId="0169db6a-555a-45b9-bbcc-1ea7637873f6" providerId="ADAL" clId="{0A40EB32-0619-4025-9AA1-B97431A8B088}" dt="2024-12-04T16:59:24.074" v="2551" actId="20577"/>
          <ac:spMkLst>
            <pc:docMk/>
            <pc:sldMk cId="3827299183" sldId="458"/>
            <ac:spMk id="13" creationId="{00000000-0000-0000-0000-000000000000}"/>
          </ac:spMkLst>
        </pc:spChg>
        <pc:spChg chg="mod">
          <ac:chgData name="Ryan Burruss" userId="0169db6a-555a-45b9-bbcc-1ea7637873f6" providerId="ADAL" clId="{0A40EB32-0619-4025-9AA1-B97431A8B088}" dt="2024-12-04T16:59:55.821" v="2629" actId="14100"/>
          <ac:spMkLst>
            <pc:docMk/>
            <pc:sldMk cId="3827299183" sldId="458"/>
            <ac:spMk id="15" creationId="{00000000-0000-0000-0000-000000000000}"/>
          </ac:spMkLst>
        </pc:spChg>
        <pc:picChg chg="mod">
          <ac:chgData name="Ryan Burruss" userId="0169db6a-555a-45b9-bbcc-1ea7637873f6" providerId="ADAL" clId="{0A40EB32-0619-4025-9AA1-B97431A8B088}" dt="2024-12-03T17:27:49.078" v="1660" actId="1076"/>
          <ac:picMkLst>
            <pc:docMk/>
            <pc:sldMk cId="3827299183" sldId="458"/>
            <ac:picMk id="5" creationId="{00000000-0000-0000-0000-000000000000}"/>
          </ac:picMkLst>
        </pc:picChg>
        <pc:picChg chg="mod">
          <ac:chgData name="Ryan Burruss" userId="0169db6a-555a-45b9-bbcc-1ea7637873f6" providerId="ADAL" clId="{0A40EB32-0619-4025-9AA1-B97431A8B088}" dt="2024-12-03T17:28:44.388" v="1682" actId="1036"/>
          <ac:picMkLst>
            <pc:docMk/>
            <pc:sldMk cId="3827299183" sldId="458"/>
            <ac:picMk id="6" creationId="{00000000-0000-0000-0000-000000000000}"/>
          </ac:picMkLst>
        </pc:picChg>
      </pc:sldChg>
      <pc:sldChg chg="delSp modSp mod modShow">
        <pc:chgData name="Ryan Burruss" userId="0169db6a-555a-45b9-bbcc-1ea7637873f6" providerId="ADAL" clId="{0A40EB32-0619-4025-9AA1-B97431A8B088}" dt="2024-12-03T19:48:43.095" v="1794" actId="729"/>
        <pc:sldMkLst>
          <pc:docMk/>
          <pc:sldMk cId="42059349" sldId="459"/>
        </pc:sldMkLst>
        <pc:spChg chg="mod">
          <ac:chgData name="Ryan Burruss" userId="0169db6a-555a-45b9-bbcc-1ea7637873f6" providerId="ADAL" clId="{0A40EB32-0619-4025-9AA1-B97431A8B088}" dt="2024-12-03T19:47:49.071" v="1759" actId="790"/>
          <ac:spMkLst>
            <pc:docMk/>
            <pc:sldMk cId="42059349" sldId="459"/>
            <ac:spMk id="2" creationId="{00000000-0000-0000-0000-000000000000}"/>
          </ac:spMkLst>
        </pc:spChg>
        <pc:spChg chg="mod">
          <ac:chgData name="Ryan Burruss" userId="0169db6a-555a-45b9-bbcc-1ea7637873f6" providerId="ADAL" clId="{0A40EB32-0619-4025-9AA1-B97431A8B088}" dt="2024-12-03T19:47:49.071" v="1759" actId="790"/>
          <ac:spMkLst>
            <pc:docMk/>
            <pc:sldMk cId="42059349" sldId="459"/>
            <ac:spMk id="4" creationId="{00000000-0000-0000-0000-000000000000}"/>
          </ac:spMkLst>
        </pc:spChg>
        <pc:spChg chg="del mod">
          <ac:chgData name="Ryan Burruss" userId="0169db6a-555a-45b9-bbcc-1ea7637873f6" providerId="ADAL" clId="{0A40EB32-0619-4025-9AA1-B97431A8B088}" dt="2024-12-03T19:47:58.325" v="1760" actId="478"/>
          <ac:spMkLst>
            <pc:docMk/>
            <pc:sldMk cId="42059349" sldId="459"/>
            <ac:spMk id="6" creationId="{00000000-0000-0000-0000-000000000000}"/>
          </ac:spMkLst>
        </pc:spChg>
        <pc:spChg chg="mod">
          <ac:chgData name="Ryan Burruss" userId="0169db6a-555a-45b9-bbcc-1ea7637873f6" providerId="ADAL" clId="{0A40EB32-0619-4025-9AA1-B97431A8B088}" dt="2024-12-03T19:47:49.071" v="1759" actId="790"/>
          <ac:spMkLst>
            <pc:docMk/>
            <pc:sldMk cId="42059349" sldId="459"/>
            <ac:spMk id="10" creationId="{00000000-0000-0000-0000-000000000000}"/>
          </ac:spMkLst>
        </pc:spChg>
        <pc:picChg chg="mod">
          <ac:chgData name="Ryan Burruss" userId="0169db6a-555a-45b9-bbcc-1ea7637873f6" providerId="ADAL" clId="{0A40EB32-0619-4025-9AA1-B97431A8B088}" dt="2024-12-03T19:48:07.906" v="1793" actId="1036"/>
          <ac:picMkLst>
            <pc:docMk/>
            <pc:sldMk cId="42059349" sldId="459"/>
            <ac:picMk id="3" creationId="{00000000-0000-0000-0000-000000000000}"/>
          </ac:picMkLst>
        </pc:picChg>
      </pc:sldChg>
      <pc:sldChg chg="modSp mod modShow">
        <pc:chgData name="Ryan Burruss" userId="0169db6a-555a-45b9-bbcc-1ea7637873f6" providerId="ADAL" clId="{0A40EB32-0619-4025-9AA1-B97431A8B088}" dt="2024-12-03T21:31:18.129" v="2048" actId="729"/>
        <pc:sldMkLst>
          <pc:docMk/>
          <pc:sldMk cId="4153394809" sldId="460"/>
        </pc:sldMkLst>
        <pc:spChg chg="mod">
          <ac:chgData name="Ryan Burruss" userId="0169db6a-555a-45b9-bbcc-1ea7637873f6" providerId="ADAL" clId="{0A40EB32-0619-4025-9AA1-B97431A8B088}" dt="2024-12-02T16:19:06.123" v="189" actId="20577"/>
          <ac:spMkLst>
            <pc:docMk/>
            <pc:sldMk cId="4153394809" sldId="460"/>
            <ac:spMk id="2" creationId="{B2A1149E-B1D8-4235-AF4A-A19F7FA0FDC3}"/>
          </ac:spMkLst>
        </pc:spChg>
        <pc:spChg chg="mod">
          <ac:chgData name="Ryan Burruss" userId="0169db6a-555a-45b9-bbcc-1ea7637873f6" providerId="ADAL" clId="{0A40EB32-0619-4025-9AA1-B97431A8B088}" dt="2024-12-03T21:30:54.913" v="2047" actId="20577"/>
          <ac:spMkLst>
            <pc:docMk/>
            <pc:sldMk cId="4153394809" sldId="460"/>
            <ac:spMk id="6" creationId="{AE607F81-7627-4DF9-B51F-41582555900B}"/>
          </ac:spMkLst>
        </pc:spChg>
      </pc:sldChg>
      <pc:sldChg chg="addSp delSp modSp mod">
        <pc:chgData name="Ryan Burruss" userId="0169db6a-555a-45b9-bbcc-1ea7637873f6" providerId="ADAL" clId="{0A40EB32-0619-4025-9AA1-B97431A8B088}" dt="2024-12-03T21:37:34.075" v="2146" actId="20577"/>
        <pc:sldMkLst>
          <pc:docMk/>
          <pc:sldMk cId="2003235748" sldId="461"/>
        </pc:sldMkLst>
        <pc:spChg chg="mod">
          <ac:chgData name="Ryan Burruss" userId="0169db6a-555a-45b9-bbcc-1ea7637873f6" providerId="ADAL" clId="{0A40EB32-0619-4025-9AA1-B97431A8B088}" dt="2024-12-03T21:36:40.157" v="2119" actId="14100"/>
          <ac:spMkLst>
            <pc:docMk/>
            <pc:sldMk cId="2003235748" sldId="461"/>
            <ac:spMk id="3" creationId="{85B523F7-FB32-4DFC-B9C6-9BA3F734A656}"/>
          </ac:spMkLst>
        </pc:spChg>
        <pc:spChg chg="add del">
          <ac:chgData name="Ryan Burruss" userId="0169db6a-555a-45b9-bbcc-1ea7637873f6" providerId="ADAL" clId="{0A40EB32-0619-4025-9AA1-B97431A8B088}" dt="2024-12-03T21:33:46.031" v="2056" actId="478"/>
          <ac:spMkLst>
            <pc:docMk/>
            <pc:sldMk cId="2003235748" sldId="461"/>
            <ac:spMk id="5" creationId="{8EE5946B-B2AD-4040-9636-30B87704EC1D}"/>
          </ac:spMkLst>
        </pc:spChg>
        <pc:spChg chg="mod">
          <ac:chgData name="Ryan Burruss" userId="0169db6a-555a-45b9-bbcc-1ea7637873f6" providerId="ADAL" clId="{0A40EB32-0619-4025-9AA1-B97431A8B088}" dt="2024-12-03T21:37:34.075" v="2146" actId="20577"/>
          <ac:spMkLst>
            <pc:docMk/>
            <pc:sldMk cId="2003235748" sldId="461"/>
            <ac:spMk id="6" creationId="{AE607F81-7627-4DF9-B51F-41582555900B}"/>
          </ac:spMkLst>
        </pc:spChg>
        <pc:spChg chg="del">
          <ac:chgData name="Ryan Burruss" userId="0169db6a-555a-45b9-bbcc-1ea7637873f6" providerId="ADAL" clId="{0A40EB32-0619-4025-9AA1-B97431A8B088}" dt="2024-12-03T21:33:07.546" v="2050" actId="478"/>
          <ac:spMkLst>
            <pc:docMk/>
            <pc:sldMk cId="2003235748" sldId="461"/>
            <ac:spMk id="7" creationId="{DBB61BE3-CE0C-447C-8918-A60C8E484E99}"/>
          </ac:spMkLst>
        </pc:spChg>
        <pc:spChg chg="mod">
          <ac:chgData name="Ryan Burruss" userId="0169db6a-555a-45b9-bbcc-1ea7637873f6" providerId="ADAL" clId="{0A40EB32-0619-4025-9AA1-B97431A8B088}" dt="2024-12-03T21:37:23.826" v="2121" actId="14100"/>
          <ac:spMkLst>
            <pc:docMk/>
            <pc:sldMk cId="2003235748" sldId="461"/>
            <ac:spMk id="8" creationId="{A331518E-63D4-43F9-969C-7ED6459D6EF7}"/>
          </ac:spMkLst>
        </pc:spChg>
      </pc:sldChg>
      <pc:sldChg chg="mod modShow">
        <pc:chgData name="Ryan Burruss" userId="0169db6a-555a-45b9-bbcc-1ea7637873f6" providerId="ADAL" clId="{0A40EB32-0619-4025-9AA1-B97431A8B088}" dt="2024-12-03T21:35:11.418" v="2087" actId="729"/>
        <pc:sldMkLst>
          <pc:docMk/>
          <pc:sldMk cId="702738912" sldId="462"/>
        </pc:sldMkLst>
      </pc:sldChg>
      <pc:sldChg chg="delSp modSp add del mod">
        <pc:chgData name="Ryan Burruss" userId="0169db6a-555a-45b9-bbcc-1ea7637873f6" providerId="ADAL" clId="{0A40EB32-0619-4025-9AA1-B97431A8B088}" dt="2024-12-02T16:16:25.424" v="150" actId="2696"/>
        <pc:sldMkLst>
          <pc:docMk/>
          <pc:sldMk cId="1454150740" sldId="463"/>
        </pc:sldMkLst>
        <pc:spChg chg="del mod">
          <ac:chgData name="Ryan Burruss" userId="0169db6a-555a-45b9-bbcc-1ea7637873f6" providerId="ADAL" clId="{0A40EB32-0619-4025-9AA1-B97431A8B088}" dt="2024-12-02T16:16:13.314" v="149" actId="478"/>
          <ac:spMkLst>
            <pc:docMk/>
            <pc:sldMk cId="1454150740" sldId="463"/>
            <ac:spMk id="3" creationId="{00000000-0000-0000-0000-000000000000}"/>
          </ac:spMkLst>
        </pc:spChg>
      </pc:sldChg>
    </pc:docChg>
  </pc:docChgLst>
  <pc:docChgLst>
    <pc:chgData name="Jurjen Helmus" userId="eb3a18e8-e8bd-48c8-8f5b-fa02949b07d0" providerId="ADAL" clId="{755517BD-F755-9A41-BE3B-DAA02640F46F}"/>
    <pc:docChg chg="custSel modSld sldOrd">
      <pc:chgData name="Jurjen Helmus" userId="eb3a18e8-e8bd-48c8-8f5b-fa02949b07d0" providerId="ADAL" clId="{755517BD-F755-9A41-BE3B-DAA02640F46F}" dt="2023-12-04T13:12:08.626" v="3" actId="478"/>
      <pc:docMkLst>
        <pc:docMk/>
      </pc:docMkLst>
      <pc:sldChg chg="addSp delSp modSp mod ord">
        <pc:chgData name="Jurjen Helmus" userId="eb3a18e8-e8bd-48c8-8f5b-fa02949b07d0" providerId="ADAL" clId="{755517BD-F755-9A41-BE3B-DAA02640F46F}" dt="2023-12-04T13:12:08.626" v="3" actId="478"/>
        <pc:sldMkLst>
          <pc:docMk/>
          <pc:sldMk cId="911149450" sldId="371"/>
        </pc:sldMkLst>
        <pc:spChg chg="del">
          <ac:chgData name="Jurjen Helmus" userId="eb3a18e8-e8bd-48c8-8f5b-fa02949b07d0" providerId="ADAL" clId="{755517BD-F755-9A41-BE3B-DAA02640F46F}" dt="2023-12-04T13:12:05.387" v="1" actId="478"/>
          <ac:spMkLst>
            <pc:docMk/>
            <pc:sldMk cId="911149450" sldId="371"/>
            <ac:spMk id="2" creationId="{00000000-0000-0000-0000-000000000000}"/>
          </ac:spMkLst>
        </pc:spChg>
        <pc:spChg chg="add del mod">
          <ac:chgData name="Jurjen Helmus" userId="eb3a18e8-e8bd-48c8-8f5b-fa02949b07d0" providerId="ADAL" clId="{755517BD-F755-9A41-BE3B-DAA02640F46F}" dt="2023-12-04T13:12:08.626" v="3" actId="478"/>
          <ac:spMkLst>
            <pc:docMk/>
            <pc:sldMk cId="911149450" sldId="371"/>
            <ac:spMk id="6" creationId="{8C51FA09-E084-9272-A723-E1DF3ECB2BD9}"/>
          </ac:spMkLst>
        </pc:spChg>
        <pc:spChg chg="add mod">
          <ac:chgData name="Jurjen Helmus" userId="eb3a18e8-e8bd-48c8-8f5b-fa02949b07d0" providerId="ADAL" clId="{755517BD-F755-9A41-BE3B-DAA02640F46F}" dt="2023-12-04T13:12:05.764" v="2"/>
          <ac:spMkLst>
            <pc:docMk/>
            <pc:sldMk cId="911149450" sldId="371"/>
            <ac:spMk id="7" creationId="{71D8CACD-E4CD-05B9-B713-7D4F9E0A6B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226D1-F66A-43B4-A61C-3DE6296D542B}" type="datetimeFigureOut">
              <a:rPr lang="en-US" smtClean="0"/>
              <a:t>6/4/2025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F9923-2CD0-42CD-B635-1B1440979049}" type="slidenum">
              <a:rPr lang="en-US" smtClean="0"/>
              <a:t>‹nr.›</a:t>
            </a:fld>
            <a:endParaRPr lang="en-US"/>
          </a:p>
        </p:txBody>
      </p:sp>
    </p:spTree>
    <p:extLst>
      <p:ext uri="{BB962C8B-B14F-4D97-AF65-F5344CB8AC3E}">
        <p14:creationId xmlns:p14="http://schemas.microsoft.com/office/powerpoint/2010/main" val="230091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Punt uit de slide gehaald: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noProof="0" dirty="0"/>
              <a:t>Toevoegen exogene variabelen</a:t>
            </a:r>
          </a:p>
          <a:p>
            <a:endParaRPr lang="nl-NL" noProof="0"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4</a:t>
            </a:fld>
            <a:endParaRPr lang="en-US"/>
          </a:p>
        </p:txBody>
      </p:sp>
    </p:spTree>
    <p:extLst>
      <p:ext uri="{BB962C8B-B14F-4D97-AF65-F5344CB8AC3E}">
        <p14:creationId xmlns:p14="http://schemas.microsoft.com/office/powerpoint/2010/main" val="67540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Voor</a:t>
            </a:r>
            <a:r>
              <a:rPr lang="en-US" dirty="0"/>
              <a:t> </a:t>
            </a:r>
            <a:r>
              <a:rPr lang="en-US" dirty="0" err="1"/>
              <a:t>meer</a:t>
            </a:r>
            <a:r>
              <a:rPr lang="en-US" dirty="0"/>
              <a:t> </a:t>
            </a:r>
            <a:r>
              <a:rPr lang="en-US" dirty="0" err="1"/>
              <a:t>zie</a:t>
            </a:r>
            <a:r>
              <a:rPr lang="en-US" dirty="0"/>
              <a:t>: https://www.simplilearn.com/exponential-smoothing-for-time-series-forecasting-in-python-article</a:t>
            </a:r>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51</a:t>
            </a:fld>
            <a:endParaRPr lang="en-US"/>
          </a:p>
        </p:txBody>
      </p:sp>
    </p:spTree>
    <p:extLst>
      <p:ext uri="{BB962C8B-B14F-4D97-AF65-F5344CB8AC3E}">
        <p14:creationId xmlns:p14="http://schemas.microsoft.com/office/powerpoint/2010/main" val="2822494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Voor</a:t>
            </a:r>
            <a:r>
              <a:rPr lang="en-US" dirty="0"/>
              <a:t> </a:t>
            </a:r>
            <a:r>
              <a:rPr lang="en-US" dirty="0" err="1"/>
              <a:t>meer</a:t>
            </a:r>
            <a:r>
              <a:rPr lang="en-US" dirty="0"/>
              <a:t> </a:t>
            </a:r>
            <a:r>
              <a:rPr lang="en-US" dirty="0" err="1"/>
              <a:t>zie</a:t>
            </a:r>
            <a:r>
              <a:rPr lang="en-US" dirty="0"/>
              <a:t>: https://www.simplilearn.com/exponential-smoothing-for-time-series-forecasting-in-python-article</a:t>
            </a:r>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52</a:t>
            </a:fld>
            <a:endParaRPr lang="en-US"/>
          </a:p>
        </p:txBody>
      </p:sp>
    </p:spTree>
    <p:extLst>
      <p:ext uri="{BB962C8B-B14F-4D97-AF65-F5344CB8AC3E}">
        <p14:creationId xmlns:p14="http://schemas.microsoft.com/office/powerpoint/2010/main" val="185767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Voor</a:t>
            </a:r>
            <a:r>
              <a:rPr lang="en-US" dirty="0"/>
              <a:t> </a:t>
            </a:r>
            <a:r>
              <a:rPr lang="en-US" dirty="0" err="1"/>
              <a:t>meer</a:t>
            </a:r>
            <a:r>
              <a:rPr lang="en-US" dirty="0"/>
              <a:t> </a:t>
            </a:r>
            <a:r>
              <a:rPr lang="en-US" dirty="0" err="1"/>
              <a:t>zie</a:t>
            </a:r>
            <a:r>
              <a:rPr lang="en-US" dirty="0"/>
              <a:t>: https://www.datacamp.com/tutorial/arima</a:t>
            </a:r>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53</a:t>
            </a:fld>
            <a:endParaRPr lang="en-US"/>
          </a:p>
        </p:txBody>
      </p:sp>
    </p:spTree>
    <p:extLst>
      <p:ext uri="{BB962C8B-B14F-4D97-AF65-F5344CB8AC3E}">
        <p14:creationId xmlns:p14="http://schemas.microsoft.com/office/powerpoint/2010/main" val="3799325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http://www.emathzone.com/tutorials/basic-statistics/components-of-time-series.html</a:t>
            </a:r>
          </a:p>
          <a:p>
            <a:endParaRPr lang="en-US" dirty="0"/>
          </a:p>
          <a:p>
            <a:endParaRPr lang="en-US" dirty="0">
              <a:effectLst/>
            </a:endParaRPr>
          </a:p>
          <a:p>
            <a:r>
              <a:rPr lang="en-US" dirty="0"/>
              <a:t>The factors that are responsible to bring about changes in a time series, also called the components of time series, are as follows:</a:t>
            </a:r>
          </a:p>
          <a:p>
            <a:r>
              <a:rPr lang="en-US" dirty="0"/>
              <a:t>Secular Trend (or General Trend)</a:t>
            </a:r>
          </a:p>
          <a:p>
            <a:r>
              <a:rPr lang="en-US" dirty="0"/>
              <a:t>Seasonal Movements</a:t>
            </a:r>
          </a:p>
          <a:p>
            <a:r>
              <a:rPr lang="en-US" dirty="0"/>
              <a:t>Cyclical Movements</a:t>
            </a:r>
          </a:p>
          <a:p>
            <a:r>
              <a:rPr lang="en-US" dirty="0"/>
              <a:t>Irregular Fluctuations</a:t>
            </a:r>
          </a:p>
          <a:p>
            <a:r>
              <a:rPr lang="en-US" b="1" u="sng" dirty="0"/>
              <a:t>Secular Trend</a:t>
            </a:r>
            <a:r>
              <a:rPr lang="en-US" b="1" dirty="0"/>
              <a:t>:</a:t>
            </a:r>
            <a:endParaRPr lang="en-US" dirty="0"/>
          </a:p>
          <a:p>
            <a:r>
              <a:rPr lang="en-US" dirty="0"/>
              <a:t>The secular trend is the main component of a time series which results from long term effect of socio-economic and political factors. This trend may show the growth or decline in a time series over a long period. This is the type of tendency which continues to persist for a very long period. Prices, export and imports data, for example, reflect obviously increasing tendencies over time.</a:t>
            </a:r>
          </a:p>
          <a:p>
            <a:r>
              <a:rPr lang="en-US" b="1" u="sng" dirty="0"/>
              <a:t>Seasonal Trend</a:t>
            </a:r>
            <a:r>
              <a:rPr lang="en-US" b="1" dirty="0"/>
              <a:t>:</a:t>
            </a:r>
            <a:endParaRPr lang="en-US" dirty="0"/>
          </a:p>
          <a:p>
            <a:r>
              <a:rPr lang="en-US" dirty="0"/>
              <a:t>These are short term movements occurring in a data due to seasonal factors. The short term is generally considered as a period in which changes occur in a time series with variations in weather or festivities. For example,  it is commonly observed that the consumption of ice-cream during summer is generally high and hence sales of an ice-cream dealer would be higher in some months of the year while relatively lower during winter months. Employment, output, export etc. are subjected to change due to variation in weather. Similarly, sales of garments, umbrella, greeting cards and fireworks are subjected to large variation during festivals like Valentine’s Day, Eid, Christmas, New Year etc. These types of variation in a time series are isolated only when the series is provided biannually, quarterly or monthly.</a:t>
            </a:r>
          </a:p>
          <a:p>
            <a:r>
              <a:rPr lang="en-US" dirty="0"/>
              <a:t> </a:t>
            </a:r>
            <a:r>
              <a:rPr lang="en-US" b="1" u="sng" dirty="0"/>
              <a:t>Cyclic Movements</a:t>
            </a:r>
            <a:r>
              <a:rPr lang="en-US" b="1" dirty="0"/>
              <a:t>:</a:t>
            </a:r>
            <a:endParaRPr lang="en-US" dirty="0"/>
          </a:p>
          <a:p>
            <a:r>
              <a:rPr lang="en-US" dirty="0"/>
              <a:t>These are long term oscillations occurring in a time series. These oscillations are mostly observed in economics data and the periods of such oscillations are generally extended from five to twelve years or more. These oscillations are associated with well-known business cycles. These cyclic movements can be studied provided a long series of measurements, free from irregular fluctuations is available.</a:t>
            </a:r>
          </a:p>
          <a:p>
            <a:r>
              <a:rPr lang="en-US" b="1" u="sng" dirty="0"/>
              <a:t>Irregular Fluctuations</a:t>
            </a:r>
            <a:r>
              <a:rPr lang="en-US" b="1" dirty="0"/>
              <a:t>:</a:t>
            </a:r>
            <a:endParaRPr lang="en-US" dirty="0"/>
          </a:p>
          <a:p>
            <a:r>
              <a:rPr lang="en-US" dirty="0"/>
              <a:t>These are sudden changes occurring in a time series which are unlikely to be repeated. It is that component of a time series which cannot be explained by trend, seasonal or cyclic movements. It is because of this fact that these variations are sometimes called residual or random components. These variations, though accidental in nature, can cause a continual change in the trend, seasonal and cyclical oscillations during the forthcoming period. Floods, fires, earthquakes, revolutions, epidemics and strikes </a:t>
            </a:r>
            <a:r>
              <a:rPr lang="en-US" dirty="0" err="1"/>
              <a:t>etc</a:t>
            </a:r>
            <a:r>
              <a:rPr lang="en-US" dirty="0"/>
              <a:t>,. are the root cause of such irregularities.</a:t>
            </a:r>
          </a:p>
          <a:p>
            <a:endParaRPr lang="en-US" dirty="0"/>
          </a:p>
        </p:txBody>
      </p:sp>
      <p:sp>
        <p:nvSpPr>
          <p:cNvPr id="4" name="Slide Number Placeholder 3"/>
          <p:cNvSpPr>
            <a:spLocks noGrp="1"/>
          </p:cNvSpPr>
          <p:nvPr>
            <p:ph type="sldNum" sz="quarter" idx="10"/>
          </p:nvPr>
        </p:nvSpPr>
        <p:spPr/>
        <p:txBody>
          <a:bodyPr/>
          <a:lstStyle/>
          <a:p>
            <a:fld id="{14DFEC5F-7B76-F840-A964-FE403E4914DA}" type="slidenum">
              <a:rPr lang="nl-NL" smtClean="0"/>
              <a:pPr/>
              <a:t>12</a:t>
            </a:fld>
            <a:endParaRPr lang="nl-NL"/>
          </a:p>
        </p:txBody>
      </p:sp>
    </p:spTree>
    <p:extLst>
      <p:ext uri="{BB962C8B-B14F-4D97-AF65-F5344CB8AC3E}">
        <p14:creationId xmlns:p14="http://schemas.microsoft.com/office/powerpoint/2010/main" val="3918655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Locf</a:t>
            </a:r>
            <a:r>
              <a:rPr lang="en-US" dirty="0"/>
              <a:t>, Approx, en Spline </a:t>
            </a:r>
            <a:r>
              <a:rPr lang="en-US" dirty="0" err="1"/>
              <a:t>niet</a:t>
            </a:r>
            <a:r>
              <a:rPr lang="en-US" dirty="0"/>
              <a:t> </a:t>
            </a:r>
            <a:r>
              <a:rPr lang="en-US" dirty="0" err="1"/>
              <a:t>hier</a:t>
            </a:r>
            <a:r>
              <a:rPr lang="en-US" dirty="0"/>
              <a:t> </a:t>
            </a:r>
            <a:r>
              <a:rPr lang="en-US" dirty="0" err="1"/>
              <a:t>uitegeld</a:t>
            </a:r>
            <a:r>
              <a:rPr lang="en-US" dirty="0"/>
              <a:t>, </a:t>
            </a:r>
            <a:r>
              <a:rPr lang="en-US" dirty="0" err="1"/>
              <a:t>dus</a:t>
            </a:r>
            <a:r>
              <a:rPr lang="en-US" dirty="0"/>
              <a:t> </a:t>
            </a:r>
            <a:r>
              <a:rPr lang="en-US" dirty="0" err="1"/>
              <a:t>misschien</a:t>
            </a:r>
            <a:r>
              <a:rPr lang="en-US" dirty="0"/>
              <a:t> </a:t>
            </a:r>
            <a:r>
              <a:rPr lang="en-US" dirty="0" err="1"/>
              <a:t>uit</a:t>
            </a:r>
            <a:r>
              <a:rPr lang="en-US" dirty="0"/>
              <a:t> de slides </a:t>
            </a:r>
            <a:r>
              <a:rPr lang="en-US" dirty="0" err="1"/>
              <a:t>halen</a:t>
            </a:r>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16</a:t>
            </a:fld>
            <a:endParaRPr lang="en-US"/>
          </a:p>
        </p:txBody>
      </p:sp>
    </p:spTree>
    <p:extLst>
      <p:ext uri="{BB962C8B-B14F-4D97-AF65-F5344CB8AC3E}">
        <p14:creationId xmlns:p14="http://schemas.microsoft.com/office/powerpoint/2010/main" val="2412898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noProof="0" dirty="0"/>
              <a:t>Let op: _ in de eerste twee regels geeft aan dat je wil de eerste output van de functie negeren wanneer je de output van de functie roept</a:t>
            </a:r>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34</a:t>
            </a:fld>
            <a:endParaRPr lang="en-US"/>
          </a:p>
        </p:txBody>
      </p:sp>
    </p:spTree>
    <p:extLst>
      <p:ext uri="{BB962C8B-B14F-4D97-AF65-F5344CB8AC3E}">
        <p14:creationId xmlns:p14="http://schemas.microsoft.com/office/powerpoint/2010/main" val="181377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DFEC5F-7B76-F840-A964-FE403E4914DA}" type="slidenum">
              <a:rPr lang="nl-NL" smtClean="0"/>
              <a:pPr/>
              <a:t>42</a:t>
            </a:fld>
            <a:endParaRPr lang="nl-NL"/>
          </a:p>
        </p:txBody>
      </p:sp>
    </p:spTree>
    <p:extLst>
      <p:ext uri="{BB962C8B-B14F-4D97-AF65-F5344CB8AC3E}">
        <p14:creationId xmlns:p14="http://schemas.microsoft.com/office/powerpoint/2010/main" val="249466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Voor</a:t>
            </a:r>
            <a:r>
              <a:rPr lang="en-US" dirty="0"/>
              <a:t> </a:t>
            </a:r>
            <a:r>
              <a:rPr lang="en-US" dirty="0" err="1"/>
              <a:t>meer</a:t>
            </a:r>
            <a:r>
              <a:rPr lang="en-US" dirty="0"/>
              <a:t> </a:t>
            </a:r>
            <a:r>
              <a:rPr lang="en-US" dirty="0" err="1"/>
              <a:t>zie</a:t>
            </a:r>
            <a:r>
              <a:rPr lang="en-US" dirty="0"/>
              <a:t>: https://www.geeksforgeeks.org/understanding-the-moving-average-ma-in-time-series-data/</a:t>
            </a:r>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45</a:t>
            </a:fld>
            <a:endParaRPr lang="en-US"/>
          </a:p>
        </p:txBody>
      </p:sp>
    </p:spTree>
    <p:extLst>
      <p:ext uri="{BB962C8B-B14F-4D97-AF65-F5344CB8AC3E}">
        <p14:creationId xmlns:p14="http://schemas.microsoft.com/office/powerpoint/2010/main" val="183421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46</a:t>
            </a:fld>
            <a:endParaRPr lang="en-US"/>
          </a:p>
        </p:txBody>
      </p:sp>
    </p:spTree>
    <p:extLst>
      <p:ext uri="{BB962C8B-B14F-4D97-AF65-F5344CB8AC3E}">
        <p14:creationId xmlns:p14="http://schemas.microsoft.com/office/powerpoint/2010/main" val="309524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Zie hier voor meer informatie: https://spureconomics.com/interpreting-acf-and-pacf-plots/</a:t>
            </a:r>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47</a:t>
            </a:fld>
            <a:endParaRPr lang="en-US"/>
          </a:p>
        </p:txBody>
      </p:sp>
    </p:spTree>
    <p:extLst>
      <p:ext uri="{BB962C8B-B14F-4D97-AF65-F5344CB8AC3E}">
        <p14:creationId xmlns:p14="http://schemas.microsoft.com/office/powerpoint/2010/main" val="206701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err="1"/>
              <a:t>Voor</a:t>
            </a:r>
            <a:r>
              <a:rPr lang="en-US" dirty="0"/>
              <a:t> </a:t>
            </a:r>
            <a:r>
              <a:rPr lang="en-US" dirty="0" err="1"/>
              <a:t>meer</a:t>
            </a:r>
            <a:r>
              <a:rPr lang="en-US" dirty="0"/>
              <a:t> </a:t>
            </a:r>
            <a:r>
              <a:rPr lang="en-US" dirty="0" err="1"/>
              <a:t>zie</a:t>
            </a:r>
            <a:r>
              <a:rPr lang="en-US" dirty="0"/>
              <a:t>: https://www.simplilearn.com/exponential-smoothing-for-time-series-forecasting-in-python-article</a:t>
            </a:r>
            <a:endParaRPr lang="nl-NL" dirty="0"/>
          </a:p>
        </p:txBody>
      </p:sp>
      <p:sp>
        <p:nvSpPr>
          <p:cNvPr id="4" name="Tijdelijke aanduiding voor dianummer 3"/>
          <p:cNvSpPr>
            <a:spLocks noGrp="1"/>
          </p:cNvSpPr>
          <p:nvPr>
            <p:ph type="sldNum" sz="quarter" idx="5"/>
          </p:nvPr>
        </p:nvSpPr>
        <p:spPr/>
        <p:txBody>
          <a:bodyPr/>
          <a:lstStyle/>
          <a:p>
            <a:fld id="{FBDF9923-2CD0-42CD-B635-1B1440979049}" type="slidenum">
              <a:rPr lang="en-US" smtClean="0"/>
              <a:t>50</a:t>
            </a:fld>
            <a:endParaRPr lang="en-US"/>
          </a:p>
        </p:txBody>
      </p:sp>
    </p:spTree>
    <p:extLst>
      <p:ext uri="{BB962C8B-B14F-4D97-AF65-F5344CB8AC3E}">
        <p14:creationId xmlns:p14="http://schemas.microsoft.com/office/powerpoint/2010/main" val="285679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4AB8-226C-4303-B04D-68AB1BABA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20D25E-C872-4038-BB52-F27C4485B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726F40-B508-4384-8DD9-59242B702AE7}"/>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5" name="Footer Placeholder 4">
            <a:extLst>
              <a:ext uri="{FF2B5EF4-FFF2-40B4-BE49-F238E27FC236}">
                <a16:creationId xmlns:a16="http://schemas.microsoft.com/office/drawing/2014/main" id="{8A4BDDEC-EDF8-4876-8C61-DE4C01301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7FF11-AC29-4AAA-B16C-11E67ECD3772}"/>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373182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E958-4EB0-4BA8-AE38-AD262C85F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254FF3-BF4E-4B6E-8573-D514F8DA87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36D2D-CA9F-4189-AC5E-9C278344DE11}"/>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5" name="Footer Placeholder 4">
            <a:extLst>
              <a:ext uri="{FF2B5EF4-FFF2-40B4-BE49-F238E27FC236}">
                <a16:creationId xmlns:a16="http://schemas.microsoft.com/office/drawing/2014/main" id="{89E27701-8F40-4751-AA96-CDE1F9753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A9F01-7004-471A-907A-78D2057AAF22}"/>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384999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B61F6-4C87-4C5A-B7F3-9C45A19E1B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76E7A1-1756-421F-A625-67F6F970F4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567DE-9DC1-4091-B0D4-238C1D7FBF83}"/>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5" name="Footer Placeholder 4">
            <a:extLst>
              <a:ext uri="{FF2B5EF4-FFF2-40B4-BE49-F238E27FC236}">
                <a16:creationId xmlns:a16="http://schemas.microsoft.com/office/drawing/2014/main" id="{2A83EC61-D86E-4BF1-99D5-8BBFFB0D3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53BCE-99E6-453B-8861-43549E54A287}"/>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1434763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3" name="Rectangle 2"/>
          <p:cNvSpPr/>
          <p:nvPr userDrawn="1"/>
        </p:nvSpPr>
        <p:spPr>
          <a:xfrm>
            <a:off x="185196" y="232830"/>
            <a:ext cx="3935393" cy="58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p:txBody>
          <a:bodyPr/>
          <a:lstStyle>
            <a:lvl1pPr>
              <a:defRPr cap="none"/>
            </a:lvl1pPr>
          </a:lstStyle>
          <a:p>
            <a:r>
              <a:rPr lang="en-US" err="1"/>
              <a:t>Titelstijl</a:t>
            </a:r>
            <a:r>
              <a:rPr lang="en-US"/>
              <a:t> van model </a:t>
            </a:r>
            <a:r>
              <a:rPr lang="en-US" err="1"/>
              <a:t>bewerken</a:t>
            </a:r>
            <a:endParaRPr lang="nl-NL"/>
          </a:p>
        </p:txBody>
      </p:sp>
      <p:sp>
        <p:nvSpPr>
          <p:cNvPr id="5" name="Tijdelijke aanduiding voor voettekst 4"/>
          <p:cNvSpPr>
            <a:spLocks noGrp="1"/>
          </p:cNvSpPr>
          <p:nvPr>
            <p:ph type="ftr" sz="quarter" idx="11"/>
          </p:nvPr>
        </p:nvSpPr>
        <p:spPr>
          <a:xfrm>
            <a:off x="609600" y="6490071"/>
            <a:ext cx="3860800" cy="365125"/>
          </a:xfrm>
        </p:spPr>
        <p:txBody>
          <a:bodyPr/>
          <a:lstStyle/>
          <a:p>
            <a:endParaRPr lang="nl-NL"/>
          </a:p>
        </p:txBody>
      </p:sp>
      <p:sp>
        <p:nvSpPr>
          <p:cNvPr id="6" name="Tijdelijke aanduiding voor dianummer 5"/>
          <p:cNvSpPr>
            <a:spLocks noGrp="1"/>
          </p:cNvSpPr>
          <p:nvPr>
            <p:ph type="sldNum" sz="quarter" idx="12"/>
          </p:nvPr>
        </p:nvSpPr>
        <p:spPr/>
        <p:txBody>
          <a:bodyPr/>
          <a:lstStyle/>
          <a:p>
            <a:fld id="{6089C96C-E207-3045-87EB-0DA2E1373F9B}" type="slidenum">
              <a:rPr lang="nl-NL" smtClean="0"/>
              <a:pPr/>
              <a:t>‹nr.›</a:t>
            </a:fld>
            <a:endParaRPr lang="nl-NL"/>
          </a:p>
        </p:txBody>
      </p:sp>
      <p:sp>
        <p:nvSpPr>
          <p:cNvPr id="7" name="Tijdelijke aanduiding voor inhoud 2"/>
          <p:cNvSpPr>
            <a:spLocks noGrp="1"/>
          </p:cNvSpPr>
          <p:nvPr>
            <p:ph sz="half" idx="1"/>
          </p:nvPr>
        </p:nvSpPr>
        <p:spPr>
          <a:xfrm>
            <a:off x="609600" y="2086830"/>
            <a:ext cx="10972800" cy="4039333"/>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a:lvl5pPr>
            <a:lvl6pPr>
              <a:defRPr sz="1800"/>
            </a:lvl6pPr>
            <a:lvl7pPr>
              <a:defRPr sz="1800"/>
            </a:lvl7pPr>
            <a:lvl8pPr>
              <a:defRPr sz="1800"/>
            </a:lvl8pPr>
            <a:lvl9pPr>
              <a:defRPr sz="1800"/>
            </a:lvl9pPr>
          </a:lstStyle>
          <a:p>
            <a:pPr lvl="0"/>
            <a:r>
              <a:rPr lang="en-US" err="1"/>
              <a:t>Klik</a:t>
            </a:r>
            <a:r>
              <a:rPr lang="en-US"/>
              <a:t> </a:t>
            </a:r>
            <a:r>
              <a:rPr lang="en-US" err="1"/>
              <a:t>om</a:t>
            </a:r>
            <a:r>
              <a:rPr lang="en-US"/>
              <a:t> de </a:t>
            </a:r>
            <a:r>
              <a:rPr lang="en-US" err="1"/>
              <a:t>tekststijl</a:t>
            </a:r>
            <a:r>
              <a:rPr lang="en-US"/>
              <a:t> van het model </a:t>
            </a:r>
            <a:r>
              <a:rPr lang="en-US" err="1"/>
              <a:t>te</a:t>
            </a:r>
            <a:r>
              <a:rPr lang="en-US"/>
              <a:t> </a:t>
            </a:r>
            <a:r>
              <a:rPr lang="en-US" err="1"/>
              <a:t>bewerken</a:t>
            </a:r>
            <a:endParaRPr lang="en-US"/>
          </a:p>
          <a:p>
            <a:pPr lvl="1"/>
            <a:r>
              <a:rPr lang="en-US" err="1"/>
              <a:t>Tweede</a:t>
            </a:r>
            <a:r>
              <a:rPr lang="en-US"/>
              <a:t> </a:t>
            </a:r>
            <a:r>
              <a:rPr lang="en-US" err="1"/>
              <a:t>niveau</a:t>
            </a:r>
            <a:endParaRPr lang="en-US"/>
          </a:p>
          <a:p>
            <a:pPr lvl="2"/>
            <a:r>
              <a:rPr lang="en-US" err="1"/>
              <a:t>Derde</a:t>
            </a:r>
            <a:r>
              <a:rPr lang="en-US"/>
              <a:t> </a:t>
            </a:r>
            <a:r>
              <a:rPr lang="en-US" err="1"/>
              <a:t>niveau</a:t>
            </a:r>
            <a:endParaRPr lang="en-US"/>
          </a:p>
          <a:p>
            <a:pPr lvl="3"/>
            <a:r>
              <a:rPr lang="en-US" err="1"/>
              <a:t>Vierde</a:t>
            </a:r>
            <a:r>
              <a:rPr lang="en-US"/>
              <a:t> </a:t>
            </a:r>
            <a:r>
              <a:rPr lang="en-US" err="1"/>
              <a:t>niveau</a:t>
            </a:r>
            <a:endParaRPr lang="en-US"/>
          </a:p>
          <a:p>
            <a:pPr lvl="4"/>
            <a:r>
              <a:rPr lang="en-US" err="1"/>
              <a:t>Vijfde</a:t>
            </a:r>
            <a:r>
              <a:rPr lang="en-US"/>
              <a:t> </a:t>
            </a:r>
            <a:r>
              <a:rPr lang="en-US" err="1"/>
              <a:t>niveau</a:t>
            </a:r>
            <a:endParaRPr lang="nl-NL"/>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078"/>
            <a:ext cx="3240912" cy="483533"/>
          </a:xfrm>
          <a:prstGeom prst="rect">
            <a:avLst/>
          </a:prstGeom>
        </p:spPr>
      </p:pic>
    </p:spTree>
    <p:extLst>
      <p:ext uri="{BB962C8B-B14F-4D97-AF65-F5344CB8AC3E}">
        <p14:creationId xmlns:p14="http://schemas.microsoft.com/office/powerpoint/2010/main" val="766856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a:p>
        </p:txBody>
      </p:sp>
    </p:spTree>
    <p:extLst>
      <p:ext uri="{BB962C8B-B14F-4D97-AF65-F5344CB8AC3E}">
        <p14:creationId xmlns:p14="http://schemas.microsoft.com/office/powerpoint/2010/main" val="3259698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Rectangle 2"/>
          <p:cNvSpPr/>
          <p:nvPr userDrawn="1"/>
        </p:nvSpPr>
        <p:spPr>
          <a:xfrm>
            <a:off x="185196" y="232830"/>
            <a:ext cx="3935393" cy="5855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el 1"/>
          <p:cNvSpPr>
            <a:spLocks noGrp="1"/>
          </p:cNvSpPr>
          <p:nvPr>
            <p:ph type="title" hasCustomPrompt="1"/>
          </p:nvPr>
        </p:nvSpPr>
        <p:spPr/>
        <p:txBody>
          <a:bodyPr/>
          <a:lstStyle>
            <a:lvl1pPr>
              <a:defRPr cap="none"/>
            </a:lvl1pPr>
          </a:lstStyle>
          <a:p>
            <a:r>
              <a:rPr lang="en-US" err="1"/>
              <a:t>Titelstijl</a:t>
            </a:r>
            <a:r>
              <a:rPr lang="en-US"/>
              <a:t> van model </a:t>
            </a:r>
            <a:r>
              <a:rPr lang="en-US" err="1"/>
              <a:t>bewerken</a:t>
            </a:r>
            <a:endParaRPr lang="nl-NL"/>
          </a:p>
        </p:txBody>
      </p:sp>
      <p:sp>
        <p:nvSpPr>
          <p:cNvPr id="5" name="Tijdelijke aanduiding voor voettekst 4"/>
          <p:cNvSpPr>
            <a:spLocks noGrp="1"/>
          </p:cNvSpPr>
          <p:nvPr>
            <p:ph type="ftr" sz="quarter" idx="11"/>
          </p:nvPr>
        </p:nvSpPr>
        <p:spPr>
          <a:xfrm>
            <a:off x="609600" y="6490071"/>
            <a:ext cx="3860800" cy="365125"/>
          </a:xfrm>
        </p:spPr>
        <p:txBody>
          <a:bodyPr/>
          <a:lstStyle/>
          <a:p>
            <a:endParaRPr lang="nl-NL"/>
          </a:p>
        </p:txBody>
      </p:sp>
      <p:sp>
        <p:nvSpPr>
          <p:cNvPr id="6" name="Tijdelijke aanduiding voor dianummer 5"/>
          <p:cNvSpPr>
            <a:spLocks noGrp="1"/>
          </p:cNvSpPr>
          <p:nvPr>
            <p:ph type="sldNum" sz="quarter" idx="12"/>
          </p:nvPr>
        </p:nvSpPr>
        <p:spPr/>
        <p:txBody>
          <a:bodyPr/>
          <a:lstStyle/>
          <a:p>
            <a:fld id="{6089C96C-E207-3045-87EB-0DA2E1373F9B}" type="slidenum">
              <a:rPr lang="nl-NL" smtClean="0"/>
              <a:pPr/>
              <a:t>‹nr.›</a:t>
            </a:fld>
            <a:endParaRPr lang="nl-NL"/>
          </a:p>
        </p:txBody>
      </p:sp>
      <p:sp>
        <p:nvSpPr>
          <p:cNvPr id="7" name="Tijdelijke aanduiding voor inhoud 2"/>
          <p:cNvSpPr>
            <a:spLocks noGrp="1"/>
          </p:cNvSpPr>
          <p:nvPr>
            <p:ph sz="half" idx="1"/>
          </p:nvPr>
        </p:nvSpPr>
        <p:spPr>
          <a:xfrm>
            <a:off x="609600" y="2086830"/>
            <a:ext cx="10972800" cy="4039333"/>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a:lvl5pPr>
            <a:lvl6pPr>
              <a:defRPr sz="1800"/>
            </a:lvl6pPr>
            <a:lvl7pPr>
              <a:defRPr sz="1800"/>
            </a:lvl7pPr>
            <a:lvl8pPr>
              <a:defRPr sz="1800"/>
            </a:lvl8pPr>
            <a:lvl9pPr>
              <a:defRPr sz="1800"/>
            </a:lvl9pPr>
          </a:lstStyle>
          <a:p>
            <a:pPr lvl="0"/>
            <a:r>
              <a:rPr lang="en-US" err="1"/>
              <a:t>Klik</a:t>
            </a:r>
            <a:r>
              <a:rPr lang="en-US"/>
              <a:t> </a:t>
            </a:r>
            <a:r>
              <a:rPr lang="en-US" err="1"/>
              <a:t>om</a:t>
            </a:r>
            <a:r>
              <a:rPr lang="en-US"/>
              <a:t> de </a:t>
            </a:r>
            <a:r>
              <a:rPr lang="en-US" err="1"/>
              <a:t>tekststijl</a:t>
            </a:r>
            <a:r>
              <a:rPr lang="en-US"/>
              <a:t> van het model </a:t>
            </a:r>
            <a:r>
              <a:rPr lang="en-US" err="1"/>
              <a:t>te</a:t>
            </a:r>
            <a:r>
              <a:rPr lang="en-US"/>
              <a:t> </a:t>
            </a:r>
            <a:r>
              <a:rPr lang="en-US" err="1"/>
              <a:t>bewerken</a:t>
            </a:r>
            <a:endParaRPr lang="en-US"/>
          </a:p>
          <a:p>
            <a:pPr lvl="1"/>
            <a:r>
              <a:rPr lang="en-US" err="1"/>
              <a:t>Tweede</a:t>
            </a:r>
            <a:r>
              <a:rPr lang="en-US"/>
              <a:t> </a:t>
            </a:r>
            <a:r>
              <a:rPr lang="en-US" err="1"/>
              <a:t>niveau</a:t>
            </a:r>
            <a:endParaRPr lang="en-US"/>
          </a:p>
          <a:p>
            <a:pPr lvl="2"/>
            <a:r>
              <a:rPr lang="en-US" err="1"/>
              <a:t>Derde</a:t>
            </a:r>
            <a:r>
              <a:rPr lang="en-US"/>
              <a:t> </a:t>
            </a:r>
            <a:r>
              <a:rPr lang="en-US" err="1"/>
              <a:t>niveau</a:t>
            </a:r>
            <a:endParaRPr lang="en-US"/>
          </a:p>
          <a:p>
            <a:pPr lvl="3"/>
            <a:r>
              <a:rPr lang="en-US" err="1"/>
              <a:t>Vierde</a:t>
            </a:r>
            <a:r>
              <a:rPr lang="en-US"/>
              <a:t> </a:t>
            </a:r>
            <a:r>
              <a:rPr lang="en-US" err="1"/>
              <a:t>niveau</a:t>
            </a:r>
            <a:endParaRPr lang="en-US"/>
          </a:p>
          <a:p>
            <a:pPr lvl="4"/>
            <a:r>
              <a:rPr lang="en-US" err="1"/>
              <a:t>Vijfde</a:t>
            </a:r>
            <a:r>
              <a:rPr lang="en-US"/>
              <a:t> </a:t>
            </a:r>
            <a:r>
              <a:rPr lang="en-US" err="1"/>
              <a:t>niveau</a:t>
            </a:r>
            <a:endParaRPr lang="nl-NL"/>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2078"/>
            <a:ext cx="3240912" cy="4835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562C-61D3-4540-8B03-A7E157EB17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685B8-F0C6-47DB-864C-68488CC9F8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E8334-92B2-4AFD-865D-DE7554647730}"/>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5" name="Footer Placeholder 4">
            <a:extLst>
              <a:ext uri="{FF2B5EF4-FFF2-40B4-BE49-F238E27FC236}">
                <a16:creationId xmlns:a16="http://schemas.microsoft.com/office/drawing/2014/main" id="{6453A679-F37D-4632-A100-72003C650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5CC69-D57C-4D7F-AC1A-5E967B7CD5F9}"/>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2342355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6178-AAA8-44DD-A522-AD7025E183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7709B8-164B-4D26-A82B-6875BD9A7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CDDAC-1CDE-4288-B422-3B4F2C51F6FB}"/>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5" name="Footer Placeholder 4">
            <a:extLst>
              <a:ext uri="{FF2B5EF4-FFF2-40B4-BE49-F238E27FC236}">
                <a16:creationId xmlns:a16="http://schemas.microsoft.com/office/drawing/2014/main" id="{9738B64B-69C7-44A7-86BB-008582B41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FAE9B-DAB5-47B2-8D5B-3D8C7EB823A2}"/>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333889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D623-2EEE-496A-A9DA-2DA1D7D1D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5C8C8-BD73-4CC2-8EFE-849BD912E3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D8CB13-7B3C-41DA-BD7E-97281BE813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A55477-2ED5-4B92-B0D2-7A04EA293AD2}"/>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6" name="Footer Placeholder 5">
            <a:extLst>
              <a:ext uri="{FF2B5EF4-FFF2-40B4-BE49-F238E27FC236}">
                <a16:creationId xmlns:a16="http://schemas.microsoft.com/office/drawing/2014/main" id="{82E3443D-8FA3-4B70-A3DC-C85A84B1E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119B0-261A-4A58-B1BA-4E7237060CFE}"/>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292853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EE8E-9498-456E-86CA-7B8A431EE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AD68F-DA16-4CB7-8327-BA999CD94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DEDCE-1D42-4E5A-A03A-D9496DEA80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84A00-DEA9-4BA8-BB11-9EF99BE3D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815714-5497-4E3F-8463-900F36F3A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A5EB94-E36D-44F5-8231-14C3009D792B}"/>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8" name="Footer Placeholder 7">
            <a:extLst>
              <a:ext uri="{FF2B5EF4-FFF2-40B4-BE49-F238E27FC236}">
                <a16:creationId xmlns:a16="http://schemas.microsoft.com/office/drawing/2014/main" id="{8534BC6A-0D62-4A3C-9DE8-16F4972D6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073D6-281A-4638-8801-C3AEE3FC8746}"/>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20782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B370-D598-4356-BB94-64AAC80F9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9572BE-D674-4010-B651-EFA8BDB7444C}"/>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4" name="Footer Placeholder 3">
            <a:extLst>
              <a:ext uri="{FF2B5EF4-FFF2-40B4-BE49-F238E27FC236}">
                <a16:creationId xmlns:a16="http://schemas.microsoft.com/office/drawing/2014/main" id="{424C24BC-984B-43DF-B19E-617AC9A98D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FBCAC-604C-4255-9078-EFC29A4112C6}"/>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3329307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A71AA-F8B8-41EC-AF0F-29CA9AC453FB}"/>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3" name="Footer Placeholder 2">
            <a:extLst>
              <a:ext uri="{FF2B5EF4-FFF2-40B4-BE49-F238E27FC236}">
                <a16:creationId xmlns:a16="http://schemas.microsoft.com/office/drawing/2014/main" id="{800CECEB-3E50-40F0-8A8B-991E3BAA1A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3E693C-95D2-4C92-B327-3FAA25E3720D}"/>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166525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B663-EC58-44F6-9830-65973C544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33A0A8-8A65-4CAB-8068-0A1001D21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015168-4ADD-4C6A-A35D-EF0A5DD76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EE058-3288-4BBB-A2E9-119C9F40AD24}"/>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6" name="Footer Placeholder 5">
            <a:extLst>
              <a:ext uri="{FF2B5EF4-FFF2-40B4-BE49-F238E27FC236}">
                <a16:creationId xmlns:a16="http://schemas.microsoft.com/office/drawing/2014/main" id="{15FBA98C-A9FE-4563-9523-66A935B0E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63A2E-4FC2-4E78-91AD-C71602D837AF}"/>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286900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8AF1-A04B-4618-8C47-3C9FEDC27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B0EC95-9E40-4CAD-A04C-513FDA5DC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C7763E-2E06-414E-8A89-399E5448F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63D92-4999-45E9-8D32-A1E9C3D3AE4D}"/>
              </a:ext>
            </a:extLst>
          </p:cNvPr>
          <p:cNvSpPr>
            <a:spLocks noGrp="1"/>
          </p:cNvSpPr>
          <p:nvPr>
            <p:ph type="dt" sz="half" idx="10"/>
          </p:nvPr>
        </p:nvSpPr>
        <p:spPr/>
        <p:txBody>
          <a:bodyPr/>
          <a:lstStyle/>
          <a:p>
            <a:fld id="{DD6095B9-5562-4177-9EB0-774D9952E60D}" type="datetimeFigureOut">
              <a:rPr lang="en-US" smtClean="0"/>
              <a:t>6/4/2025</a:t>
            </a:fld>
            <a:endParaRPr lang="en-US"/>
          </a:p>
        </p:txBody>
      </p:sp>
      <p:sp>
        <p:nvSpPr>
          <p:cNvPr id="6" name="Footer Placeholder 5">
            <a:extLst>
              <a:ext uri="{FF2B5EF4-FFF2-40B4-BE49-F238E27FC236}">
                <a16:creationId xmlns:a16="http://schemas.microsoft.com/office/drawing/2014/main" id="{E8182D71-A6C3-4956-9D84-E228756D2B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0595D-6D69-437B-A21C-CDDE843C5A49}"/>
              </a:ext>
            </a:extLst>
          </p:cNvPr>
          <p:cNvSpPr>
            <a:spLocks noGrp="1"/>
          </p:cNvSpPr>
          <p:nvPr>
            <p:ph type="sldNum" sz="quarter" idx="12"/>
          </p:nvPr>
        </p:nvSpPr>
        <p:spPr/>
        <p:txBody>
          <a:bodyPr/>
          <a:lstStyle/>
          <a:p>
            <a:fld id="{4E7BE70A-E011-4F80-9FE0-032E206817E2}" type="slidenum">
              <a:rPr lang="en-US" smtClean="0"/>
              <a:t>‹nr.›</a:t>
            </a:fld>
            <a:endParaRPr lang="en-US"/>
          </a:p>
        </p:txBody>
      </p:sp>
    </p:spTree>
    <p:extLst>
      <p:ext uri="{BB962C8B-B14F-4D97-AF65-F5344CB8AC3E}">
        <p14:creationId xmlns:p14="http://schemas.microsoft.com/office/powerpoint/2010/main" val="3077636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D7B7B1-E754-4BEF-AA62-ACBA7066A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6A5CC-E32F-4189-9D75-86212A90C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64FDE-925E-4884-B0BE-0121782EDB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095B9-5562-4177-9EB0-774D9952E60D}" type="datetimeFigureOut">
              <a:rPr lang="en-US" smtClean="0"/>
              <a:t>6/4/2025</a:t>
            </a:fld>
            <a:endParaRPr lang="en-US"/>
          </a:p>
        </p:txBody>
      </p:sp>
      <p:sp>
        <p:nvSpPr>
          <p:cNvPr id="5" name="Footer Placeholder 4">
            <a:extLst>
              <a:ext uri="{FF2B5EF4-FFF2-40B4-BE49-F238E27FC236}">
                <a16:creationId xmlns:a16="http://schemas.microsoft.com/office/drawing/2014/main" id="{3B846A67-6E5A-4843-AEF0-95535A1CF7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0951F6-56B9-4BB6-8786-FEC100274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BE70A-E011-4F80-9FE0-032E206817E2}" type="slidenum">
              <a:rPr lang="en-US" smtClean="0"/>
              <a:t>‹nr.›</a:t>
            </a:fld>
            <a:endParaRPr lang="en-US"/>
          </a:p>
        </p:txBody>
      </p:sp>
    </p:spTree>
    <p:extLst>
      <p:ext uri="{BB962C8B-B14F-4D97-AF65-F5344CB8AC3E}">
        <p14:creationId xmlns:p14="http://schemas.microsoft.com/office/powerpoint/2010/main" val="2563994931"/>
      </p:ext>
    </p:extLst>
  </p:cSld>
  <p:clrMap bg1="lt1" tx1="dk1" bg2="lt2" tx2="dk2" accent1="accent1" accent2="accent2" accent3="accent3" accent4="accent4" accent5="accent5" accent6="accent6" hlink="hlink" folHlink="folHlink"/>
  <p:sldLayoutIdLst>
    <p:sldLayoutId id="2147483649" r:id="rId1"/>
    <p:sldLayoutId id="2147483726"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‹nr.›</a:t>
            </a:fld>
            <a:endParaRPr lang="en-US"/>
          </a:p>
        </p:txBody>
      </p:sp>
    </p:spTree>
    <p:extLst>
      <p:ext uri="{BB962C8B-B14F-4D97-AF65-F5344CB8AC3E}">
        <p14:creationId xmlns:p14="http://schemas.microsoft.com/office/powerpoint/2010/main" val="2923908932"/>
      </p:ext>
    </p:extLst>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3" cstate="email"/>
          <a:stretch>
            <a:fillRect/>
          </a:stretch>
        </a:blip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943830"/>
            <a:ext cx="10972800" cy="1143000"/>
          </a:xfrm>
          <a:prstGeom prst="rect">
            <a:avLst/>
          </a:prstGeom>
        </p:spPr>
        <p:txBody>
          <a:bodyPr vert="horz" lIns="91440" tIns="45720" rIns="91440" bIns="45720" rtlCol="0" anchor="ctr">
            <a:normAutofit/>
          </a:bodyPr>
          <a:lstStyle/>
          <a:p>
            <a:r>
              <a:rPr lang="en-US" err="1"/>
              <a:t>Titelstijl</a:t>
            </a:r>
            <a:r>
              <a:rPr lang="en-US"/>
              <a:t> van model </a:t>
            </a:r>
            <a:r>
              <a:rPr lang="en-US" err="1"/>
              <a:t>bewerken</a:t>
            </a:r>
            <a:endParaRPr lang="nl-NL"/>
          </a:p>
        </p:txBody>
      </p:sp>
      <p:sp>
        <p:nvSpPr>
          <p:cNvPr id="3" name="Tijdelijke aanduiding voor tekst 2"/>
          <p:cNvSpPr>
            <a:spLocks noGrp="1"/>
          </p:cNvSpPr>
          <p:nvPr>
            <p:ph type="body" idx="1"/>
          </p:nvPr>
        </p:nvSpPr>
        <p:spPr>
          <a:xfrm>
            <a:off x="609600" y="2100447"/>
            <a:ext cx="10972800" cy="4025716"/>
          </a:xfrm>
          <a:prstGeom prst="rect">
            <a:avLst/>
          </a:prstGeom>
        </p:spPr>
        <p:txBody>
          <a:bodyPr vert="horz" lIns="91440" tIns="45720" rIns="91440" bIns="45720" rtlCol="0">
            <a:normAutofit/>
          </a:bodyPr>
          <a:lstStyle/>
          <a:p>
            <a:pPr lvl="0"/>
            <a:r>
              <a:rPr lang="en-US"/>
              <a:t>KLIK OM DE TEKSTSTIJL VAN HET MODEL TE BEWERKEN</a:t>
            </a:r>
          </a:p>
          <a:p>
            <a:pPr lvl="1"/>
            <a:r>
              <a:rPr lang="en-US" err="1"/>
              <a:t>Tweedeniveau</a:t>
            </a:r>
            <a:endParaRPr lang="en-US"/>
          </a:p>
          <a:p>
            <a:pPr lvl="2"/>
            <a:r>
              <a:rPr lang="en-US" err="1"/>
              <a:t>Derdeniveau</a:t>
            </a:r>
            <a:endParaRPr lang="en-US"/>
          </a:p>
          <a:p>
            <a:pPr lvl="3"/>
            <a:r>
              <a:rPr lang="en-US" err="1"/>
              <a:t>Vierdeniveau</a:t>
            </a:r>
            <a:endParaRPr lang="en-US"/>
          </a:p>
          <a:p>
            <a:pPr lvl="4"/>
            <a:r>
              <a:rPr lang="en-US" err="1"/>
              <a:t>Vijfdeniveau</a:t>
            </a:r>
            <a:endParaRPr lang="nl-NL"/>
          </a:p>
        </p:txBody>
      </p:sp>
      <p:sp>
        <p:nvSpPr>
          <p:cNvPr id="5" name="Tijdelijke aanduiding voor voettekst 4"/>
          <p:cNvSpPr>
            <a:spLocks noGrp="1"/>
          </p:cNvSpPr>
          <p:nvPr>
            <p:ph type="ftr" sz="quarter" idx="3"/>
          </p:nvPr>
        </p:nvSpPr>
        <p:spPr>
          <a:xfrm>
            <a:off x="609600" y="6490071"/>
            <a:ext cx="3860800" cy="365125"/>
          </a:xfrm>
          <a:prstGeom prst="rect">
            <a:avLst/>
          </a:prstGeom>
        </p:spPr>
        <p:txBody>
          <a:bodyPr vert="horz" lIns="91440" tIns="45720" rIns="91440" bIns="45720" rtlCol="0" anchor="ctr"/>
          <a:lstStyle>
            <a:lvl1pPr algn="l">
              <a:defRPr sz="1000">
                <a:solidFill>
                  <a:schemeClr val="tx1">
                    <a:tint val="75000"/>
                  </a:schemeClr>
                </a:solidFill>
                <a:latin typeface="Arial"/>
                <a:cs typeface="Arial"/>
              </a:defRPr>
            </a:lvl1pPr>
          </a:lstStyle>
          <a:p>
            <a:endParaRPr lang="nl-NL"/>
          </a:p>
        </p:txBody>
      </p:sp>
      <p:sp>
        <p:nvSpPr>
          <p:cNvPr id="6" name="Tijdelijke aanduiding voor dianummer 5"/>
          <p:cNvSpPr>
            <a:spLocks noGrp="1"/>
          </p:cNvSpPr>
          <p:nvPr>
            <p:ph type="sldNum" sz="quarter" idx="4"/>
          </p:nvPr>
        </p:nvSpPr>
        <p:spPr>
          <a:xfrm>
            <a:off x="11006179" y="6124946"/>
            <a:ext cx="836727" cy="365125"/>
          </a:xfrm>
          <a:prstGeom prst="rect">
            <a:avLst/>
          </a:prstGeom>
        </p:spPr>
        <p:txBody>
          <a:bodyPr vert="horz" lIns="91440" tIns="45720" rIns="91440" bIns="45720" rtlCol="0" anchor="ctr"/>
          <a:lstStyle>
            <a:lvl1pPr algn="r">
              <a:defRPr sz="1000">
                <a:solidFill>
                  <a:schemeClr val="bg1"/>
                </a:solidFill>
                <a:latin typeface="Arial"/>
                <a:cs typeface="Arial"/>
              </a:defRPr>
            </a:lvl1pPr>
          </a:lstStyle>
          <a:p>
            <a:fld id="{6089C96C-E207-3045-87EB-0DA2E1373F9B}" type="slidenum">
              <a:rPr lang="nl-NL" smtClean="0"/>
              <a:pPr/>
              <a:t>‹nr.›</a:t>
            </a:fld>
            <a:endParaRPr lang="nl-NL"/>
          </a:p>
        </p:txBody>
      </p:sp>
      <p:sp>
        <p:nvSpPr>
          <p:cNvPr id="4" name="Rechthoek 3">
            <a:extLst>
              <a:ext uri="{FF2B5EF4-FFF2-40B4-BE49-F238E27FC236}">
                <a16:creationId xmlns:a16="http://schemas.microsoft.com/office/drawing/2014/main" id="{3CC7FA48-73B1-416C-9C1F-1A1F263065AF}"/>
              </a:ext>
            </a:extLst>
          </p:cNvPr>
          <p:cNvSpPr/>
          <p:nvPr userDrawn="1"/>
        </p:nvSpPr>
        <p:spPr>
          <a:xfrm>
            <a:off x="354677" y="286732"/>
            <a:ext cx="5741324" cy="5863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Tree>
  </p:cSld>
  <p:clrMap bg1="lt1" tx1="dk1" bg2="lt2" tx2="dk2" accent1="accent1" accent2="accent2" accent3="accent3" accent4="accent4" accent5="accent5" accent6="accent6" hlink="hlink" folHlink="folHlink"/>
  <p:sldLayoutIdLst>
    <p:sldLayoutId id="2147483650" r:id="rId1"/>
  </p:sldLayoutIdLst>
  <p:hf sldNum="0" hdr="0" ftr="0" dt="0"/>
  <p:txStyles>
    <p:titleStyle>
      <a:lvl1pPr algn="l" defTabSz="457200" rtl="0" eaLnBrk="1" latinLnBrk="0" hangingPunct="1">
        <a:spcBef>
          <a:spcPct val="0"/>
        </a:spcBef>
        <a:buNone/>
        <a:defRPr sz="3200" kern="1200" cap="all">
          <a:solidFill>
            <a:srgbClr val="25167A"/>
          </a:solidFill>
          <a:latin typeface="Arial"/>
          <a:ea typeface="+mj-ea"/>
          <a:cs typeface="Arial"/>
        </a:defRPr>
      </a:lvl1pPr>
    </p:titleStyle>
    <p:bodyStyle>
      <a:lvl1pPr marL="342900" indent="-342900" algn="l" defTabSz="457200" rtl="0" eaLnBrk="1" latinLnBrk="0" hangingPunct="1">
        <a:spcBef>
          <a:spcPct val="20000"/>
        </a:spcBef>
        <a:buFont typeface="Arial"/>
        <a:buNone/>
        <a:defRPr sz="2000" kern="1200">
          <a:solidFill>
            <a:schemeClr val="tx1"/>
          </a:solidFill>
          <a:latin typeface="Arial"/>
          <a:ea typeface="+mn-ea"/>
          <a:cs typeface="Arial"/>
        </a:defRPr>
      </a:lvl1pPr>
      <a:lvl2pPr marL="6286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896938" indent="-28575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255713" indent="-28575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1612900" indent="-28575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publish.illinois.edu/spencer-guerrero/2014/12/11/2-dealing-with-missing-data-in-r-omit-approx-or-spline-part-1/"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publish.illinois.edu/spencer-guerrero/2014/12/11/2-dealing-with-missing-data-in-r-omit-approx-or-spline-part-1/"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publish.illinois.edu/spencer-guerrero/2014/12/11/2-dealing-with-missing-data-in-r-omit-approx-or-spline-part-1/"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nomaly.io/seasonal-trend-decomposition-in-r/" TargetMode="External"/><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drsifu.wordpress.com/2012/11/27/time-series-econometric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5" Type="http://schemas.openxmlformats.org/officeDocument/2006/relationships/hyperlink" Target="https://www.analyticsvidhya.com/blog/2015/12/complete-tutorial-time-series-modeling/" TargetMode="Externa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hyperlink" Target="https://drsifu.wordpress.com/2012/11/27/time-series-econometrics/" TargetMode="External"/><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drsifu.files.wordpress.com/2012/11/picture2.jpg" TargetMode="External"/><Relationship Id="rId1" Type="http://schemas.openxmlformats.org/officeDocument/2006/relationships/slideLayout" Target="../slideLayouts/slideLayout12.xml"/><Relationship Id="rId4" Type="http://schemas.openxmlformats.org/officeDocument/2006/relationships/hyperlink" Target="https://drsifu.wordpress.com/2012/11/27/time-series-econometric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anomaly.io/detect-seasonality-using-fourier-transform-r/" TargetMode="External"/><Relationship Id="rId1" Type="http://schemas.openxmlformats.org/officeDocument/2006/relationships/slideLayout" Target="../slideLayouts/slideLayout12.xml"/><Relationship Id="rId5" Type="http://schemas.openxmlformats.org/officeDocument/2006/relationships/image" Target="../media/image32.jpeg"/><Relationship Id="rId4" Type="http://schemas.openxmlformats.org/officeDocument/2006/relationships/hyperlink" Target="https://realpython.com/python-scipy-ff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hyperlink" Target="https://pkg.robjhyndman.com/forecast/reference/tsclean.html" TargetMode="External"/><Relationship Id="rId4" Type="http://schemas.openxmlformats.org/officeDocument/2006/relationships/hyperlink" Target="https://cran.r-project.org/web/packages/tsoutliers/tsoutliers.pdf"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realpython.com/python-scipy-fft/" TargetMode="External"/><Relationship Id="rId2" Type="http://schemas.openxmlformats.org/officeDocument/2006/relationships/hyperlink" Target="https://anomaly.io/detect-seasonality-using-fourier-transform-r/" TargetMode="External"/><Relationship Id="rId1" Type="http://schemas.openxmlformats.org/officeDocument/2006/relationships/slideLayout" Target="../slideLayouts/slideLayout12.xml"/><Relationship Id="rId5" Type="http://schemas.openxmlformats.org/officeDocument/2006/relationships/image" Target="../media/image34.jpeg"/><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12.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hyperlink" Target="https://youtu.be/spUNpyF58BY?si=ZgZSJzmACjCWJo28"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hyperlink" Target="https://realpython.com/python-scipy-fft/" TargetMode="Externa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realpython.com/python-scipy-ff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0.jpeg"/></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s://realpython.com/python-scipy-fft/" TargetMode="External"/><Relationship Id="rId1" Type="http://schemas.openxmlformats.org/officeDocument/2006/relationships/slideLayout" Target="../slideLayouts/slideLayout12.xml"/><Relationship Id="rId4" Type="http://schemas.openxmlformats.org/officeDocument/2006/relationships/image" Target="../media/image4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hyperlink" Target="https://nl.wikipedia.org/wiki/Bruto_binnenlands_product" TargetMode="Externa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analyticsvidhya.com/wp-content/uploads/2015/02/AR1.png" TargetMode="Externa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hyperlink" Target="https://www.analyticsvidhya.com/blog/2015/12/complete-tutorial-time-series-modeling/" TargetMode="Externa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hyperlink" Target="http://stats.stackexchange.com/questions/45539/ar1-selection-using-sample-acf-pacf" TargetMode="External"/><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cognitive-services/anomaly-detector/overview-multivariate" TargetMode="External"/><Relationship Id="rId2" Type="http://schemas.openxmlformats.org/officeDocument/2006/relationships/image" Target="../media/image6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66.gif"/><Relationship Id="rId2" Type="http://schemas.openxmlformats.org/officeDocument/2006/relationships/image" Target="../media/image65.jpe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smlease.com/entries/technology/applications-of-iot-in-manufacturing/"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otexts.com/fpp2/"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282500856_Designing_a_Data_Management_Pipeline_for_Pervasive_Sensor_Communication_Systems/figures" TargetMode="External"/><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Triangle 7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7D11F-F03F-42E6-939E-BCDE744B8E08}"/>
              </a:ext>
            </a:extLst>
          </p:cNvPr>
          <p:cNvSpPr>
            <a:spLocks noGrp="1"/>
          </p:cNvSpPr>
          <p:nvPr>
            <p:ph type="ctrTitle"/>
          </p:nvPr>
        </p:nvSpPr>
        <p:spPr>
          <a:xfrm>
            <a:off x="1289304" y="3429000"/>
            <a:ext cx="9496884" cy="1713305"/>
          </a:xfrm>
        </p:spPr>
        <p:txBody>
          <a:bodyPr anchor="b">
            <a:normAutofit/>
          </a:bodyPr>
          <a:lstStyle/>
          <a:p>
            <a:pPr algn="l"/>
            <a:r>
              <a:rPr lang="nl-NL" sz="6200" dirty="0"/>
              <a:t>Time Series Analysis</a:t>
            </a:r>
            <a:endParaRPr lang="en-US" sz="6200" dirty="0"/>
          </a:p>
        </p:txBody>
      </p:sp>
      <p:sp>
        <p:nvSpPr>
          <p:cNvPr id="3" name="Subtitle 2">
            <a:extLst>
              <a:ext uri="{FF2B5EF4-FFF2-40B4-BE49-F238E27FC236}">
                <a16:creationId xmlns:a16="http://schemas.microsoft.com/office/drawing/2014/main" id="{6071901E-D0ED-43CF-9BBD-D09896208C8F}"/>
              </a:ext>
            </a:extLst>
          </p:cNvPr>
          <p:cNvSpPr>
            <a:spLocks noGrp="1"/>
          </p:cNvSpPr>
          <p:nvPr>
            <p:ph type="subTitle" idx="1"/>
          </p:nvPr>
        </p:nvSpPr>
        <p:spPr>
          <a:xfrm>
            <a:off x="1289303" y="5142305"/>
            <a:ext cx="7321298" cy="753165"/>
          </a:xfrm>
        </p:spPr>
        <p:txBody>
          <a:bodyPr anchor="t">
            <a:normAutofit/>
          </a:bodyPr>
          <a:lstStyle/>
          <a:p>
            <a:pPr algn="l"/>
            <a:r>
              <a:rPr lang="nl-NL" sz="1900" b="1"/>
              <a:t>Minor Data Science</a:t>
            </a:r>
          </a:p>
        </p:txBody>
      </p:sp>
      <p:pic>
        <p:nvPicPr>
          <p:cNvPr id="4102" name="Picture 6" descr="Nieuwsbrief studentbegeleiding">
            <a:extLst>
              <a:ext uri="{FF2B5EF4-FFF2-40B4-BE49-F238E27FC236}">
                <a16:creationId xmlns:a16="http://schemas.microsoft.com/office/drawing/2014/main" id="{9CAA21F8-D366-4A0F-BE3B-3A32E5DF02B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30458" y="5628125"/>
            <a:ext cx="3960662" cy="53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Wat is </a:t>
            </a:r>
            <a:r>
              <a:rPr lang="en-US" dirty="0" err="1"/>
              <a:t>een</a:t>
            </a:r>
            <a:r>
              <a:rPr lang="en-US" dirty="0"/>
              <a:t> </a:t>
            </a:r>
            <a:r>
              <a:rPr lang="en-US" dirty="0" err="1"/>
              <a:t>Tijdreeks</a:t>
            </a:r>
            <a:r>
              <a:rPr lang="en-US" dirty="0"/>
              <a:t>/Timeseries?</a:t>
            </a:r>
          </a:p>
        </p:txBody>
      </p:sp>
      <p:sp>
        <p:nvSpPr>
          <p:cNvPr id="3" name="Content Placeholder 2"/>
          <p:cNvSpPr>
            <a:spLocks noGrp="1"/>
          </p:cNvSpPr>
          <p:nvPr>
            <p:ph sz="half" idx="1"/>
          </p:nvPr>
        </p:nvSpPr>
        <p:spPr>
          <a:xfrm>
            <a:off x="609600" y="2086831"/>
            <a:ext cx="10972800" cy="2369556"/>
          </a:xfrm>
        </p:spPr>
        <p:txBody>
          <a:bodyPr>
            <a:noAutofit/>
          </a:bodyPr>
          <a:lstStyle/>
          <a:p>
            <a:r>
              <a:rPr lang="nl-NL" sz="2800" dirty="0"/>
              <a:t>Een tijdreeks </a:t>
            </a:r>
            <a:r>
              <a:rPr lang="nl-NL" sz="2800" dirty="0" err="1"/>
              <a:t>Xt</a:t>
            </a:r>
            <a:r>
              <a:rPr lang="nl-NL" sz="2800" dirty="0"/>
              <a:t> is een </a:t>
            </a:r>
            <a:r>
              <a:rPr lang="nl-NL" sz="2800" dirty="0">
                <a:solidFill>
                  <a:srgbClr val="00B050"/>
                </a:solidFill>
              </a:rPr>
              <a:t>verzameling van waarnemingen</a:t>
            </a:r>
            <a:r>
              <a:rPr lang="nl-NL" sz="2800" dirty="0"/>
              <a:t>, elk gedaan op een specifiek tijdstip t.</a:t>
            </a:r>
          </a:p>
          <a:p>
            <a:endParaRPr lang="nl-NL" sz="2800" dirty="0"/>
          </a:p>
          <a:p>
            <a:r>
              <a:rPr lang="nl-NL" sz="2800" dirty="0"/>
              <a:t>De verzameling T van tijdstippen zou continu kunnen zijn, maar wij zullen uitgaan van een discrete verzameling T.</a:t>
            </a:r>
          </a:p>
          <a:p>
            <a:endParaRPr lang="nl-NL" sz="2800" dirty="0"/>
          </a:p>
          <a:p>
            <a:r>
              <a:rPr lang="nl-NL" sz="2800" dirty="0"/>
              <a:t>Sterker nog, we zullen uitgaan van tijdreeksen met waarnemingen op een </a:t>
            </a:r>
            <a:r>
              <a:rPr lang="nl-NL" sz="2800" dirty="0">
                <a:solidFill>
                  <a:srgbClr val="00B050"/>
                </a:solidFill>
              </a:rPr>
              <a:t>vaste afstand </a:t>
            </a:r>
            <a:r>
              <a:rPr lang="nl-NL" sz="2800" dirty="0"/>
              <a:t>van elkaar.</a:t>
            </a:r>
            <a:endParaRPr lang="en-US" sz="2800" dirty="0"/>
          </a:p>
        </p:txBody>
      </p:sp>
    </p:spTree>
    <p:extLst>
      <p:ext uri="{BB962C8B-B14F-4D97-AF65-F5344CB8AC3E}">
        <p14:creationId xmlns:p14="http://schemas.microsoft.com/office/powerpoint/2010/main" val="145358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06E30-740F-4869-A3FA-4675E5D7DF77}"/>
              </a:ext>
            </a:extLst>
          </p:cNvPr>
          <p:cNvSpPr/>
          <p:nvPr/>
        </p:nvSpPr>
        <p:spPr>
          <a:xfrm>
            <a:off x="1826608" y="763097"/>
            <a:ext cx="8742717" cy="59337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16ADA89E-3B5D-4EF6-8630-D2B4BCD2C81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1201" y="763097"/>
            <a:ext cx="7984499" cy="5703215"/>
          </a:xfrm>
        </p:spPr>
      </p:pic>
      <p:cxnSp>
        <p:nvCxnSpPr>
          <p:cNvPr id="4" name="Rechte verbindingslijn 3">
            <a:extLst>
              <a:ext uri="{FF2B5EF4-FFF2-40B4-BE49-F238E27FC236}">
                <a16:creationId xmlns:a16="http://schemas.microsoft.com/office/drawing/2014/main" id="{04E22DA6-F8F8-6D87-A94A-1924659A2598}"/>
              </a:ext>
            </a:extLst>
          </p:cNvPr>
          <p:cNvCxnSpPr>
            <a:cxnSpLocks/>
          </p:cNvCxnSpPr>
          <p:nvPr/>
        </p:nvCxnSpPr>
        <p:spPr>
          <a:xfrm>
            <a:off x="2924175" y="4994275"/>
            <a:ext cx="30638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Rechte verbindingslijn 7">
            <a:extLst>
              <a:ext uri="{FF2B5EF4-FFF2-40B4-BE49-F238E27FC236}">
                <a16:creationId xmlns:a16="http://schemas.microsoft.com/office/drawing/2014/main" id="{C9E96608-9FE9-530C-4F26-1AD317979397}"/>
              </a:ext>
            </a:extLst>
          </p:cNvPr>
          <p:cNvCxnSpPr/>
          <p:nvPr/>
        </p:nvCxnSpPr>
        <p:spPr>
          <a:xfrm flipV="1">
            <a:off x="6019800" y="1803400"/>
            <a:ext cx="3454400" cy="3213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7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917575"/>
            <a:ext cx="11544299" cy="1325563"/>
          </a:xfrm>
        </p:spPr>
        <p:txBody>
          <a:bodyPr>
            <a:normAutofit/>
          </a:bodyPr>
          <a:lstStyle/>
          <a:p>
            <a:r>
              <a:rPr lang="nl-NL" sz="3600" dirty="0"/>
              <a:t>Een tijdreeks is meestal een samenstelling van componenten</a:t>
            </a:r>
          </a:p>
        </p:txBody>
      </p:sp>
      <p:sp>
        <p:nvSpPr>
          <p:cNvPr id="3" name="Content Placeholder 2"/>
          <p:cNvSpPr>
            <a:spLocks noGrp="1"/>
          </p:cNvSpPr>
          <p:nvPr>
            <p:ph sz="half" idx="1"/>
          </p:nvPr>
        </p:nvSpPr>
        <p:spPr>
          <a:xfrm>
            <a:off x="609600" y="2477355"/>
            <a:ext cx="10972800" cy="4039333"/>
          </a:xfrm>
        </p:spPr>
        <p:txBody>
          <a:bodyPr>
            <a:normAutofit/>
          </a:bodyPr>
          <a:lstStyle/>
          <a:p>
            <a:r>
              <a:rPr lang="nl-NL" dirty="0"/>
              <a:t>Voor het beschrijven van een tijdreeks maken we gebruik van vier componenten.</a:t>
            </a:r>
          </a:p>
          <a:p>
            <a:pPr marL="342900" indent="-342900">
              <a:buFont typeface="Arial" panose="020B0604020202020204" pitchFamily="34" charset="0"/>
              <a:buChar char="•"/>
            </a:pPr>
            <a:r>
              <a:rPr lang="nl-NL" b="1" dirty="0"/>
              <a:t>De trend (T) </a:t>
            </a:r>
            <a:r>
              <a:rPr lang="nl-NL" dirty="0"/>
              <a:t>geeft de globale beschrijving van de stijging of daling van een tijdreeks.</a:t>
            </a:r>
          </a:p>
          <a:p>
            <a:pPr marL="342900" indent="-342900">
              <a:buFont typeface="Arial" panose="020B0604020202020204" pitchFamily="34" charset="0"/>
              <a:buChar char="•"/>
            </a:pPr>
            <a:r>
              <a:rPr lang="nl-NL" b="1" dirty="0"/>
              <a:t>De seizoencomponent (S) </a:t>
            </a:r>
            <a:r>
              <a:rPr lang="nl-NL" dirty="0"/>
              <a:t>geeft het cyclische gedrag van de tijdreeks. De periode van dit gedrag hoort constant en bekend te zijn.</a:t>
            </a:r>
          </a:p>
          <a:p>
            <a:pPr marL="342900" indent="-342900">
              <a:buFont typeface="Arial" panose="020B0604020202020204" pitchFamily="34" charset="0"/>
              <a:buChar char="•"/>
            </a:pPr>
            <a:r>
              <a:rPr lang="nl-NL" b="1" dirty="0"/>
              <a:t>De conjunctuurcomponent (C) </a:t>
            </a:r>
            <a:r>
              <a:rPr lang="nl-NL" dirty="0"/>
              <a:t>omvat schommelingen die langer duren dan een jaar en vaak samenhangen met economische cycli zoals recessies en uitbreidingen. Dit is anders dan </a:t>
            </a:r>
            <a:r>
              <a:rPr lang="nl-NL" dirty="0" err="1"/>
              <a:t>seizoenspatronen</a:t>
            </a:r>
            <a:r>
              <a:rPr lang="nl-NL" dirty="0"/>
              <a:t> omdat het niet strikt regelmatig terugkeert en minder voorspelbaar is.</a:t>
            </a:r>
          </a:p>
          <a:p>
            <a:pPr marL="342900" indent="-342900">
              <a:buFont typeface="Arial" panose="020B0604020202020204" pitchFamily="34" charset="0"/>
              <a:buChar char="•"/>
            </a:pPr>
            <a:r>
              <a:rPr lang="nl-NL" b="1" dirty="0"/>
              <a:t>De toevallige/irrationele component (I)</a:t>
            </a:r>
            <a:r>
              <a:rPr lang="nl-NL" dirty="0"/>
              <a:t> is het gedrag dat we niet kunnen beschrijven met de drie andere componenten.</a:t>
            </a:r>
            <a:endParaRPr lang="en-US" dirty="0"/>
          </a:p>
        </p:txBody>
      </p:sp>
    </p:spTree>
    <p:extLst>
      <p:ext uri="{BB962C8B-B14F-4D97-AF65-F5344CB8AC3E}">
        <p14:creationId xmlns:p14="http://schemas.microsoft.com/office/powerpoint/2010/main" val="76886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152560" y="365040"/>
            <a:ext cx="7886520" cy="1325160"/>
          </a:xfrm>
          <a:prstGeom prst="rect">
            <a:avLst/>
          </a:prstGeom>
          <a:noFill/>
          <a:ln>
            <a:noFill/>
          </a:ln>
        </p:spPr>
        <p:txBody>
          <a:bodyPr anchor="ctr">
            <a:noAutofit/>
          </a:bodyPr>
          <a:lstStyle/>
          <a:p>
            <a:endParaRPr lang="nl-NL" spc="-1" dirty="0">
              <a:solidFill>
                <a:srgbClr val="000000"/>
              </a:solidFill>
              <a:latin typeface="Calibri"/>
            </a:endParaRPr>
          </a:p>
        </p:txBody>
      </p:sp>
      <p:sp>
        <p:nvSpPr>
          <p:cNvPr id="241" name="TextShape 2"/>
          <p:cNvSpPr txBox="1"/>
          <p:nvPr/>
        </p:nvSpPr>
        <p:spPr>
          <a:xfrm>
            <a:off x="1981200" y="2086920"/>
            <a:ext cx="8229240" cy="4038840"/>
          </a:xfrm>
          <a:prstGeom prst="rect">
            <a:avLst/>
          </a:prstGeom>
          <a:noFill/>
          <a:ln>
            <a:noFill/>
          </a:ln>
        </p:spPr>
        <p:txBody>
          <a:bodyPr>
            <a:noAutofit/>
          </a:bodyPr>
          <a:lstStyle/>
          <a:p>
            <a:endParaRPr lang="nl-NL" sz="2800" spc="-1" dirty="0">
              <a:solidFill>
                <a:srgbClr val="000000"/>
              </a:solidFill>
              <a:latin typeface="Calibri"/>
            </a:endParaRPr>
          </a:p>
        </p:txBody>
      </p:sp>
      <p:sp>
        <p:nvSpPr>
          <p:cNvPr id="242" name="CustomShape 3"/>
          <p:cNvSpPr/>
          <p:nvPr/>
        </p:nvSpPr>
        <p:spPr>
          <a:xfrm>
            <a:off x="0" y="0"/>
            <a:ext cx="12301538" cy="6857640"/>
          </a:xfrm>
          <a:prstGeom prst="rect">
            <a:avLst/>
          </a:prstGeom>
          <a:solidFill>
            <a:schemeClr val="tx2">
              <a:lumMod val="60000"/>
              <a:lumOff val="40000"/>
            </a:schemeClr>
          </a:solidFill>
          <a:ln>
            <a:solidFill>
              <a:schemeClr val="bg1"/>
            </a:solidFill>
          </a:ln>
        </p:spPr>
        <p:style>
          <a:lnRef idx="1">
            <a:schemeClr val="accent1"/>
          </a:lnRef>
          <a:fillRef idx="3">
            <a:schemeClr val="accent1"/>
          </a:fillRef>
          <a:effectRef idx="2">
            <a:schemeClr val="accent1"/>
          </a:effectRef>
          <a:fontRef idx="minor"/>
        </p:style>
        <p:txBody>
          <a:bodyPr/>
          <a:lstStyle/>
          <a:p>
            <a:endParaRPr lang="nl-NL" dirty="0"/>
          </a:p>
        </p:txBody>
      </p:sp>
      <p:sp>
        <p:nvSpPr>
          <p:cNvPr id="243" name="CustomShape 4"/>
          <p:cNvSpPr/>
          <p:nvPr/>
        </p:nvSpPr>
        <p:spPr>
          <a:xfrm>
            <a:off x="3092520" y="1544760"/>
            <a:ext cx="73234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nl-NL" sz="4800" spc="-1" dirty="0">
                <a:solidFill>
                  <a:srgbClr val="FFFFFF"/>
                </a:solidFill>
                <a:latin typeface="Aharoni"/>
              </a:rPr>
              <a:t>Omgaan met </a:t>
            </a:r>
            <a:r>
              <a:rPr lang="nl-NL" sz="4800" spc="-1" dirty="0" err="1">
                <a:solidFill>
                  <a:srgbClr val="FFFFFF"/>
                </a:solidFill>
                <a:latin typeface="Aharoni"/>
              </a:rPr>
              <a:t>NAN’s</a:t>
            </a:r>
            <a:r>
              <a:rPr lang="nl-NL" sz="4800" spc="-1" dirty="0">
                <a:solidFill>
                  <a:srgbClr val="FFFFFF"/>
                </a:solidFill>
                <a:latin typeface="Aharoni"/>
              </a:rPr>
              <a:t> voor Tijdreeksen </a:t>
            </a:r>
            <a:endParaRPr lang="nl-NL" sz="4800" spc="-1" dirty="0">
              <a:latin typeface="Calibri"/>
            </a:endParaRPr>
          </a:p>
        </p:txBody>
      </p:sp>
      <p:sp>
        <p:nvSpPr>
          <p:cNvPr id="6" name="PlaceHolder 5"/>
          <p:cNvSpPr>
            <a:spLocks noGrp="1"/>
          </p:cNvSpPr>
          <p:nvPr>
            <p:ph type="sldNum" idx="5"/>
          </p:nvPr>
        </p:nvSpPr>
        <p:spPr>
          <a:xfrm>
            <a:off x="6458040" y="6356520"/>
            <a:ext cx="2057040" cy="364680"/>
          </a:xfrm>
          <a:prstGeom prst="rect">
            <a:avLst/>
          </a:prstGeom>
        </p:spPr>
        <p:txBody>
          <a:bodyPr anchor="ctr">
            <a:noAutofit/>
          </a:bodyPr>
          <a:lstStyle>
            <a:defPPr>
              <a:defRPr lang="en-US"/>
            </a:defPPr>
            <a:lvl1pPr marL="0" algn="r" defTabSz="914400" rtl="0" eaLnBrk="1" latinLnBrk="0" hangingPunct="1">
              <a:lnSpc>
                <a:spcPct val="100000"/>
              </a:lnSpc>
              <a:defRPr lang="nl-NL" sz="1200" b="0" strike="noStrike" kern="1200" spc="-1">
                <a:solidFill>
                  <a:srgbClr val="8B8B8B"/>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A42D56-0434-4C73-8BC6-7BBC8B2232A0}" type="slidenum">
              <a:rPr lang="nl-NL" smtClean="0"/>
              <a:pPr/>
              <a:t>13</a:t>
            </a:fld>
            <a:endParaRPr lang="nl-N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1433"/>
            <a:ext cx="9315450" cy="1143000"/>
          </a:xfrm>
        </p:spPr>
        <p:txBody>
          <a:bodyPr>
            <a:normAutofit fontScale="90000"/>
          </a:bodyPr>
          <a:lstStyle/>
          <a:p>
            <a:r>
              <a:rPr lang="nl-NL" b="1" dirty="0"/>
              <a:t>Omgaan met Missing Data in python:					het ontstaan van </a:t>
            </a:r>
            <a:r>
              <a:rPr lang="nl-NL" b="1" dirty="0" err="1"/>
              <a:t>NA’s</a:t>
            </a:r>
            <a:endParaRPr lang="nl-NL" dirty="0"/>
          </a:p>
        </p:txBody>
      </p:sp>
      <p:sp>
        <p:nvSpPr>
          <p:cNvPr id="3" name="Content Placeholder 2"/>
          <p:cNvSpPr>
            <a:spLocks noGrp="1"/>
          </p:cNvSpPr>
          <p:nvPr>
            <p:ph sz="half" idx="1"/>
          </p:nvPr>
        </p:nvSpPr>
        <p:spPr>
          <a:xfrm>
            <a:off x="622301" y="1500363"/>
            <a:ext cx="3978613" cy="769331"/>
          </a:xfrm>
        </p:spPr>
        <p:txBody>
          <a:bodyPr/>
          <a:lstStyle/>
          <a:p>
            <a:r>
              <a:rPr lang="nl-NL" dirty="0"/>
              <a:t>Beschouw de volgende tijdreeks </a:t>
            </a:r>
          </a:p>
          <a:p>
            <a:r>
              <a:rPr lang="nl-NL" i="1" dirty="0">
                <a:solidFill>
                  <a:srgbClr val="FF0000"/>
                </a:solidFill>
              </a:rPr>
              <a:t>wat is er mis?</a:t>
            </a:r>
            <a:endParaRPr lang="nl-NL" dirty="0"/>
          </a:p>
          <a:p>
            <a:endParaRPr lang="nl-NL" dirty="0"/>
          </a:p>
        </p:txBody>
      </p:sp>
      <p:sp>
        <p:nvSpPr>
          <p:cNvPr id="5" name="Rectangle 4"/>
          <p:cNvSpPr/>
          <p:nvPr/>
        </p:nvSpPr>
        <p:spPr>
          <a:xfrm>
            <a:off x="5441950" y="6642556"/>
            <a:ext cx="5727700" cy="215444"/>
          </a:xfrm>
          <a:prstGeom prst="rect">
            <a:avLst/>
          </a:prstGeom>
        </p:spPr>
        <p:txBody>
          <a:bodyPr wrap="square">
            <a:spAutoFit/>
          </a:bodyPr>
          <a:lstStyle/>
          <a:p>
            <a:r>
              <a:rPr lang="nl-NL" sz="800" dirty="0">
                <a:hlinkClick r:id="rId2"/>
              </a:rPr>
              <a:t>http://publish.illinois.edu/spencer-guerrero/2014/12/11/2-dealing-with-missing-data-in-r-omit-approx-or-spline-part-1/</a:t>
            </a:r>
            <a:r>
              <a:rPr lang="nl-NL" sz="800" dirty="0"/>
              <a:t> </a:t>
            </a:r>
          </a:p>
        </p:txBody>
      </p:sp>
      <p:sp>
        <p:nvSpPr>
          <p:cNvPr id="9" name="Rectangle 8"/>
          <p:cNvSpPr/>
          <p:nvPr/>
        </p:nvSpPr>
        <p:spPr>
          <a:xfrm>
            <a:off x="490437" y="2598003"/>
            <a:ext cx="5919888" cy="830997"/>
          </a:xfrm>
          <a:prstGeom prst="rect">
            <a:avLst/>
          </a:prstGeom>
        </p:spPr>
        <p:txBody>
          <a:bodyPr wrap="square">
            <a:spAutoFit/>
          </a:bodyPr>
          <a:lstStyle/>
          <a:p>
            <a:r>
              <a:rPr lang="nl-NL" sz="1600" dirty="0">
                <a:solidFill>
                  <a:prstClr val="black"/>
                </a:solidFill>
                <a:latin typeface="Consolas" panose="020B0609020204030204" pitchFamily="49" charset="0"/>
              </a:rPr>
              <a:t>Tijdreeks</a:t>
            </a:r>
            <a:r>
              <a:rPr lang="nl-NL" sz="1600" b="1" dirty="0">
                <a:solidFill>
                  <a:srgbClr val="C00080"/>
                </a:solidFill>
                <a:latin typeface="Consolas" panose="020B0609020204030204" pitchFamily="49" charset="0"/>
              </a:rPr>
              <a:t>= </a:t>
            </a:r>
            <a:r>
              <a:rPr lang="nl-NL" sz="1600" b="1" dirty="0" err="1">
                <a:solidFill>
                  <a:srgbClr val="C00080"/>
                </a:solidFill>
                <a:latin typeface="Consolas" panose="020B0609020204030204" pitchFamily="49" charset="0"/>
              </a:rPr>
              <a:t>pd.</a:t>
            </a:r>
            <a:r>
              <a:rPr lang="nl-NL" sz="1600" b="1" dirty="0" err="1">
                <a:solidFill>
                  <a:prstClr val="black"/>
                </a:solidFill>
                <a:latin typeface="Consolas" panose="020B0609020204030204" pitchFamily="49" charset="0"/>
              </a:rPr>
              <a:t>D</a:t>
            </a:r>
            <a:r>
              <a:rPr lang="nl-NL" sz="1600" dirty="0" err="1">
                <a:solidFill>
                  <a:prstClr val="black"/>
                </a:solidFill>
                <a:latin typeface="Consolas" panose="020B0609020204030204" pitchFamily="49" charset="0"/>
              </a:rPr>
              <a:t>ataframe</a:t>
            </a:r>
            <a:r>
              <a:rPr lang="nl-NL" sz="1600" dirty="0">
                <a:solidFill>
                  <a:srgbClr val="800000"/>
                </a:solidFill>
                <a:latin typeface="Consolas" panose="020B0609020204030204" pitchFamily="49" charset="0"/>
              </a:rPr>
              <a:t>(</a:t>
            </a:r>
            <a:r>
              <a:rPr lang="nl-NL" sz="1600" dirty="0">
                <a:solidFill>
                  <a:prstClr val="black"/>
                </a:solidFill>
                <a:latin typeface="Consolas" panose="020B0609020204030204" pitchFamily="49" charset="0"/>
              </a:rPr>
              <a:t>jaar</a:t>
            </a:r>
            <a:r>
              <a:rPr lang="nl-NL" sz="1600" b="1" dirty="0">
                <a:solidFill>
                  <a:srgbClr val="C00080"/>
                </a:solidFill>
                <a:latin typeface="Consolas" panose="020B0609020204030204" pitchFamily="49" charset="0"/>
              </a:rPr>
              <a:t>=</a:t>
            </a:r>
            <a:r>
              <a:rPr lang="nl-NL" sz="1600" dirty="0">
                <a:solidFill>
                  <a:prstClr val="black"/>
                </a:solidFill>
                <a:latin typeface="Consolas" panose="020B0609020204030204" pitchFamily="49" charset="0"/>
              </a:rPr>
              <a:t>rep</a:t>
            </a:r>
            <a:r>
              <a:rPr lang="nl-NL" sz="1600" dirty="0">
                <a:solidFill>
                  <a:srgbClr val="800000"/>
                </a:solidFill>
                <a:latin typeface="Consolas" panose="020B0609020204030204" pitchFamily="49" charset="0"/>
              </a:rPr>
              <a:t>(</a:t>
            </a:r>
            <a:r>
              <a:rPr lang="nl-NL" sz="1600" dirty="0">
                <a:solidFill>
                  <a:srgbClr val="000080"/>
                </a:solidFill>
                <a:latin typeface="Consolas" panose="020B0609020204030204" pitchFamily="49" charset="0"/>
              </a:rPr>
              <a:t>2015</a:t>
            </a:r>
            <a:r>
              <a:rPr lang="nl-NL" sz="1600" dirty="0">
                <a:solidFill>
                  <a:prstClr val="black"/>
                </a:solidFill>
                <a:latin typeface="Consolas" panose="020B0609020204030204" pitchFamily="49" charset="0"/>
              </a:rPr>
              <a:t>,</a:t>
            </a:r>
            <a:r>
              <a:rPr lang="nl-NL" sz="1600" dirty="0">
                <a:solidFill>
                  <a:srgbClr val="000080"/>
                </a:solidFill>
                <a:latin typeface="Consolas" panose="020B0609020204030204" pitchFamily="49" charset="0"/>
              </a:rPr>
              <a:t>10</a:t>
            </a:r>
            <a:r>
              <a:rPr lang="nl-NL" sz="1600" dirty="0">
                <a:solidFill>
                  <a:srgbClr val="800000"/>
                </a:solidFill>
                <a:latin typeface="Consolas" panose="020B0609020204030204" pitchFamily="49" charset="0"/>
              </a:rPr>
              <a:t>)</a:t>
            </a:r>
            <a:r>
              <a:rPr lang="nl-NL" sz="1600" dirty="0">
                <a:solidFill>
                  <a:prstClr val="black"/>
                </a:solidFill>
                <a:latin typeface="Consolas" panose="020B0609020204030204" pitchFamily="49" charset="0"/>
              </a:rPr>
              <a:t>,</a:t>
            </a:r>
            <a:br>
              <a:rPr lang="nl-NL" sz="1600" dirty="0">
                <a:solidFill>
                  <a:prstClr val="black"/>
                </a:solidFill>
                <a:latin typeface="Consolas" panose="020B0609020204030204" pitchFamily="49" charset="0"/>
              </a:rPr>
            </a:br>
            <a:r>
              <a:rPr lang="nl-NL" sz="1600" dirty="0">
                <a:solidFill>
                  <a:prstClr val="black"/>
                </a:solidFill>
                <a:latin typeface="Consolas" panose="020B0609020204030204" pitchFamily="49" charset="0"/>
              </a:rPr>
              <a:t>                      maand</a:t>
            </a:r>
            <a:r>
              <a:rPr lang="nl-NL" sz="1600" b="1" dirty="0">
                <a:solidFill>
                  <a:srgbClr val="C00080"/>
                </a:solidFill>
                <a:latin typeface="Consolas" panose="020B0609020204030204" pitchFamily="49" charset="0"/>
              </a:rPr>
              <a:t>=</a:t>
            </a:r>
            <a:r>
              <a:rPr lang="nl-NL" sz="1600" dirty="0">
                <a:solidFill>
                  <a:prstClr val="black"/>
                </a:solidFill>
                <a:latin typeface="Consolas" panose="020B0609020204030204" pitchFamily="49" charset="0"/>
              </a:rPr>
              <a:t>c</a:t>
            </a:r>
            <a:r>
              <a:rPr lang="nl-NL" sz="1600" dirty="0">
                <a:solidFill>
                  <a:srgbClr val="800000"/>
                </a:solidFill>
                <a:latin typeface="Consolas" panose="020B0609020204030204" pitchFamily="49" charset="0"/>
              </a:rPr>
              <a:t>(</a:t>
            </a:r>
            <a:r>
              <a:rPr lang="nl-NL" sz="1600" dirty="0">
                <a:solidFill>
                  <a:srgbClr val="000080"/>
                </a:solidFill>
                <a:latin typeface="Consolas" panose="020B0609020204030204" pitchFamily="49" charset="0"/>
              </a:rPr>
              <a:t>1</a:t>
            </a:r>
            <a:r>
              <a:rPr lang="nl-NL" sz="1600" b="1" dirty="0">
                <a:solidFill>
                  <a:srgbClr val="C00080"/>
                </a:solidFill>
                <a:latin typeface="Consolas" panose="020B0609020204030204" pitchFamily="49" charset="0"/>
              </a:rPr>
              <a:t>:</a:t>
            </a:r>
            <a:r>
              <a:rPr lang="nl-NL" sz="1600" dirty="0">
                <a:solidFill>
                  <a:srgbClr val="000080"/>
                </a:solidFill>
                <a:latin typeface="Consolas" panose="020B0609020204030204" pitchFamily="49" charset="0"/>
              </a:rPr>
              <a:t>5</a:t>
            </a:r>
            <a:r>
              <a:rPr lang="nl-NL" sz="1600" dirty="0">
                <a:solidFill>
                  <a:prstClr val="black"/>
                </a:solidFill>
                <a:latin typeface="Consolas" panose="020B0609020204030204" pitchFamily="49" charset="0"/>
              </a:rPr>
              <a:t>,</a:t>
            </a:r>
            <a:r>
              <a:rPr lang="nl-NL" sz="1600" dirty="0">
                <a:solidFill>
                  <a:srgbClr val="000080"/>
                </a:solidFill>
                <a:latin typeface="Consolas" panose="020B0609020204030204" pitchFamily="49" charset="0"/>
              </a:rPr>
              <a:t>7</a:t>
            </a:r>
            <a:r>
              <a:rPr lang="nl-NL" sz="1600" b="1" dirty="0">
                <a:solidFill>
                  <a:srgbClr val="C00080"/>
                </a:solidFill>
                <a:latin typeface="Consolas" panose="020B0609020204030204" pitchFamily="49" charset="0"/>
              </a:rPr>
              <a:t>:</a:t>
            </a:r>
            <a:r>
              <a:rPr lang="nl-NL" sz="1600" dirty="0">
                <a:solidFill>
                  <a:srgbClr val="000080"/>
                </a:solidFill>
                <a:latin typeface="Consolas" panose="020B0609020204030204" pitchFamily="49" charset="0"/>
              </a:rPr>
              <a:t>9</a:t>
            </a:r>
            <a:r>
              <a:rPr lang="nl-NL" sz="1600" dirty="0">
                <a:solidFill>
                  <a:prstClr val="black"/>
                </a:solidFill>
                <a:latin typeface="Consolas" panose="020B0609020204030204" pitchFamily="49" charset="0"/>
              </a:rPr>
              <a:t>,</a:t>
            </a:r>
            <a:r>
              <a:rPr lang="nl-NL" sz="1600" dirty="0">
                <a:solidFill>
                  <a:srgbClr val="000080"/>
                </a:solidFill>
                <a:latin typeface="Consolas" panose="020B0609020204030204" pitchFamily="49" charset="0"/>
              </a:rPr>
              <a:t>11</a:t>
            </a:r>
            <a:r>
              <a:rPr lang="nl-NL" sz="1600" b="1" dirty="0">
                <a:solidFill>
                  <a:srgbClr val="C00080"/>
                </a:solidFill>
                <a:latin typeface="Consolas" panose="020B0609020204030204" pitchFamily="49" charset="0"/>
              </a:rPr>
              <a:t>:</a:t>
            </a:r>
            <a:r>
              <a:rPr lang="nl-NL" sz="1600" dirty="0">
                <a:solidFill>
                  <a:srgbClr val="000080"/>
                </a:solidFill>
                <a:latin typeface="Consolas" panose="020B0609020204030204" pitchFamily="49" charset="0"/>
              </a:rPr>
              <a:t>12</a:t>
            </a:r>
            <a:r>
              <a:rPr lang="nl-NL" sz="1600" dirty="0">
                <a:solidFill>
                  <a:srgbClr val="800000"/>
                </a:solidFill>
                <a:latin typeface="Consolas" panose="020B0609020204030204" pitchFamily="49" charset="0"/>
              </a:rPr>
              <a:t>)</a:t>
            </a:r>
            <a:r>
              <a:rPr lang="nl-NL" sz="1600" dirty="0">
                <a:solidFill>
                  <a:prstClr val="black"/>
                </a:solidFill>
                <a:latin typeface="Consolas" panose="020B0609020204030204" pitchFamily="49" charset="0"/>
              </a:rPr>
              <a:t>,</a:t>
            </a:r>
            <a:br>
              <a:rPr lang="nl-NL" sz="1600" dirty="0">
                <a:solidFill>
                  <a:prstClr val="black"/>
                </a:solidFill>
                <a:latin typeface="Consolas" panose="020B0609020204030204" pitchFamily="49" charset="0"/>
              </a:rPr>
            </a:br>
            <a:r>
              <a:rPr lang="nl-NL" sz="1600" dirty="0">
                <a:solidFill>
                  <a:prstClr val="black"/>
                </a:solidFill>
                <a:latin typeface="Consolas" panose="020B0609020204030204" pitchFamily="49" charset="0"/>
              </a:rPr>
              <a:t>                      waarde</a:t>
            </a:r>
            <a:r>
              <a:rPr lang="nl-NL" sz="1600" dirty="0">
                <a:solidFill>
                  <a:srgbClr val="C00080"/>
                </a:solidFill>
                <a:latin typeface="Consolas" panose="020B0609020204030204" pitchFamily="49" charset="0"/>
              </a:rPr>
              <a:t>=</a:t>
            </a:r>
            <a:r>
              <a:rPr lang="nl-NL" sz="1600" dirty="0" err="1">
                <a:solidFill>
                  <a:prstClr val="black"/>
                </a:solidFill>
                <a:latin typeface="Consolas" panose="020B0609020204030204" pitchFamily="49" charset="0"/>
              </a:rPr>
              <a:t>np.random.rand</a:t>
            </a:r>
            <a:r>
              <a:rPr lang="nl-NL" sz="1600" dirty="0">
                <a:solidFill>
                  <a:srgbClr val="800000"/>
                </a:solidFill>
                <a:latin typeface="Consolas" panose="020B0609020204030204" pitchFamily="49" charset="0"/>
              </a:rPr>
              <a:t>(</a:t>
            </a:r>
            <a:r>
              <a:rPr lang="nl-NL" sz="1600" dirty="0">
                <a:solidFill>
                  <a:srgbClr val="000080"/>
                </a:solidFill>
                <a:latin typeface="Consolas" panose="020B0609020204030204" pitchFamily="49" charset="0"/>
              </a:rPr>
              <a:t>10</a:t>
            </a:r>
            <a:r>
              <a:rPr lang="nl-NL" sz="1600" dirty="0">
                <a:solidFill>
                  <a:srgbClr val="800000"/>
                </a:solidFill>
                <a:latin typeface="Consolas" panose="020B0609020204030204" pitchFamily="49" charset="0"/>
              </a:rPr>
              <a:t>))</a:t>
            </a:r>
            <a:endParaRPr lang="nl-NL" sz="1600" dirty="0"/>
          </a:p>
        </p:txBody>
      </p:sp>
      <p:pic>
        <p:nvPicPr>
          <p:cNvPr id="10" name="Picture 9"/>
          <p:cNvPicPr>
            <a:picLocks noChangeAspect="1"/>
          </p:cNvPicPr>
          <p:nvPr/>
        </p:nvPicPr>
        <p:blipFill>
          <a:blip r:embed="rId3"/>
          <a:stretch>
            <a:fillRect/>
          </a:stretch>
        </p:blipFill>
        <p:spPr>
          <a:xfrm>
            <a:off x="6339193" y="2230845"/>
            <a:ext cx="3978613" cy="3671944"/>
          </a:xfrm>
          <a:prstGeom prst="rect">
            <a:avLst/>
          </a:prstGeom>
        </p:spPr>
      </p:pic>
      <p:sp>
        <p:nvSpPr>
          <p:cNvPr id="11" name="Content Placeholder 2"/>
          <p:cNvSpPr txBox="1">
            <a:spLocks/>
          </p:cNvSpPr>
          <p:nvPr/>
        </p:nvSpPr>
        <p:spPr>
          <a:xfrm>
            <a:off x="1726660" y="6149379"/>
            <a:ext cx="9213714" cy="769331"/>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1400" dirty="0"/>
              <a:t>Hoewel er geen </a:t>
            </a:r>
            <a:r>
              <a:rPr lang="nl-NL" sz="1400" dirty="0" err="1">
                <a:latin typeface="Courier New" panose="02070309020205020404" pitchFamily="49" charset="0"/>
                <a:cs typeface="Courier New" panose="02070309020205020404" pitchFamily="49" charset="0"/>
              </a:rPr>
              <a:t>NA</a:t>
            </a:r>
            <a:r>
              <a:rPr lang="nl-NL" sz="1400" dirty="0" err="1"/>
              <a:t>’s</a:t>
            </a:r>
            <a:r>
              <a:rPr lang="nl-NL" sz="1400" dirty="0"/>
              <a:t> zijn is de reeks, zit er niet dezelfde afstand tussen de waarnemingen`</a:t>
            </a:r>
          </a:p>
        </p:txBody>
      </p:sp>
    </p:spTree>
    <p:extLst>
      <p:ext uri="{BB962C8B-B14F-4D97-AF65-F5344CB8AC3E}">
        <p14:creationId xmlns:p14="http://schemas.microsoft.com/office/powerpoint/2010/main" val="2941019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p:cNvSpPr>
            <a:spLocks noGrp="1"/>
          </p:cNvSpPr>
          <p:nvPr>
            <p:ph type="title"/>
          </p:nvPr>
        </p:nvSpPr>
        <p:spPr>
          <a:xfrm>
            <a:off x="1981200" y="454733"/>
            <a:ext cx="8229600" cy="1143000"/>
          </a:xfrm>
        </p:spPr>
        <p:txBody>
          <a:bodyPr>
            <a:normAutofit fontScale="90000"/>
          </a:bodyPr>
          <a:lstStyle/>
          <a:p>
            <a:r>
              <a:rPr lang="nl-NL" b="1" dirty="0"/>
              <a:t>Omgaan met Missing Data in python:		het ontstaan van </a:t>
            </a:r>
            <a:r>
              <a:rPr lang="nl-NL" b="1" dirty="0" err="1"/>
              <a:t>NA’s</a:t>
            </a:r>
            <a:endParaRPr lang="nl-NL" dirty="0"/>
          </a:p>
        </p:txBody>
      </p:sp>
      <p:sp>
        <p:nvSpPr>
          <p:cNvPr id="3" name="Content Placeholder 2"/>
          <p:cNvSpPr>
            <a:spLocks noGrp="1"/>
          </p:cNvSpPr>
          <p:nvPr>
            <p:ph sz="half" idx="1"/>
          </p:nvPr>
        </p:nvSpPr>
        <p:spPr>
          <a:xfrm>
            <a:off x="1981201" y="1597734"/>
            <a:ext cx="3978613" cy="769331"/>
          </a:xfrm>
        </p:spPr>
        <p:txBody>
          <a:bodyPr/>
          <a:lstStyle/>
          <a:p>
            <a:r>
              <a:rPr lang="nl-NL" dirty="0"/>
              <a:t>Beschouw de volgende tijdreeks </a:t>
            </a:r>
          </a:p>
          <a:p>
            <a:r>
              <a:rPr lang="nl-NL" i="1" dirty="0">
                <a:solidFill>
                  <a:srgbClr val="FF0000"/>
                </a:solidFill>
              </a:rPr>
              <a:t>wat is er mis?</a:t>
            </a:r>
            <a:endParaRPr lang="nl-NL" dirty="0"/>
          </a:p>
          <a:p>
            <a:endParaRPr lang="nl-NL" dirty="0"/>
          </a:p>
        </p:txBody>
      </p:sp>
      <p:sp>
        <p:nvSpPr>
          <p:cNvPr id="5" name="Rectangle 4"/>
          <p:cNvSpPr/>
          <p:nvPr/>
        </p:nvSpPr>
        <p:spPr>
          <a:xfrm>
            <a:off x="5441950" y="6642556"/>
            <a:ext cx="5727700" cy="215444"/>
          </a:xfrm>
          <a:prstGeom prst="rect">
            <a:avLst/>
          </a:prstGeom>
        </p:spPr>
        <p:txBody>
          <a:bodyPr wrap="square">
            <a:spAutoFit/>
          </a:bodyPr>
          <a:lstStyle/>
          <a:p>
            <a:r>
              <a:rPr lang="nl-NL" sz="800" dirty="0">
                <a:hlinkClick r:id="rId2"/>
              </a:rPr>
              <a:t>http://publish.illinois.edu/spencer-guerrero/2014/12/11/2-dealing-with-missing-data-in-r-omit-approx-or-spline-part-1/</a:t>
            </a:r>
            <a:r>
              <a:rPr lang="nl-NL" sz="800" dirty="0"/>
              <a:t> </a:t>
            </a:r>
          </a:p>
        </p:txBody>
      </p:sp>
      <p:sp>
        <p:nvSpPr>
          <p:cNvPr id="4" name="Rectangle 3"/>
          <p:cNvSpPr/>
          <p:nvPr/>
        </p:nvSpPr>
        <p:spPr>
          <a:xfrm>
            <a:off x="8492599" y="2428931"/>
            <a:ext cx="1199745" cy="328444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6" name="Rectangle 5"/>
          <p:cNvSpPr/>
          <p:nvPr/>
        </p:nvSpPr>
        <p:spPr>
          <a:xfrm>
            <a:off x="7195577" y="2428931"/>
            <a:ext cx="1016540" cy="1408389"/>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7" name="Rectangle 6"/>
          <p:cNvSpPr/>
          <p:nvPr/>
        </p:nvSpPr>
        <p:spPr>
          <a:xfrm>
            <a:off x="7167664" y="4063003"/>
            <a:ext cx="1016540" cy="877829"/>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pic>
        <p:nvPicPr>
          <p:cNvPr id="10" name="Picture 9"/>
          <p:cNvPicPr>
            <a:picLocks noChangeAspect="1"/>
          </p:cNvPicPr>
          <p:nvPr/>
        </p:nvPicPr>
        <p:blipFill>
          <a:blip r:embed="rId3"/>
          <a:stretch>
            <a:fillRect/>
          </a:stretch>
        </p:blipFill>
        <p:spPr>
          <a:xfrm>
            <a:off x="2052537" y="2359991"/>
            <a:ext cx="3781013" cy="3489575"/>
          </a:xfrm>
          <a:prstGeom prst="rect">
            <a:avLst/>
          </a:prstGeom>
        </p:spPr>
      </p:pic>
      <p:sp>
        <p:nvSpPr>
          <p:cNvPr id="11" name="Content Placeholder 2"/>
          <p:cNvSpPr txBox="1">
            <a:spLocks/>
          </p:cNvSpPr>
          <p:nvPr/>
        </p:nvSpPr>
        <p:spPr>
          <a:xfrm>
            <a:off x="1726660" y="6149379"/>
            <a:ext cx="8779212" cy="769331"/>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1400" dirty="0"/>
              <a:t>Hoewel er geen </a:t>
            </a:r>
            <a:r>
              <a:rPr lang="nl-NL" sz="1400" dirty="0" err="1">
                <a:latin typeface="Courier New" panose="02070309020205020404" pitchFamily="49" charset="0"/>
                <a:cs typeface="Courier New" panose="02070309020205020404" pitchFamily="49" charset="0"/>
              </a:rPr>
              <a:t>NA</a:t>
            </a:r>
            <a:r>
              <a:rPr lang="nl-NL" sz="1400" dirty="0" err="1"/>
              <a:t>’s</a:t>
            </a:r>
            <a:r>
              <a:rPr lang="nl-NL" sz="1400" dirty="0"/>
              <a:t> zijn is de reeks, zit er niet dezelfde afstand tussen de waarnemingen`</a:t>
            </a:r>
          </a:p>
        </p:txBody>
      </p:sp>
      <p:sp>
        <p:nvSpPr>
          <p:cNvPr id="12" name="TextBox 11"/>
          <p:cNvSpPr txBox="1"/>
          <p:nvPr/>
        </p:nvSpPr>
        <p:spPr>
          <a:xfrm>
            <a:off x="7448036" y="2359991"/>
            <a:ext cx="162128" cy="1477328"/>
          </a:xfrm>
          <a:prstGeom prst="rect">
            <a:avLst/>
          </a:prstGeom>
          <a:noFill/>
        </p:spPr>
        <p:txBody>
          <a:bodyPr wrap="square" rtlCol="0">
            <a:spAutoFit/>
          </a:bodyPr>
          <a:lstStyle/>
          <a:p>
            <a:r>
              <a:rPr lang="nl-NL" dirty="0"/>
              <a:t>1</a:t>
            </a:r>
          </a:p>
          <a:p>
            <a:r>
              <a:rPr lang="nl-NL" dirty="0"/>
              <a:t>2</a:t>
            </a:r>
          </a:p>
          <a:p>
            <a:r>
              <a:rPr lang="nl-NL" dirty="0"/>
              <a:t>3</a:t>
            </a:r>
          </a:p>
          <a:p>
            <a:r>
              <a:rPr lang="nl-NL" dirty="0"/>
              <a:t>4</a:t>
            </a:r>
          </a:p>
          <a:p>
            <a:r>
              <a:rPr lang="nl-NL" dirty="0"/>
              <a:t>5</a:t>
            </a:r>
          </a:p>
        </p:txBody>
      </p:sp>
      <p:sp>
        <p:nvSpPr>
          <p:cNvPr id="14" name="TextBox 13"/>
          <p:cNvSpPr txBox="1"/>
          <p:nvPr/>
        </p:nvSpPr>
        <p:spPr>
          <a:xfrm>
            <a:off x="7513806" y="3982807"/>
            <a:ext cx="162128" cy="923330"/>
          </a:xfrm>
          <a:prstGeom prst="rect">
            <a:avLst/>
          </a:prstGeom>
          <a:noFill/>
        </p:spPr>
        <p:txBody>
          <a:bodyPr wrap="square" rtlCol="0">
            <a:spAutoFit/>
          </a:bodyPr>
          <a:lstStyle/>
          <a:p>
            <a:r>
              <a:rPr lang="nl-NL" dirty="0"/>
              <a:t>7</a:t>
            </a:r>
          </a:p>
          <a:p>
            <a:r>
              <a:rPr lang="nl-NL" dirty="0"/>
              <a:t>8</a:t>
            </a:r>
          </a:p>
          <a:p>
            <a:r>
              <a:rPr lang="nl-NL" dirty="0"/>
              <a:t>9</a:t>
            </a:r>
          </a:p>
        </p:txBody>
      </p:sp>
      <p:sp>
        <p:nvSpPr>
          <p:cNvPr id="15" name="Rectangle 14"/>
          <p:cNvSpPr/>
          <p:nvPr/>
        </p:nvSpPr>
        <p:spPr>
          <a:xfrm>
            <a:off x="7167664" y="5210412"/>
            <a:ext cx="1016540" cy="540671"/>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16" name="TextBox 15"/>
          <p:cNvSpPr txBox="1"/>
          <p:nvPr/>
        </p:nvSpPr>
        <p:spPr>
          <a:xfrm>
            <a:off x="7420123" y="5151281"/>
            <a:ext cx="564664" cy="646331"/>
          </a:xfrm>
          <a:prstGeom prst="rect">
            <a:avLst/>
          </a:prstGeom>
          <a:noFill/>
        </p:spPr>
        <p:txBody>
          <a:bodyPr wrap="square" rtlCol="0">
            <a:spAutoFit/>
          </a:bodyPr>
          <a:lstStyle/>
          <a:p>
            <a:r>
              <a:rPr lang="nl-NL" dirty="0"/>
              <a:t>11</a:t>
            </a:r>
          </a:p>
          <a:p>
            <a:r>
              <a:rPr lang="nl-NL" dirty="0"/>
              <a:t>12</a:t>
            </a:r>
          </a:p>
        </p:txBody>
      </p:sp>
      <p:sp>
        <p:nvSpPr>
          <p:cNvPr id="17" name="TextBox 16"/>
          <p:cNvSpPr txBox="1"/>
          <p:nvPr/>
        </p:nvSpPr>
        <p:spPr>
          <a:xfrm>
            <a:off x="8917263" y="2359991"/>
            <a:ext cx="466686" cy="3416320"/>
          </a:xfrm>
          <a:prstGeom prst="rect">
            <a:avLst/>
          </a:prstGeom>
          <a:noFill/>
        </p:spPr>
        <p:txBody>
          <a:bodyPr wrap="square" rtlCol="0">
            <a:spAutoFit/>
          </a:bodyPr>
          <a:lstStyle/>
          <a:p>
            <a:r>
              <a:rPr lang="nl-NL" dirty="0"/>
              <a:t>1</a:t>
            </a:r>
          </a:p>
          <a:p>
            <a:r>
              <a:rPr lang="nl-NL" dirty="0"/>
              <a:t>2</a:t>
            </a:r>
          </a:p>
          <a:p>
            <a:r>
              <a:rPr lang="nl-NL" dirty="0"/>
              <a:t>3</a:t>
            </a:r>
          </a:p>
          <a:p>
            <a:r>
              <a:rPr lang="nl-NL" dirty="0"/>
              <a:t>4</a:t>
            </a:r>
          </a:p>
          <a:p>
            <a:r>
              <a:rPr lang="nl-NL" dirty="0"/>
              <a:t>5</a:t>
            </a:r>
          </a:p>
          <a:p>
            <a:r>
              <a:rPr lang="nl-NL" dirty="0"/>
              <a:t>6</a:t>
            </a:r>
          </a:p>
          <a:p>
            <a:r>
              <a:rPr lang="nl-NL" dirty="0"/>
              <a:t>7</a:t>
            </a:r>
          </a:p>
          <a:p>
            <a:r>
              <a:rPr lang="nl-NL" dirty="0"/>
              <a:t>8</a:t>
            </a:r>
          </a:p>
          <a:p>
            <a:r>
              <a:rPr lang="nl-NL" dirty="0"/>
              <a:t>9</a:t>
            </a:r>
          </a:p>
          <a:p>
            <a:r>
              <a:rPr lang="nl-NL" dirty="0"/>
              <a:t>10</a:t>
            </a:r>
          </a:p>
          <a:p>
            <a:r>
              <a:rPr lang="nl-NL" dirty="0"/>
              <a:t>11</a:t>
            </a:r>
          </a:p>
          <a:p>
            <a:r>
              <a:rPr lang="nl-NL" dirty="0"/>
              <a:t>12</a:t>
            </a:r>
          </a:p>
        </p:txBody>
      </p:sp>
      <p:sp>
        <p:nvSpPr>
          <p:cNvPr id="18" name="Content Placeholder 2"/>
          <p:cNvSpPr txBox="1">
            <a:spLocks/>
          </p:cNvSpPr>
          <p:nvPr/>
        </p:nvSpPr>
        <p:spPr>
          <a:xfrm>
            <a:off x="6808376" y="1824426"/>
            <a:ext cx="2751657" cy="566078"/>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algn="ctr"/>
            <a:r>
              <a:rPr lang="nl-NL" dirty="0">
                <a:solidFill>
                  <a:srgbClr val="00B0F0"/>
                </a:solidFill>
              </a:rPr>
              <a:t>De oplossing</a:t>
            </a:r>
          </a:p>
        </p:txBody>
      </p:sp>
    </p:spTree>
    <p:extLst>
      <p:ext uri="{BB962C8B-B14F-4D97-AF65-F5344CB8AC3E}">
        <p14:creationId xmlns:p14="http://schemas.microsoft.com/office/powerpoint/2010/main" val="106420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p:cNvSpPr>
            <a:spLocks noGrp="1"/>
          </p:cNvSpPr>
          <p:nvPr>
            <p:ph type="title"/>
          </p:nvPr>
        </p:nvSpPr>
        <p:spPr>
          <a:xfrm>
            <a:off x="1981200" y="454733"/>
            <a:ext cx="8229600" cy="1143000"/>
          </a:xfrm>
        </p:spPr>
        <p:txBody>
          <a:bodyPr>
            <a:normAutofit fontScale="90000"/>
          </a:bodyPr>
          <a:lstStyle/>
          <a:p>
            <a:r>
              <a:rPr lang="nl-NL" b="1" dirty="0"/>
              <a:t>Omgaan met Missing Data in Python:	</a:t>
            </a:r>
            <a:r>
              <a:rPr lang="nl-NL" b="1" dirty="0" err="1"/>
              <a:t>Omit</a:t>
            </a:r>
            <a:r>
              <a:rPr lang="nl-NL" b="1" dirty="0"/>
              <a:t>? Of </a:t>
            </a:r>
            <a:r>
              <a:rPr lang="nl-NL" b="1" dirty="0" err="1"/>
              <a:t>locf</a:t>
            </a:r>
            <a:r>
              <a:rPr lang="nl-NL" b="1" dirty="0"/>
              <a:t>, </a:t>
            </a:r>
            <a:r>
              <a:rPr lang="nl-NL" b="1" dirty="0" err="1"/>
              <a:t>Approx</a:t>
            </a:r>
            <a:r>
              <a:rPr lang="nl-NL" b="1" dirty="0"/>
              <a:t>, or </a:t>
            </a:r>
            <a:r>
              <a:rPr lang="nl-NL" b="1" dirty="0" err="1"/>
              <a:t>Spline</a:t>
            </a:r>
            <a:endParaRPr lang="nl-NL" dirty="0"/>
          </a:p>
        </p:txBody>
      </p:sp>
      <p:sp>
        <p:nvSpPr>
          <p:cNvPr id="3" name="Content Placeholder 2"/>
          <p:cNvSpPr>
            <a:spLocks noGrp="1"/>
          </p:cNvSpPr>
          <p:nvPr>
            <p:ph sz="half" idx="1"/>
          </p:nvPr>
        </p:nvSpPr>
        <p:spPr>
          <a:xfrm>
            <a:off x="1981200" y="2089150"/>
            <a:ext cx="8229600" cy="3547916"/>
          </a:xfrm>
        </p:spPr>
        <p:txBody>
          <a:bodyPr/>
          <a:lstStyle/>
          <a:p>
            <a:r>
              <a:rPr lang="nl-NL" sz="2400" dirty="0"/>
              <a:t>Eerder hebben we gedefinieerd:</a:t>
            </a:r>
          </a:p>
          <a:p>
            <a:r>
              <a:rPr lang="nl-NL" i="1" dirty="0"/>
              <a:t>Sterker nog, we zullen uitgaan van tijdreeksen met waarnemingen op een </a:t>
            </a:r>
            <a:r>
              <a:rPr lang="nl-NL" i="1" dirty="0">
                <a:solidFill>
                  <a:srgbClr val="00B050"/>
                </a:solidFill>
              </a:rPr>
              <a:t>vaste afstand </a:t>
            </a:r>
            <a:r>
              <a:rPr lang="nl-NL" i="1" dirty="0"/>
              <a:t>van elkaar.</a:t>
            </a:r>
          </a:p>
          <a:p>
            <a:endParaRPr lang="nl-NL" dirty="0"/>
          </a:p>
          <a:p>
            <a:endParaRPr lang="nl-NL" dirty="0"/>
          </a:p>
          <a:p>
            <a:r>
              <a:rPr lang="nl-NL" sz="2400" dirty="0"/>
              <a:t>Maar wat nu als je </a:t>
            </a:r>
            <a:r>
              <a:rPr lang="nl-NL" sz="2400" dirty="0">
                <a:latin typeface="Courier New" panose="02070309020205020404" pitchFamily="49" charset="0"/>
                <a:cs typeface="Courier New" panose="02070309020205020404" pitchFamily="49" charset="0"/>
              </a:rPr>
              <a:t>NA</a:t>
            </a:r>
            <a:r>
              <a:rPr lang="nl-NL" sz="2400" dirty="0"/>
              <a:t> hebt, dan heb je of </a:t>
            </a:r>
          </a:p>
          <a:p>
            <a:pPr marL="342900" indent="-342900">
              <a:buFont typeface="Arial" panose="020B0604020202020204" pitchFamily="34" charset="0"/>
              <a:buChar char="•"/>
            </a:pPr>
            <a:r>
              <a:rPr lang="nl-NL" dirty="0"/>
              <a:t>een gat in je series (wel tijdpunt behouden, </a:t>
            </a:r>
            <a:r>
              <a:rPr lang="nl-NL" dirty="0">
                <a:latin typeface="Courier New" panose="02070309020205020404" pitchFamily="49" charset="0"/>
                <a:cs typeface="Courier New" panose="02070309020205020404" pitchFamily="49" charset="0"/>
              </a:rPr>
              <a:t>NA</a:t>
            </a:r>
            <a:r>
              <a:rPr lang="nl-NL" dirty="0"/>
              <a:t> als waarde)</a:t>
            </a:r>
          </a:p>
          <a:p>
            <a:pPr marL="342900" indent="-342900">
              <a:buFont typeface="Arial" panose="020B0604020202020204" pitchFamily="34" charset="0"/>
              <a:buChar char="•"/>
            </a:pPr>
            <a:r>
              <a:rPr lang="nl-NL" dirty="0"/>
              <a:t>Niet meer een vaste  afstand tussen opvolgende punten (als je </a:t>
            </a:r>
            <a:r>
              <a:rPr lang="nl-NL" dirty="0">
                <a:latin typeface="Courier New" panose="02070309020205020404" pitchFamily="49" charset="0"/>
                <a:cs typeface="Courier New" panose="02070309020205020404" pitchFamily="49" charset="0"/>
              </a:rPr>
              <a:t>NA </a:t>
            </a:r>
            <a:r>
              <a:rPr lang="nl-NL" dirty="0"/>
              <a:t>verwijdert)</a:t>
            </a:r>
          </a:p>
          <a:p>
            <a:pPr marL="342900" indent="-342900">
              <a:buFont typeface="Arial" panose="020B0604020202020204" pitchFamily="34" charset="0"/>
              <a:buChar char="•"/>
            </a:pPr>
            <a:endParaRPr lang="nl-NL" dirty="0"/>
          </a:p>
        </p:txBody>
      </p:sp>
      <p:sp>
        <p:nvSpPr>
          <p:cNvPr id="5" name="Rectangle 4"/>
          <p:cNvSpPr/>
          <p:nvPr/>
        </p:nvSpPr>
        <p:spPr>
          <a:xfrm>
            <a:off x="5441950" y="6642556"/>
            <a:ext cx="5727700" cy="215444"/>
          </a:xfrm>
          <a:prstGeom prst="rect">
            <a:avLst/>
          </a:prstGeom>
        </p:spPr>
        <p:txBody>
          <a:bodyPr wrap="square">
            <a:spAutoFit/>
          </a:bodyPr>
          <a:lstStyle/>
          <a:p>
            <a:r>
              <a:rPr lang="nl-NL" sz="800" dirty="0">
                <a:hlinkClick r:id="rId3"/>
              </a:rPr>
              <a:t>http://publish.illinois.edu/spencer-guerrero/2014/12/11/2-dealing-with-missing-data-in-r-omit-approx-or-spline-part-1/</a:t>
            </a:r>
            <a:r>
              <a:rPr lang="nl-NL" sz="800" dirty="0"/>
              <a:t> </a:t>
            </a:r>
          </a:p>
        </p:txBody>
      </p:sp>
    </p:spTree>
    <p:extLst>
      <p:ext uri="{BB962C8B-B14F-4D97-AF65-F5344CB8AC3E}">
        <p14:creationId xmlns:p14="http://schemas.microsoft.com/office/powerpoint/2010/main" val="3680989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1787413B-5B1E-6446-A23E-A3DAA8E54826}"/>
              </a:ext>
            </a:extLst>
          </p:cNvPr>
          <p:cNvPicPr>
            <a:picLocks noChangeAspect="1"/>
          </p:cNvPicPr>
          <p:nvPr/>
        </p:nvPicPr>
        <p:blipFill>
          <a:blip r:embed="rId2"/>
          <a:stretch>
            <a:fillRect/>
          </a:stretch>
        </p:blipFill>
        <p:spPr>
          <a:xfrm>
            <a:off x="6123783" y="1224167"/>
            <a:ext cx="6068217" cy="5392044"/>
          </a:xfrm>
          <a:prstGeom prst="rect">
            <a:avLst/>
          </a:prstGeom>
        </p:spPr>
      </p:pic>
      <p:sp>
        <p:nvSpPr>
          <p:cNvPr id="2" name="Titel 1">
            <a:extLst>
              <a:ext uri="{FF2B5EF4-FFF2-40B4-BE49-F238E27FC236}">
                <a16:creationId xmlns:a16="http://schemas.microsoft.com/office/drawing/2014/main" id="{1154E3E4-96B7-1343-A09E-F73C317FB127}"/>
              </a:ext>
            </a:extLst>
          </p:cNvPr>
          <p:cNvSpPr>
            <a:spLocks noGrp="1"/>
          </p:cNvSpPr>
          <p:nvPr>
            <p:ph type="title"/>
          </p:nvPr>
        </p:nvSpPr>
        <p:spPr>
          <a:xfrm>
            <a:off x="1864932" y="785885"/>
            <a:ext cx="8229600" cy="1143000"/>
          </a:xfrm>
        </p:spPr>
        <p:txBody>
          <a:bodyPr>
            <a:normAutofit fontScale="90000"/>
          </a:bodyPr>
          <a:lstStyle/>
          <a:p>
            <a:r>
              <a:rPr lang="nl-NL" b="1" dirty="0"/>
              <a:t>Omgaan met Missing Data in </a:t>
            </a:r>
            <a:r>
              <a:rPr lang="nl-NL" b="1" dirty="0" err="1"/>
              <a:t>Pandas</a:t>
            </a:r>
            <a:r>
              <a:rPr lang="nl-NL" b="1" dirty="0"/>
              <a:t>: 	pad </a:t>
            </a:r>
            <a:r>
              <a:rPr lang="nl-NL" b="1" dirty="0" err="1"/>
              <a:t>bfill</a:t>
            </a:r>
            <a:r>
              <a:rPr lang="nl-NL" b="1" dirty="0"/>
              <a:t>, </a:t>
            </a:r>
            <a:r>
              <a:rPr lang="nl-NL" b="1" dirty="0" err="1"/>
              <a:t>interpolate</a:t>
            </a:r>
            <a:br>
              <a:rPr lang="nl-NL" dirty="0"/>
            </a:br>
            <a:endParaRPr lang="nl-NL" dirty="0"/>
          </a:p>
        </p:txBody>
      </p:sp>
      <p:sp>
        <p:nvSpPr>
          <p:cNvPr id="8" name="Content Placeholder 3">
            <a:extLst>
              <a:ext uri="{FF2B5EF4-FFF2-40B4-BE49-F238E27FC236}">
                <a16:creationId xmlns:a16="http://schemas.microsoft.com/office/drawing/2014/main" id="{B677059C-243B-344C-B690-69F4A69BC9B5}"/>
              </a:ext>
            </a:extLst>
          </p:cNvPr>
          <p:cNvSpPr txBox="1">
            <a:spLocks/>
          </p:cNvSpPr>
          <p:nvPr/>
        </p:nvSpPr>
        <p:spPr>
          <a:xfrm>
            <a:off x="1019175" y="1743075"/>
            <a:ext cx="4278336" cy="493784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dirty="0" err="1">
                <a:latin typeface="Courier New" panose="02070309020205020404" pitchFamily="49" charset="0"/>
                <a:cs typeface="Courier New" panose="02070309020205020404" pitchFamily="49" charset="0"/>
              </a:rPr>
              <a:t>Pandas</a:t>
            </a:r>
            <a:r>
              <a:rPr lang="nl-NL" dirty="0"/>
              <a:t> package heeft 3 functies die helpen bij </a:t>
            </a:r>
            <a:r>
              <a:rPr lang="nl-NL" dirty="0" err="1"/>
              <a:t>NA’s</a:t>
            </a:r>
            <a:r>
              <a:rPr lang="nl-NL" dirty="0"/>
              <a:t> in timeseries</a:t>
            </a:r>
          </a:p>
          <a:p>
            <a:endParaRPr lang="nl-NL" sz="1400" dirty="0"/>
          </a:p>
          <a:p>
            <a:pPr marL="342900" indent="-342900">
              <a:buFont typeface="Arial" panose="020B0604020202020204" pitchFamily="34" charset="0"/>
              <a:buChar char="•"/>
            </a:pPr>
            <a:r>
              <a:rPr lang="nl-NL" altLang="en-US" dirty="0">
                <a:latin typeface="Courier New" panose="02070309020205020404" pitchFamily="49" charset="0"/>
                <a:cs typeface="Courier New" panose="02070309020205020404" pitchFamily="49" charset="0"/>
              </a:rPr>
              <a:t>pad()-&gt; </a:t>
            </a:r>
            <a:r>
              <a:rPr lang="nl-NL" dirty="0"/>
              <a:t>laatste waarneming voortgezet</a:t>
            </a:r>
          </a:p>
          <a:p>
            <a:endParaRPr lang="nl-NL" alt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nl-NL" altLang="en-US" dirty="0" err="1">
                <a:latin typeface="Courier New" panose="02070309020205020404" pitchFamily="49" charset="0"/>
                <a:cs typeface="Courier New" panose="02070309020205020404" pitchFamily="49" charset="0"/>
              </a:rPr>
              <a:t>bfill</a:t>
            </a:r>
            <a:r>
              <a:rPr lang="nl-NL" altLang="en-US" dirty="0">
                <a:latin typeface="Courier New" panose="02070309020205020404" pitchFamily="49" charset="0"/>
                <a:cs typeface="Courier New" panose="02070309020205020404" pitchFamily="49" charset="0"/>
              </a:rPr>
              <a:t>()-&gt; </a:t>
            </a:r>
            <a:r>
              <a:rPr lang="nl-NL" altLang="en-US" dirty="0"/>
              <a:t>backward </a:t>
            </a:r>
            <a:r>
              <a:rPr lang="nl-NL" altLang="en-US" dirty="0" err="1"/>
              <a:t>fill</a:t>
            </a:r>
            <a:endParaRPr lang="nl-NL" altLang="en-US" dirty="0"/>
          </a:p>
          <a:p>
            <a:endParaRPr lang="nl-NL" altLang="en-US" dirty="0">
              <a:latin typeface="Courier New" panose="02070309020205020404" pitchFamily="49" charset="0"/>
              <a:cs typeface="Courier New" panose="02070309020205020404" pitchFamily="49" charset="0"/>
            </a:endParaRPr>
          </a:p>
          <a:p>
            <a:endParaRPr lang="nl-NL" altLang="en-US" dirty="0">
              <a:latin typeface="Courier New" panose="02070309020205020404" pitchFamily="49" charset="0"/>
              <a:cs typeface="Courier New" panose="02070309020205020404" pitchFamily="49" charset="0"/>
            </a:endParaRPr>
          </a:p>
          <a:p>
            <a:pPr marL="342900" indent="-342900">
              <a:buFont typeface="Arial" panose="020B0604020202020204" pitchFamily="34" charset="0"/>
              <a:buChar char="•"/>
            </a:pPr>
            <a:r>
              <a:rPr lang="nl-NL" altLang="en-US" dirty="0" err="1">
                <a:latin typeface="Courier New" panose="02070309020205020404" pitchFamily="49" charset="0"/>
                <a:cs typeface="Courier New" panose="02070309020205020404" pitchFamily="49" charset="0"/>
              </a:rPr>
              <a:t>Interpolate</a:t>
            </a:r>
            <a:r>
              <a:rPr lang="nl-NL" altLang="en-US" dirty="0">
                <a:latin typeface="Courier New" panose="02070309020205020404" pitchFamily="49" charset="0"/>
                <a:cs typeface="Courier New" panose="02070309020205020404" pitchFamily="49" charset="0"/>
              </a:rPr>
              <a:t> -&gt; </a:t>
            </a:r>
            <a:r>
              <a:rPr lang="nl-NL" dirty="0"/>
              <a:t>lineaire of </a:t>
            </a:r>
            <a:r>
              <a:rPr lang="nl-NL" dirty="0" err="1"/>
              <a:t>polynomiale</a:t>
            </a:r>
            <a:r>
              <a:rPr lang="nl-NL" dirty="0"/>
              <a:t> interpolatie</a:t>
            </a:r>
            <a:endParaRPr lang="nl-NL" altLang="en-US" dirty="0">
              <a:latin typeface="Courier New" panose="02070309020205020404" pitchFamily="49" charset="0"/>
              <a:cs typeface="Courier New" panose="02070309020205020404" pitchFamily="49" charset="0"/>
            </a:endParaRPr>
          </a:p>
          <a:p>
            <a:endParaRPr lang="nl-NL" altLang="en-US" dirty="0"/>
          </a:p>
          <a:p>
            <a:r>
              <a:rPr lang="nl-NL" b="1" dirty="0"/>
              <a:t>Let op: de paarse/groene punten zijn twee aparte trends</a:t>
            </a:r>
          </a:p>
          <a:p>
            <a:endParaRPr lang="nl-NL" dirty="0"/>
          </a:p>
        </p:txBody>
      </p:sp>
    </p:spTree>
    <p:extLst>
      <p:ext uri="{BB962C8B-B14F-4D97-AF65-F5344CB8AC3E}">
        <p14:creationId xmlns:p14="http://schemas.microsoft.com/office/powerpoint/2010/main" val="322252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152560" y="365040"/>
            <a:ext cx="7886520" cy="1325160"/>
          </a:xfrm>
          <a:prstGeom prst="rect">
            <a:avLst/>
          </a:prstGeom>
          <a:noFill/>
          <a:ln>
            <a:noFill/>
          </a:ln>
        </p:spPr>
        <p:txBody>
          <a:bodyPr anchor="ctr">
            <a:noAutofit/>
          </a:bodyPr>
          <a:lstStyle/>
          <a:p>
            <a:endParaRPr lang="en-US" spc="-1">
              <a:solidFill>
                <a:srgbClr val="000000"/>
              </a:solidFill>
              <a:latin typeface="Calibri"/>
            </a:endParaRPr>
          </a:p>
        </p:txBody>
      </p:sp>
      <p:sp>
        <p:nvSpPr>
          <p:cNvPr id="241" name="TextShape 2"/>
          <p:cNvSpPr txBox="1"/>
          <p:nvPr/>
        </p:nvSpPr>
        <p:spPr>
          <a:xfrm>
            <a:off x="1981200" y="2086920"/>
            <a:ext cx="8229240" cy="4038840"/>
          </a:xfrm>
          <a:prstGeom prst="rect">
            <a:avLst/>
          </a:prstGeom>
          <a:noFill/>
          <a:ln>
            <a:noFill/>
          </a:ln>
        </p:spPr>
        <p:txBody>
          <a:bodyPr>
            <a:noAutofit/>
          </a:bodyPr>
          <a:lstStyle/>
          <a:p>
            <a:endParaRPr lang="en-US" sz="2800" spc="-1">
              <a:solidFill>
                <a:srgbClr val="000000"/>
              </a:solidFill>
              <a:latin typeface="Calibri"/>
            </a:endParaRPr>
          </a:p>
        </p:txBody>
      </p:sp>
      <p:sp>
        <p:nvSpPr>
          <p:cNvPr id="242" name="CustomShape 3"/>
          <p:cNvSpPr/>
          <p:nvPr/>
        </p:nvSpPr>
        <p:spPr>
          <a:xfrm>
            <a:off x="0" y="0"/>
            <a:ext cx="12301538" cy="6857640"/>
          </a:xfrm>
          <a:prstGeom prst="rect">
            <a:avLst/>
          </a:prstGeom>
          <a:solidFill>
            <a:schemeClr val="tx2">
              <a:lumMod val="60000"/>
              <a:lumOff val="40000"/>
            </a:schemeClr>
          </a:solidFill>
          <a:ln>
            <a:solidFill>
              <a:schemeClr val="bg1"/>
            </a:solidFill>
          </a:ln>
        </p:spPr>
        <p:style>
          <a:lnRef idx="1">
            <a:schemeClr val="accent1"/>
          </a:lnRef>
          <a:fillRef idx="3">
            <a:schemeClr val="accent1"/>
          </a:fillRef>
          <a:effectRef idx="2">
            <a:schemeClr val="accent1"/>
          </a:effectRef>
          <a:fontRef idx="minor"/>
        </p:style>
        <p:txBody>
          <a:bodyPr/>
          <a:lstStyle/>
          <a:p>
            <a:endParaRPr lang="nl-NL"/>
          </a:p>
        </p:txBody>
      </p:sp>
      <p:sp>
        <p:nvSpPr>
          <p:cNvPr id="243" name="CustomShape 4"/>
          <p:cNvSpPr/>
          <p:nvPr/>
        </p:nvSpPr>
        <p:spPr>
          <a:xfrm>
            <a:off x="3092520" y="1544760"/>
            <a:ext cx="7323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nl-NL" sz="4800" spc="-1" dirty="0">
                <a:solidFill>
                  <a:srgbClr val="FFFFFF"/>
                </a:solidFill>
                <a:latin typeface="Aharoni"/>
              </a:rPr>
              <a:t>Timeseries Decompositie</a:t>
            </a:r>
            <a:endParaRPr lang="nl-NL" sz="4800" spc="-1" dirty="0">
              <a:latin typeface="Calibri"/>
            </a:endParaRPr>
          </a:p>
        </p:txBody>
      </p:sp>
      <p:sp>
        <p:nvSpPr>
          <p:cNvPr id="6" name="PlaceHolder 5"/>
          <p:cNvSpPr>
            <a:spLocks noGrp="1"/>
          </p:cNvSpPr>
          <p:nvPr>
            <p:ph type="sldNum" idx="5"/>
          </p:nvPr>
        </p:nvSpPr>
        <p:spPr>
          <a:xfrm>
            <a:off x="6458040" y="6356520"/>
            <a:ext cx="2057040" cy="364680"/>
          </a:xfrm>
          <a:prstGeom prst="rect">
            <a:avLst/>
          </a:prstGeom>
        </p:spPr>
        <p:txBody>
          <a:bodyPr anchor="ctr">
            <a:noAutofit/>
          </a:bodyPr>
          <a:lstStyle>
            <a:defPPr>
              <a:defRPr lang="en-US"/>
            </a:defPPr>
            <a:lvl1pPr marL="0" algn="r" defTabSz="914400" rtl="0" eaLnBrk="1" latinLnBrk="0" hangingPunct="1">
              <a:lnSpc>
                <a:spcPct val="100000"/>
              </a:lnSpc>
              <a:defRPr lang="nl-NL" sz="1200" b="0" strike="noStrike" kern="1200" spc="-1">
                <a:solidFill>
                  <a:srgbClr val="8B8B8B"/>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A42D56-0434-4C73-8BC6-7BBC8B2232A0}" type="slidenum">
              <a:rPr lang="en-US" smtClean="0"/>
              <a:pPr/>
              <a:t>18</a:t>
            </a:fld>
            <a:endParaRPr/>
          </a:p>
        </p:txBody>
      </p:sp>
    </p:spTree>
    <p:extLst>
      <p:ext uri="{BB962C8B-B14F-4D97-AF65-F5344CB8AC3E}">
        <p14:creationId xmlns:p14="http://schemas.microsoft.com/office/powerpoint/2010/main" val="371621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24000" y="213055"/>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86150" y="474372"/>
            <a:ext cx="6191250" cy="931108"/>
          </a:xfrm>
        </p:spPr>
        <p:txBody>
          <a:bodyPr>
            <a:normAutofit/>
          </a:bodyPr>
          <a:lstStyle/>
          <a:p>
            <a:r>
              <a:rPr lang="nl-NL" dirty="0"/>
              <a:t>Opbouw van timeseries</a:t>
            </a:r>
            <a:endParaRPr lang="en-US"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06550" y="1348574"/>
            <a:ext cx="8870950" cy="1690569"/>
          </a:xfrm>
        </p:spPr>
      </p:pic>
      <p:sp>
        <p:nvSpPr>
          <p:cNvPr id="5" name="Rectangle 4"/>
          <p:cNvSpPr/>
          <p:nvPr/>
        </p:nvSpPr>
        <p:spPr>
          <a:xfrm>
            <a:off x="1631950" y="3166027"/>
            <a:ext cx="4572000" cy="646331"/>
          </a:xfrm>
          <a:prstGeom prst="rect">
            <a:avLst/>
          </a:prstGeom>
        </p:spPr>
        <p:txBody>
          <a:bodyPr>
            <a:spAutoFit/>
          </a:bodyPr>
          <a:lstStyle/>
          <a:p>
            <a:pPr algn="ctr"/>
            <a:r>
              <a:rPr lang="en-US" b="1">
                <a:solidFill>
                  <a:srgbClr val="27CCC0"/>
                </a:solidFill>
              </a:rPr>
              <a:t>Additive:</a:t>
            </a:r>
            <a:br>
              <a:rPr lang="en-US">
                <a:solidFill>
                  <a:srgbClr val="27CCC0"/>
                </a:solidFill>
              </a:rPr>
            </a:br>
            <a:r>
              <a:rPr lang="en-US">
                <a:solidFill>
                  <a:srgbClr val="27CCC0"/>
                </a:solidFill>
              </a:rPr>
              <a:t>Time series = Seasonal + Trend + Random</a:t>
            </a:r>
          </a:p>
        </p:txBody>
      </p:sp>
      <p:sp>
        <p:nvSpPr>
          <p:cNvPr id="6" name="Rectangle 5"/>
          <p:cNvSpPr/>
          <p:nvPr/>
        </p:nvSpPr>
        <p:spPr>
          <a:xfrm>
            <a:off x="6057900" y="6392071"/>
            <a:ext cx="4572000" cy="246221"/>
          </a:xfrm>
          <a:prstGeom prst="rect">
            <a:avLst/>
          </a:prstGeom>
        </p:spPr>
        <p:txBody>
          <a:bodyPr>
            <a:spAutoFit/>
          </a:bodyPr>
          <a:lstStyle/>
          <a:p>
            <a:pPr algn="r"/>
            <a:r>
              <a:rPr lang="en-US" sz="1000">
                <a:hlinkClick r:id="rId3"/>
              </a:rPr>
              <a:t>https://anomaly.io/seasonal-trend-decomposition-in-r/</a:t>
            </a:r>
            <a:r>
              <a:rPr lang="en-US" sz="1000"/>
              <a:t> </a:t>
            </a:r>
          </a:p>
        </p:txBody>
      </p:sp>
      <p:sp>
        <p:nvSpPr>
          <p:cNvPr id="7" name="Rectangle 6"/>
          <p:cNvSpPr/>
          <p:nvPr/>
        </p:nvSpPr>
        <p:spPr>
          <a:xfrm>
            <a:off x="5867400" y="3166027"/>
            <a:ext cx="4572000" cy="646331"/>
          </a:xfrm>
          <a:prstGeom prst="rect">
            <a:avLst/>
          </a:prstGeom>
        </p:spPr>
        <p:txBody>
          <a:bodyPr>
            <a:spAutoFit/>
          </a:bodyPr>
          <a:lstStyle/>
          <a:p>
            <a:pPr algn="ctr"/>
            <a:r>
              <a:rPr lang="en-US" b="1">
                <a:solidFill>
                  <a:srgbClr val="FF0000"/>
                </a:solidFill>
              </a:rPr>
              <a:t>Multiplicative:</a:t>
            </a:r>
            <a:br>
              <a:rPr lang="en-US">
                <a:solidFill>
                  <a:srgbClr val="FF0000"/>
                </a:solidFill>
              </a:rPr>
            </a:br>
            <a:r>
              <a:rPr lang="en-US">
                <a:solidFill>
                  <a:srgbClr val="FF0000"/>
                </a:solidFill>
              </a:rPr>
              <a:t>Time series = Trend * Seasonal *Random</a:t>
            </a:r>
          </a:p>
        </p:txBody>
      </p:sp>
      <p:sp>
        <p:nvSpPr>
          <p:cNvPr id="9" name="Rectangle 1"/>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0" name="Rectangle 2"/>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2" name="Rectangle 4"/>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4" name="Rectangle 7"/>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5" name="Rectangle 8"/>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16" name="Rectangle 9"/>
          <p:cNvSpPr>
            <a:spLocks noChangeArrowheads="1"/>
          </p:cNvSpPr>
          <p:nvPr/>
        </p:nvSpPr>
        <p:spPr bwMode="auto">
          <a:xfrm>
            <a:off x="1524001"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pic>
        <p:nvPicPr>
          <p:cNvPr id="7174" name="Picture 6" descr="additive-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6100" y="3773307"/>
            <a:ext cx="4051300" cy="1668877"/>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descr="multiplicative-mod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6501" y="3773306"/>
            <a:ext cx="3984229" cy="1641248"/>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698750" y="5695950"/>
            <a:ext cx="7067550" cy="368300"/>
          </a:xfrm>
          <a:prstGeom prst="rect">
            <a:avLst/>
          </a:prstGeom>
          <a:noFill/>
        </p:spPr>
        <p:txBody>
          <a:bodyPr wrap="square" rtlCol="0">
            <a:spAutoFit/>
          </a:bodyPr>
          <a:lstStyle/>
          <a:p>
            <a:r>
              <a:rPr lang="nl-NL"/>
              <a:t>kijk goed naar de twee figuren en vertel hoe je het verschil ziet</a:t>
            </a:r>
            <a:endParaRPr lang="en-US"/>
          </a:p>
        </p:txBody>
      </p:sp>
    </p:spTree>
    <p:extLst>
      <p:ext uri="{BB962C8B-B14F-4D97-AF65-F5344CB8AC3E}">
        <p14:creationId xmlns:p14="http://schemas.microsoft.com/office/powerpoint/2010/main" val="360010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4" name="TextShape 2"/>
          <p:cNvSpPr txBox="1"/>
          <p:nvPr/>
        </p:nvSpPr>
        <p:spPr>
          <a:xfrm>
            <a:off x="1981200" y="943920"/>
            <a:ext cx="8229240" cy="1142640"/>
          </a:xfrm>
          <a:prstGeom prst="rect">
            <a:avLst/>
          </a:prstGeom>
          <a:noFill/>
          <a:ln>
            <a:noFill/>
          </a:ln>
        </p:spPr>
        <p:txBody>
          <a:bodyPr anchor="ctr">
            <a:noAutofit/>
          </a:bodyPr>
          <a:lstStyle/>
          <a:p>
            <a:pPr>
              <a:lnSpc>
                <a:spcPct val="100000"/>
              </a:lnSpc>
            </a:pPr>
            <a:r>
              <a:rPr lang="nl-NL" sz="3200" b="1" spc="-1" dirty="0">
                <a:solidFill>
                  <a:srgbClr val="555555"/>
                </a:solidFill>
                <a:latin typeface="&amp;quot"/>
              </a:rPr>
              <a:t>Timeseries</a:t>
            </a:r>
            <a:r>
              <a:rPr lang="nl-NL" sz="3200" spc="-1" dirty="0">
                <a:solidFill>
                  <a:srgbClr val="555555"/>
                </a:solidFill>
                <a:latin typeface="&amp;quot"/>
              </a:rPr>
              <a:t>:</a:t>
            </a:r>
            <a:endParaRPr lang="nl-NL" sz="3200" spc="-1" dirty="0">
              <a:latin typeface="Calibri"/>
            </a:endParaRPr>
          </a:p>
        </p:txBody>
      </p:sp>
      <p:pic>
        <p:nvPicPr>
          <p:cNvPr id="265" name="Picture 6"/>
          <p:cNvPicPr/>
          <p:nvPr/>
        </p:nvPicPr>
        <p:blipFill>
          <a:blip r:embed="rId2"/>
          <a:stretch/>
        </p:blipFill>
        <p:spPr>
          <a:xfrm>
            <a:off x="1624800" y="2172960"/>
            <a:ext cx="9143640" cy="3353400"/>
          </a:xfrm>
          <a:prstGeom prst="rect">
            <a:avLst/>
          </a:prstGeom>
          <a:ln>
            <a:noFill/>
          </a:ln>
        </p:spPr>
      </p:pic>
      <p:sp>
        <p:nvSpPr>
          <p:cNvPr id="266" name="CustomShape 3"/>
          <p:cNvSpPr/>
          <p:nvPr/>
        </p:nvSpPr>
        <p:spPr>
          <a:xfrm>
            <a:off x="1981200" y="1803600"/>
            <a:ext cx="5473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spc="-1">
                <a:latin typeface="Calibri"/>
              </a:rPr>
              <a:t>Timeseries example</a:t>
            </a:r>
            <a:endParaRPr lang="en-US" sz="1800" spc="-1">
              <a:latin typeface="Arial"/>
            </a:endParaRPr>
          </a:p>
        </p:txBody>
      </p:sp>
      <p:pic>
        <p:nvPicPr>
          <p:cNvPr id="267" name="Picture 9"/>
          <p:cNvPicPr/>
          <p:nvPr/>
        </p:nvPicPr>
        <p:blipFill>
          <a:blip r:embed="rId2"/>
          <a:stretch/>
        </p:blipFill>
        <p:spPr>
          <a:xfrm>
            <a:off x="342899" y="1761644"/>
            <a:ext cx="11325226" cy="4924905"/>
          </a:xfrm>
          <a:prstGeom prst="rect">
            <a:avLst/>
          </a:prstGeom>
          <a:ln>
            <a:noFill/>
          </a:ln>
        </p:spPr>
      </p:pic>
    </p:spTree>
    <p:extLst>
      <p:ext uri="{BB962C8B-B14F-4D97-AF65-F5344CB8AC3E}">
        <p14:creationId xmlns:p14="http://schemas.microsoft.com/office/powerpoint/2010/main" val="192067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48965" y="6614243"/>
            <a:ext cx="4572000" cy="215444"/>
          </a:xfrm>
          <a:prstGeom prst="rect">
            <a:avLst/>
          </a:prstGeom>
        </p:spPr>
        <p:txBody>
          <a:bodyPr>
            <a:spAutoFit/>
          </a:bodyPr>
          <a:lstStyle/>
          <a:p>
            <a:pPr algn="r"/>
            <a:r>
              <a:rPr lang="en-US" sz="800">
                <a:hlinkClick r:id="rId2"/>
              </a:rPr>
              <a:t>https://drsifu.wordpress.com/2012/11/27/time-series-econometrics/</a:t>
            </a:r>
            <a:r>
              <a:rPr lang="en-US" sz="800"/>
              <a:t> </a:t>
            </a:r>
          </a:p>
        </p:txBody>
      </p:sp>
      <p:sp>
        <p:nvSpPr>
          <p:cNvPr id="3" name="TextBox 2"/>
          <p:cNvSpPr txBox="1"/>
          <p:nvPr/>
        </p:nvSpPr>
        <p:spPr>
          <a:xfrm>
            <a:off x="1033298" y="2750096"/>
            <a:ext cx="10466070" cy="2585323"/>
          </a:xfrm>
          <a:prstGeom prst="rect">
            <a:avLst/>
          </a:prstGeom>
          <a:solidFill>
            <a:schemeClr val="bg1"/>
          </a:solidFill>
        </p:spPr>
        <p:txBody>
          <a:bodyPr wrap="square" rtlCol="0">
            <a:spAutoFit/>
          </a:bodyPr>
          <a:lstStyle/>
          <a:p>
            <a:pPr marL="342900" indent="-342900">
              <a:buAutoNum type="arabicPeriod"/>
            </a:pPr>
            <a:r>
              <a:rPr lang="nl-NL" sz="3000" b="1" dirty="0"/>
              <a:t>Is het gemiddelde constant?</a:t>
            </a:r>
            <a:br>
              <a:rPr lang="nl-NL" sz="3000" b="1" dirty="0"/>
            </a:br>
            <a:r>
              <a:rPr lang="nl-NL" dirty="0"/>
              <a:t>Het gemiddelde van de reeks mag geen functie van de tijd zijn</a:t>
            </a:r>
          </a:p>
          <a:p>
            <a:pPr marL="342900" indent="-342900">
              <a:buFontTx/>
              <a:buAutoNum type="arabicPeriod"/>
            </a:pPr>
            <a:r>
              <a:rPr lang="nl-NL" sz="3000" b="1" dirty="0"/>
              <a:t>Is de variantie constant?</a:t>
            </a:r>
            <a:br>
              <a:rPr lang="nl-NL" sz="3000" b="1" dirty="0"/>
            </a:br>
            <a:r>
              <a:rPr lang="nl-NL" dirty="0"/>
              <a:t>De variantie van de reeks mag geen functie van de tijd zijn</a:t>
            </a:r>
            <a:endParaRPr lang="nl-NL" sz="3000" b="1" dirty="0"/>
          </a:p>
          <a:p>
            <a:r>
              <a:rPr lang="nl-NL" sz="3000" b="1" dirty="0"/>
              <a:t>3. Is de covariantie constant?</a:t>
            </a:r>
          </a:p>
          <a:p>
            <a:r>
              <a:rPr lang="nl-NL" dirty="0"/>
              <a:t>      De covariantie van de i-de term en de (i + m)-de term mag geen functie van de tijd zijn, (mag wel functie</a:t>
            </a:r>
            <a:br>
              <a:rPr lang="nl-NL" dirty="0"/>
            </a:br>
            <a:r>
              <a:rPr lang="nl-NL" dirty="0"/>
              <a:t>      van </a:t>
            </a:r>
            <a:r>
              <a:rPr lang="nl-NL" dirty="0" err="1"/>
              <a:t>lags</a:t>
            </a:r>
            <a:r>
              <a:rPr lang="nl-NL" dirty="0"/>
              <a:t> zijn)</a:t>
            </a:r>
            <a:endParaRPr lang="nl-NL" sz="3000" dirty="0"/>
          </a:p>
        </p:txBody>
      </p:sp>
      <p:sp>
        <p:nvSpPr>
          <p:cNvPr id="7" name="Title 1"/>
          <p:cNvSpPr txBox="1">
            <a:spLocks/>
          </p:cNvSpPr>
          <p:nvPr/>
        </p:nvSpPr>
        <p:spPr>
          <a:xfrm>
            <a:off x="287062" y="931770"/>
            <a:ext cx="12525047" cy="91805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none">
                <a:solidFill>
                  <a:srgbClr val="25167A"/>
                </a:solidFill>
                <a:latin typeface="Arial"/>
                <a:ea typeface="+mj-ea"/>
                <a:cs typeface="Arial"/>
              </a:defRPr>
            </a:lvl1pPr>
          </a:lstStyle>
          <a:p>
            <a:r>
              <a:rPr lang="nl-NL" sz="3600" dirty="0"/>
              <a:t>Om een tijdreeks te analyseren moet deze stationair zijn </a:t>
            </a:r>
          </a:p>
        </p:txBody>
      </p:sp>
    </p:spTree>
    <p:extLst>
      <p:ext uri="{BB962C8B-B14F-4D97-AF65-F5344CB8AC3E}">
        <p14:creationId xmlns:p14="http://schemas.microsoft.com/office/powerpoint/2010/main" val="858292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2400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732157" y="251476"/>
            <a:ext cx="5059680" cy="2219006"/>
          </a:xfrm>
          <a:prstGeom prst="rect">
            <a:avLst/>
          </a:prstGeom>
        </p:spPr>
      </p:pic>
      <p:pic>
        <p:nvPicPr>
          <p:cNvPr id="5" name="Picture 4"/>
          <p:cNvPicPr>
            <a:picLocks noChangeAspect="1"/>
          </p:cNvPicPr>
          <p:nvPr/>
        </p:nvPicPr>
        <p:blipFill>
          <a:blip r:embed="rId3"/>
          <a:stretch>
            <a:fillRect/>
          </a:stretch>
        </p:blipFill>
        <p:spPr>
          <a:xfrm>
            <a:off x="1732158" y="2442263"/>
            <a:ext cx="5015163" cy="2181639"/>
          </a:xfrm>
          <a:prstGeom prst="rect">
            <a:avLst/>
          </a:prstGeom>
        </p:spPr>
      </p:pic>
      <p:pic>
        <p:nvPicPr>
          <p:cNvPr id="6" name="Picture 5"/>
          <p:cNvPicPr>
            <a:picLocks noChangeAspect="1"/>
          </p:cNvPicPr>
          <p:nvPr/>
        </p:nvPicPr>
        <p:blipFill>
          <a:blip r:embed="rId4"/>
          <a:stretch>
            <a:fillRect/>
          </a:stretch>
        </p:blipFill>
        <p:spPr>
          <a:xfrm>
            <a:off x="1687640" y="4623901"/>
            <a:ext cx="4979860" cy="2190787"/>
          </a:xfrm>
          <a:prstGeom prst="rect">
            <a:avLst/>
          </a:prstGeom>
        </p:spPr>
      </p:pic>
      <p:sp>
        <p:nvSpPr>
          <p:cNvPr id="7" name="Rectangle 6"/>
          <p:cNvSpPr/>
          <p:nvPr/>
        </p:nvSpPr>
        <p:spPr>
          <a:xfrm>
            <a:off x="6667500" y="6636891"/>
            <a:ext cx="4572000" cy="215444"/>
          </a:xfrm>
          <a:prstGeom prst="rect">
            <a:avLst/>
          </a:prstGeom>
        </p:spPr>
        <p:txBody>
          <a:bodyPr>
            <a:spAutoFit/>
          </a:bodyPr>
          <a:lstStyle/>
          <a:p>
            <a:r>
              <a:rPr lang="en-US" sz="800" dirty="0">
                <a:hlinkClick r:id="rId5"/>
              </a:rPr>
              <a:t>https://www.analyticsvidhya.com/blog/2015/12/complete-tutorial-time-series-modeling/</a:t>
            </a:r>
            <a:r>
              <a:rPr lang="en-US" sz="800" dirty="0"/>
              <a:t> </a:t>
            </a:r>
          </a:p>
        </p:txBody>
      </p:sp>
      <p:sp>
        <p:nvSpPr>
          <p:cNvPr id="10" name="Rectangle 9"/>
          <p:cNvSpPr/>
          <p:nvPr/>
        </p:nvSpPr>
        <p:spPr>
          <a:xfrm>
            <a:off x="6663826" y="294861"/>
            <a:ext cx="4571998" cy="1754326"/>
          </a:xfrm>
          <a:prstGeom prst="rect">
            <a:avLst/>
          </a:prstGeom>
        </p:spPr>
        <p:txBody>
          <a:bodyPr wrap="square">
            <a:spAutoFit/>
          </a:bodyPr>
          <a:lstStyle/>
          <a:p>
            <a:r>
              <a:rPr lang="nl-NL" dirty="0"/>
              <a:t>Het gemiddelde van de reeks mag geen functie van de tijd zijn, maar moet een constante zijn. De afbeelding hieronder toont de linker grafiek die voldoet aan de voorwaarde, terwijl de grafiek in het rood een tijdsafhankelijk gemiddelde heeft.</a:t>
            </a:r>
            <a:endParaRPr lang="en-US" dirty="0"/>
          </a:p>
        </p:txBody>
      </p:sp>
      <p:sp>
        <p:nvSpPr>
          <p:cNvPr id="11" name="Rectangle 10"/>
          <p:cNvSpPr/>
          <p:nvPr/>
        </p:nvSpPr>
        <p:spPr>
          <a:xfrm>
            <a:off x="6663825" y="2178520"/>
            <a:ext cx="4571999" cy="1754326"/>
          </a:xfrm>
          <a:prstGeom prst="rect">
            <a:avLst/>
          </a:prstGeom>
        </p:spPr>
        <p:txBody>
          <a:bodyPr wrap="square">
            <a:spAutoFit/>
          </a:bodyPr>
          <a:lstStyle/>
          <a:p>
            <a:r>
              <a:rPr lang="nl-NL" dirty="0"/>
              <a:t>De variantie van de reeks mag geen functie van tijd zijn. Deze eigenschap staat bekend als </a:t>
            </a:r>
            <a:r>
              <a:rPr lang="nl-NL" dirty="0" err="1"/>
              <a:t>homoscedasticiteit</a:t>
            </a:r>
            <a:r>
              <a:rPr lang="nl-NL" dirty="0"/>
              <a:t>. De volgende grafiek toont wat een stationaire reeks is en wat niet. (Let op de variërende spreiding van de distributie in de grafiek aan de rechterkant)</a:t>
            </a:r>
          </a:p>
        </p:txBody>
      </p:sp>
      <p:sp>
        <p:nvSpPr>
          <p:cNvPr id="12" name="Rectangle 11"/>
          <p:cNvSpPr/>
          <p:nvPr/>
        </p:nvSpPr>
        <p:spPr>
          <a:xfrm>
            <a:off x="6667500" y="4339177"/>
            <a:ext cx="4568324" cy="1754326"/>
          </a:xfrm>
          <a:prstGeom prst="rect">
            <a:avLst/>
          </a:prstGeom>
        </p:spPr>
        <p:txBody>
          <a:bodyPr wrap="square">
            <a:spAutoFit/>
          </a:bodyPr>
          <a:lstStyle/>
          <a:p>
            <a:r>
              <a:rPr lang="nl-NL" dirty="0"/>
              <a:t>De covariantie van de i-de term en de (i + m)-de term mag geen functie van tijd zijn. In de volgende grafiek ziet u dat de spreiding dichter bij elkaar komt naarmate de tijd toeneemt. Daarom is de covariantie niet constant met de tijd voor de 'rode reeks'.</a:t>
            </a:r>
            <a:endParaRPr lang="en-US" dirty="0"/>
          </a:p>
        </p:txBody>
      </p:sp>
    </p:spTree>
    <p:extLst>
      <p:ext uri="{BB962C8B-B14F-4D97-AF65-F5344CB8AC3E}">
        <p14:creationId xmlns:p14="http://schemas.microsoft.com/office/powerpoint/2010/main" val="163371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15568"/>
            <a:ext cx="9144000" cy="5773957"/>
          </a:xfrm>
          <a:prstGeom prst="rect">
            <a:avLst/>
          </a:prstGeom>
        </p:spPr>
      </p:pic>
      <p:sp>
        <p:nvSpPr>
          <p:cNvPr id="4" name="Rectangle 3"/>
          <p:cNvSpPr/>
          <p:nvPr/>
        </p:nvSpPr>
        <p:spPr>
          <a:xfrm>
            <a:off x="5948965" y="6614243"/>
            <a:ext cx="4572000" cy="215444"/>
          </a:xfrm>
          <a:prstGeom prst="rect">
            <a:avLst/>
          </a:prstGeom>
        </p:spPr>
        <p:txBody>
          <a:bodyPr>
            <a:spAutoFit/>
          </a:bodyPr>
          <a:lstStyle/>
          <a:p>
            <a:pPr algn="r"/>
            <a:r>
              <a:rPr lang="en-US" sz="800">
                <a:hlinkClick r:id="rId3"/>
              </a:rPr>
              <a:t>https://drsifu.wordpress.com/2012/11/27/time-series-econometrics/</a:t>
            </a:r>
            <a:r>
              <a:rPr lang="en-US" sz="800"/>
              <a:t> </a:t>
            </a:r>
          </a:p>
        </p:txBody>
      </p:sp>
      <p:sp>
        <p:nvSpPr>
          <p:cNvPr id="7" name="Title 1">
            <a:extLst>
              <a:ext uri="{FF2B5EF4-FFF2-40B4-BE49-F238E27FC236}">
                <a16:creationId xmlns:a16="http://schemas.microsoft.com/office/drawing/2014/main" id="{71D8CACD-E4CD-05B9-B713-7D4F9E0A6B1C}"/>
              </a:ext>
            </a:extLst>
          </p:cNvPr>
          <p:cNvSpPr txBox="1">
            <a:spLocks/>
          </p:cNvSpPr>
          <p:nvPr/>
        </p:nvSpPr>
        <p:spPr>
          <a:xfrm>
            <a:off x="2044700" y="626969"/>
            <a:ext cx="8229600" cy="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none">
                <a:solidFill>
                  <a:schemeClr val="tx1"/>
                </a:solidFill>
                <a:latin typeface="+mj-lt"/>
                <a:ea typeface="+mj-ea"/>
                <a:cs typeface="+mj-cs"/>
              </a:defRPr>
            </a:lvl1pPr>
          </a:lstStyle>
          <a:p>
            <a:r>
              <a:rPr lang="en-US" sz="2400"/>
              <a:t>Zijn de onderstaande reeksen stationair?</a:t>
            </a:r>
          </a:p>
        </p:txBody>
      </p:sp>
    </p:spTree>
    <p:extLst>
      <p:ext uri="{BB962C8B-B14F-4D97-AF65-F5344CB8AC3E}">
        <p14:creationId xmlns:p14="http://schemas.microsoft.com/office/powerpoint/2010/main" val="911149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700" y="626969"/>
            <a:ext cx="8229600" cy="478570"/>
          </a:xfrm>
        </p:spPr>
        <p:txBody>
          <a:bodyPr>
            <a:normAutofit/>
          </a:bodyPr>
          <a:lstStyle/>
          <a:p>
            <a:r>
              <a:rPr lang="nl-NL" sz="2400" dirty="0"/>
              <a:t>Zijn de onderstaande reeksen stationair?</a:t>
            </a:r>
          </a:p>
        </p:txBody>
      </p:sp>
      <p:pic>
        <p:nvPicPr>
          <p:cNvPr id="1026" name="Picture 2" descr="Stationary Time Series">
            <a:hlinkClick r:id="rId2"/>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671035" y="1173479"/>
            <a:ext cx="8849931" cy="5588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48965" y="6614243"/>
            <a:ext cx="4572000" cy="215444"/>
          </a:xfrm>
          <a:prstGeom prst="rect">
            <a:avLst/>
          </a:prstGeom>
        </p:spPr>
        <p:txBody>
          <a:bodyPr>
            <a:spAutoFit/>
          </a:bodyPr>
          <a:lstStyle/>
          <a:p>
            <a:pPr algn="r"/>
            <a:r>
              <a:rPr lang="en-US" sz="800">
                <a:hlinkClick r:id="rId4"/>
              </a:rPr>
              <a:t>https://drsifu.wordpress.com/2012/11/27/time-series-econometrics/</a:t>
            </a:r>
            <a:r>
              <a:rPr lang="en-US" sz="800"/>
              <a:t> </a:t>
            </a:r>
          </a:p>
        </p:txBody>
      </p:sp>
    </p:spTree>
    <p:extLst>
      <p:ext uri="{BB962C8B-B14F-4D97-AF65-F5344CB8AC3E}">
        <p14:creationId xmlns:p14="http://schemas.microsoft.com/office/powerpoint/2010/main" val="119778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p:cNvSpPr>
            <a:spLocks noGrp="1"/>
          </p:cNvSpPr>
          <p:nvPr>
            <p:ph type="title"/>
          </p:nvPr>
        </p:nvSpPr>
        <p:spPr>
          <a:xfrm>
            <a:off x="1606550" y="188181"/>
            <a:ext cx="9061450" cy="1143000"/>
          </a:xfrm>
        </p:spPr>
        <p:txBody>
          <a:bodyPr>
            <a:normAutofit/>
          </a:bodyPr>
          <a:lstStyle/>
          <a:p>
            <a:r>
              <a:rPr lang="nl-NL" sz="2400" dirty="0">
                <a:solidFill>
                  <a:srgbClr val="FFC000"/>
                </a:solidFill>
              </a:rPr>
              <a:t>Handmatige</a:t>
            </a:r>
            <a:r>
              <a:rPr lang="nl-NL" sz="2400" dirty="0"/>
              <a:t> decompositie van een </a:t>
            </a:r>
            <a:r>
              <a:rPr lang="nl-NL" sz="2400" dirty="0">
                <a:solidFill>
                  <a:srgbClr val="00B0F0"/>
                </a:solidFill>
              </a:rPr>
              <a:t>additieve</a:t>
            </a:r>
            <a:r>
              <a:rPr lang="nl-NL" sz="2400" dirty="0"/>
              <a:t> tijdreeks (6 stappen)</a:t>
            </a:r>
          </a:p>
        </p:txBody>
      </p:sp>
      <p:sp>
        <p:nvSpPr>
          <p:cNvPr id="3" name="Content Placeholder 2"/>
          <p:cNvSpPr>
            <a:spLocks noGrp="1"/>
          </p:cNvSpPr>
          <p:nvPr>
            <p:ph sz="half" idx="1"/>
          </p:nvPr>
        </p:nvSpPr>
        <p:spPr>
          <a:xfrm>
            <a:off x="1981200" y="1701801"/>
            <a:ext cx="8229600" cy="457200"/>
          </a:xfrm>
        </p:spPr>
        <p:txBody>
          <a:bodyPr/>
          <a:lstStyle/>
          <a:p>
            <a:r>
              <a:rPr lang="nl-NL" b="1" dirty="0">
                <a:latin typeface="Arial" panose="020B0604020202020204" pitchFamily="34" charset="0"/>
                <a:cs typeface="Arial" panose="020B0604020202020204" pitchFamily="34" charset="0"/>
              </a:rPr>
              <a:t>Stap 1: Importeer en converteer de data </a:t>
            </a:r>
            <a:endParaRPr lang="nl-NL"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981200" y="3397251"/>
            <a:ext cx="8229600" cy="45720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b="1" dirty="0"/>
              <a:t>Stap 2: detecteer de trend</a:t>
            </a:r>
          </a:p>
          <a:p>
            <a:endParaRPr lang="nl-NL"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605" y="1549402"/>
            <a:ext cx="3472232" cy="1430337"/>
          </a:xfrm>
          <a:prstGeom prst="rect">
            <a:avLst/>
          </a:prstGeom>
        </p:spPr>
      </p:pic>
      <p:sp>
        <p:nvSpPr>
          <p:cNvPr id="8" name="Rectangle 7"/>
          <p:cNvSpPr/>
          <p:nvPr/>
        </p:nvSpPr>
        <p:spPr>
          <a:xfrm>
            <a:off x="1981200" y="3766583"/>
            <a:ext cx="4514850" cy="923330"/>
          </a:xfrm>
          <a:prstGeom prst="rect">
            <a:avLst/>
          </a:prstGeom>
        </p:spPr>
        <p:txBody>
          <a:bodyPr wrap="square">
            <a:spAutoFit/>
          </a:bodyPr>
          <a:lstStyle/>
          <a:p>
            <a:r>
              <a:rPr lang="nl-NL" dirty="0"/>
              <a:t>Doe een </a:t>
            </a:r>
            <a:r>
              <a:rPr lang="nl-NL" dirty="0" err="1"/>
              <a:t>moving</a:t>
            </a:r>
            <a:r>
              <a:rPr lang="nl-NL" dirty="0"/>
              <a:t> </a:t>
            </a:r>
            <a:r>
              <a:rPr lang="nl-NL" dirty="0" err="1"/>
              <a:t>average</a:t>
            </a:r>
            <a:r>
              <a:rPr lang="nl-NL" dirty="0"/>
              <a:t> met een </a:t>
            </a:r>
            <a:r>
              <a:rPr lang="nl-NL" dirty="0" err="1"/>
              <a:t>window</a:t>
            </a:r>
            <a:r>
              <a:rPr lang="nl-NL" dirty="0"/>
              <a:t> gelijk aan de frequentie (kwartaal data </a:t>
            </a:r>
            <a:r>
              <a:rPr lang="nl-NL" dirty="0" err="1"/>
              <a:t>bijv</a:t>
            </a:r>
            <a:r>
              <a:rPr lang="nl-NL" dirty="0"/>
              <a:t>) en separeer de trend.</a:t>
            </a:r>
          </a:p>
        </p:txBody>
      </p:sp>
      <p:pic>
        <p:nvPicPr>
          <p:cNvPr id="1026" name="Picture 2" descr="additive-moving-aver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1605" y="3407571"/>
            <a:ext cx="3472232" cy="14303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ditive-tr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1606" y="5114759"/>
            <a:ext cx="3472232" cy="143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197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550" y="188181"/>
            <a:ext cx="9061450" cy="1143000"/>
          </a:xfrm>
        </p:spPr>
        <p:txBody>
          <a:bodyPr>
            <a:normAutofit/>
          </a:bodyPr>
          <a:lstStyle/>
          <a:p>
            <a:r>
              <a:rPr lang="nl-NL" sz="2400" dirty="0">
                <a:solidFill>
                  <a:srgbClr val="FFC000"/>
                </a:solidFill>
              </a:rPr>
              <a:t>Handmatige</a:t>
            </a:r>
            <a:r>
              <a:rPr lang="nl-NL" sz="2400" dirty="0"/>
              <a:t> decompositie van een </a:t>
            </a:r>
            <a:r>
              <a:rPr lang="nl-NL" sz="2400" dirty="0">
                <a:solidFill>
                  <a:srgbClr val="00B0F0"/>
                </a:solidFill>
              </a:rPr>
              <a:t>additieve</a:t>
            </a:r>
            <a:r>
              <a:rPr lang="nl-NL" sz="2400" dirty="0"/>
              <a:t> tijdreeks (6 stappen)</a:t>
            </a:r>
          </a:p>
        </p:txBody>
      </p:sp>
      <p:sp>
        <p:nvSpPr>
          <p:cNvPr id="3" name="Content Placeholder 2"/>
          <p:cNvSpPr>
            <a:spLocks noGrp="1"/>
          </p:cNvSpPr>
          <p:nvPr>
            <p:ph sz="half" idx="1"/>
          </p:nvPr>
        </p:nvSpPr>
        <p:spPr>
          <a:xfrm>
            <a:off x="1981200" y="1577976"/>
            <a:ext cx="8229600" cy="457200"/>
          </a:xfrm>
        </p:spPr>
        <p:txBody>
          <a:bodyPr/>
          <a:lstStyle/>
          <a:p>
            <a:r>
              <a:rPr lang="nl-NL" b="1" dirty="0">
                <a:latin typeface="Arial" panose="020B0604020202020204" pitchFamily="34" charset="0"/>
                <a:cs typeface="Arial" panose="020B0604020202020204" pitchFamily="34" charset="0"/>
              </a:rPr>
              <a:t>Stap 3: haal de trend uit de tijdreeks</a:t>
            </a:r>
            <a:endParaRPr lang="nl-NL"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981200" y="3397251"/>
            <a:ext cx="8229600" cy="45720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b="1" dirty="0"/>
              <a:t>Stap 4: haal </a:t>
            </a:r>
            <a:r>
              <a:rPr lang="nl-NL" b="1" dirty="0" err="1"/>
              <a:t>seizoenseffecten</a:t>
            </a:r>
            <a:r>
              <a:rPr lang="nl-NL" b="1" dirty="0"/>
              <a:t> eruit</a:t>
            </a:r>
          </a:p>
          <a:p>
            <a:endParaRPr lang="nl-NL" dirty="0"/>
          </a:p>
        </p:txBody>
      </p:sp>
      <p:sp>
        <p:nvSpPr>
          <p:cNvPr id="8" name="Rectangle 7"/>
          <p:cNvSpPr/>
          <p:nvPr/>
        </p:nvSpPr>
        <p:spPr>
          <a:xfrm>
            <a:off x="1981200" y="3766583"/>
            <a:ext cx="4711700" cy="923330"/>
          </a:xfrm>
          <a:prstGeom prst="rect">
            <a:avLst/>
          </a:prstGeom>
        </p:spPr>
        <p:txBody>
          <a:bodyPr wrap="square">
            <a:spAutoFit/>
          </a:bodyPr>
          <a:lstStyle/>
          <a:p>
            <a:r>
              <a:rPr lang="nl-NL" dirty="0"/>
              <a:t>Het makkelijkst is het gemiddelde </a:t>
            </a:r>
            <a:r>
              <a:rPr lang="nl-NL" dirty="0" err="1"/>
              <a:t>seizoenseffect</a:t>
            </a:r>
            <a:r>
              <a:rPr lang="nl-NL" dirty="0"/>
              <a:t> te berekenen door een matrix te maken van de frequentie en de gemiddelden per kolom maken</a:t>
            </a:r>
          </a:p>
        </p:txBody>
      </p:sp>
      <p:sp>
        <p:nvSpPr>
          <p:cNvPr id="13" name="Rectangle 12"/>
          <p:cNvSpPr/>
          <p:nvPr/>
        </p:nvSpPr>
        <p:spPr>
          <a:xfrm>
            <a:off x="1981201" y="2035129"/>
            <a:ext cx="5276849" cy="369332"/>
          </a:xfrm>
          <a:prstGeom prst="rect">
            <a:avLst/>
          </a:prstGeom>
        </p:spPr>
        <p:txBody>
          <a:bodyPr wrap="square">
            <a:spAutoFit/>
          </a:bodyPr>
          <a:lstStyle/>
          <a:p>
            <a:r>
              <a:rPr lang="nl-NL" dirty="0"/>
              <a:t>Let op het verschil tussen </a:t>
            </a:r>
            <a:r>
              <a:rPr lang="nl-NL" dirty="0" err="1"/>
              <a:t>multiplicatief</a:t>
            </a:r>
            <a:r>
              <a:rPr lang="nl-NL" dirty="0"/>
              <a:t> en additief</a:t>
            </a:r>
          </a:p>
        </p:txBody>
      </p:sp>
      <p:pic>
        <p:nvPicPr>
          <p:cNvPr id="1030" name="Picture 6" descr="additive-detr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607" y="1634356"/>
            <a:ext cx="3360059" cy="1384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1606" y="3511195"/>
            <a:ext cx="3299194" cy="1359057"/>
          </a:xfrm>
          <a:prstGeom prst="rect">
            <a:avLst/>
          </a:prstGeom>
        </p:spPr>
      </p:pic>
    </p:spTree>
    <p:extLst>
      <p:ext uri="{BB962C8B-B14F-4D97-AF65-F5344CB8AC3E}">
        <p14:creationId xmlns:p14="http://schemas.microsoft.com/office/powerpoint/2010/main" val="204704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550" y="188181"/>
            <a:ext cx="9061450" cy="1143000"/>
          </a:xfrm>
        </p:spPr>
        <p:txBody>
          <a:bodyPr>
            <a:normAutofit/>
          </a:bodyPr>
          <a:lstStyle/>
          <a:p>
            <a:r>
              <a:rPr lang="nl-NL" sz="2400" dirty="0">
                <a:solidFill>
                  <a:srgbClr val="FFC000"/>
                </a:solidFill>
              </a:rPr>
              <a:t>Handmatige</a:t>
            </a:r>
            <a:r>
              <a:rPr lang="nl-NL" sz="2400" dirty="0"/>
              <a:t> decompositie van een </a:t>
            </a:r>
            <a:r>
              <a:rPr lang="nl-NL" sz="2400" dirty="0">
                <a:solidFill>
                  <a:srgbClr val="00B0F0"/>
                </a:solidFill>
              </a:rPr>
              <a:t>additieve</a:t>
            </a:r>
            <a:r>
              <a:rPr lang="nl-NL" sz="2400" dirty="0"/>
              <a:t> tijdreeks (6 stappen)</a:t>
            </a:r>
          </a:p>
        </p:txBody>
      </p:sp>
      <p:sp>
        <p:nvSpPr>
          <p:cNvPr id="3" name="Content Placeholder 2"/>
          <p:cNvSpPr>
            <a:spLocks noGrp="1"/>
          </p:cNvSpPr>
          <p:nvPr>
            <p:ph sz="half" idx="1"/>
          </p:nvPr>
        </p:nvSpPr>
        <p:spPr>
          <a:xfrm>
            <a:off x="1981200" y="1482726"/>
            <a:ext cx="8229600" cy="457200"/>
          </a:xfrm>
        </p:spPr>
        <p:txBody>
          <a:bodyPr/>
          <a:lstStyle/>
          <a:p>
            <a:r>
              <a:rPr lang="nl-NL" b="1" dirty="0">
                <a:latin typeface="Arial" panose="020B0604020202020204" pitchFamily="34" charset="0"/>
                <a:cs typeface="Arial" panose="020B0604020202020204" pitchFamily="34" charset="0"/>
              </a:rPr>
              <a:t>Stap 5: onderzoek het random effect</a:t>
            </a:r>
            <a:endParaRPr lang="nl-NL"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1981200" y="4219730"/>
            <a:ext cx="8229600" cy="45720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b="1" dirty="0"/>
              <a:t>Stap 6: reconstrueer het signaal (om te checken)</a:t>
            </a:r>
          </a:p>
          <a:p>
            <a:endParaRPr lang="nl-NL" dirty="0"/>
          </a:p>
        </p:txBody>
      </p:sp>
      <p:sp>
        <p:nvSpPr>
          <p:cNvPr id="13" name="Rectangle 12"/>
          <p:cNvSpPr/>
          <p:nvPr/>
        </p:nvSpPr>
        <p:spPr>
          <a:xfrm>
            <a:off x="1981201" y="1816054"/>
            <a:ext cx="5511430" cy="369332"/>
          </a:xfrm>
          <a:prstGeom prst="rect">
            <a:avLst/>
          </a:prstGeom>
        </p:spPr>
        <p:txBody>
          <a:bodyPr wrap="square">
            <a:spAutoFit/>
          </a:bodyPr>
          <a:lstStyle/>
          <a:p>
            <a:r>
              <a:rPr lang="nl-NL" dirty="0"/>
              <a:t>Let op het verschil tussen </a:t>
            </a:r>
            <a:r>
              <a:rPr lang="nl-NL" dirty="0" err="1"/>
              <a:t>multiplicatief</a:t>
            </a:r>
            <a:r>
              <a:rPr lang="nl-NL" dirty="0"/>
              <a:t> en additief</a:t>
            </a:r>
          </a:p>
        </p:txBody>
      </p:sp>
      <p:sp>
        <p:nvSpPr>
          <p:cNvPr id="4" name="Rectangle 3"/>
          <p:cNvSpPr/>
          <p:nvPr/>
        </p:nvSpPr>
        <p:spPr>
          <a:xfrm>
            <a:off x="2009774" y="2434530"/>
            <a:ext cx="7400925" cy="523220"/>
          </a:xfrm>
          <a:prstGeom prst="rect">
            <a:avLst/>
          </a:prstGeom>
        </p:spPr>
        <p:txBody>
          <a:bodyPr wrap="square">
            <a:spAutoFit/>
          </a:bodyPr>
          <a:lstStyle/>
          <a:p>
            <a:r>
              <a:rPr lang="nl-NL" sz="1400" dirty="0" err="1">
                <a:solidFill>
                  <a:prstClr val="black"/>
                </a:solidFill>
                <a:latin typeface="Consolas" panose="020B0609020204030204" pitchFamily="49" charset="0"/>
              </a:rPr>
              <a:t>random_bier</a:t>
            </a:r>
            <a:r>
              <a:rPr lang="nl-NL" sz="1400" dirty="0">
                <a:solidFill>
                  <a:prstClr val="black"/>
                </a:solidFill>
                <a:latin typeface="Consolas" panose="020B0609020204030204" pitchFamily="49" charset="0"/>
              </a:rPr>
              <a:t> </a:t>
            </a:r>
            <a:r>
              <a:rPr lang="nl-NL" sz="1400" b="1" dirty="0">
                <a:solidFill>
                  <a:srgbClr val="C00080"/>
                </a:solidFill>
                <a:latin typeface="Consolas" panose="020B0609020204030204" pitchFamily="49" charset="0"/>
              </a:rPr>
              <a:t>=</a:t>
            </a:r>
            <a:r>
              <a:rPr lang="nl-NL" sz="1400" dirty="0">
                <a:solidFill>
                  <a:prstClr val="black"/>
                </a:solidFill>
                <a:latin typeface="Consolas" panose="020B0609020204030204" pitchFamily="49" charset="0"/>
              </a:rPr>
              <a:t> </a:t>
            </a:r>
            <a:r>
              <a:rPr lang="nl-NL" sz="1400" dirty="0" err="1">
                <a:solidFill>
                  <a:prstClr val="black"/>
                </a:solidFill>
                <a:latin typeface="Consolas" panose="020B0609020204030204" pitchFamily="49" charset="0"/>
              </a:rPr>
              <a:t>timeserie_bier</a:t>
            </a:r>
            <a:r>
              <a:rPr lang="nl-NL" sz="1400" dirty="0">
                <a:solidFill>
                  <a:prstClr val="black"/>
                </a:solidFill>
                <a:latin typeface="Consolas" panose="020B0609020204030204" pitchFamily="49" charset="0"/>
              </a:rPr>
              <a:t> </a:t>
            </a:r>
            <a:r>
              <a:rPr lang="nl-NL" sz="1400" b="1" dirty="0">
                <a:solidFill>
                  <a:srgbClr val="C00080"/>
                </a:solidFill>
                <a:latin typeface="Consolas" panose="020B0609020204030204" pitchFamily="49" charset="0"/>
              </a:rPr>
              <a:t>-</a:t>
            </a:r>
            <a:r>
              <a:rPr lang="nl-NL" sz="1400" dirty="0">
                <a:solidFill>
                  <a:prstClr val="black"/>
                </a:solidFill>
                <a:latin typeface="Consolas" panose="020B0609020204030204" pitchFamily="49" charset="0"/>
              </a:rPr>
              <a:t> </a:t>
            </a:r>
            <a:r>
              <a:rPr lang="nl-NL" sz="1400" dirty="0" err="1">
                <a:solidFill>
                  <a:prstClr val="black"/>
                </a:solidFill>
                <a:latin typeface="Consolas" panose="020B0609020204030204" pitchFamily="49" charset="0"/>
              </a:rPr>
              <a:t>trend_bier</a:t>
            </a:r>
            <a:r>
              <a:rPr lang="nl-NL" sz="1400" dirty="0">
                <a:solidFill>
                  <a:prstClr val="black"/>
                </a:solidFill>
                <a:latin typeface="Consolas" panose="020B0609020204030204" pitchFamily="49" charset="0"/>
              </a:rPr>
              <a:t> </a:t>
            </a:r>
            <a:r>
              <a:rPr lang="nl-NL" sz="1400" b="1" dirty="0">
                <a:solidFill>
                  <a:srgbClr val="C00080"/>
                </a:solidFill>
                <a:latin typeface="Consolas" panose="020B0609020204030204" pitchFamily="49" charset="0"/>
              </a:rPr>
              <a:t>-</a:t>
            </a:r>
            <a:r>
              <a:rPr lang="nl-NL" sz="1400" dirty="0">
                <a:solidFill>
                  <a:prstClr val="black"/>
                </a:solidFill>
                <a:latin typeface="Consolas" panose="020B0609020204030204" pitchFamily="49" charset="0"/>
              </a:rPr>
              <a:t> </a:t>
            </a:r>
            <a:r>
              <a:rPr lang="nl-NL" sz="1400" dirty="0" err="1">
                <a:solidFill>
                  <a:prstClr val="black"/>
                </a:solidFill>
                <a:latin typeface="Consolas" panose="020B0609020204030204" pitchFamily="49" charset="0"/>
              </a:rPr>
              <a:t>seasonal_bier</a:t>
            </a:r>
            <a:br>
              <a:rPr lang="nl-NL" sz="1400" dirty="0">
                <a:solidFill>
                  <a:prstClr val="black"/>
                </a:solidFill>
                <a:latin typeface="Consolas" panose="020B0609020204030204" pitchFamily="49" charset="0"/>
              </a:rPr>
            </a:br>
            <a:r>
              <a:rPr lang="nl-NL" sz="1400" dirty="0">
                <a:solidFill>
                  <a:prstClr val="black"/>
                </a:solidFill>
                <a:latin typeface="Consolas" panose="020B0609020204030204" pitchFamily="49" charset="0"/>
              </a:rPr>
              <a:t>plot</a:t>
            </a:r>
            <a:r>
              <a:rPr lang="nl-NL" sz="1400" dirty="0">
                <a:solidFill>
                  <a:srgbClr val="800000"/>
                </a:solidFill>
                <a:latin typeface="Consolas" panose="020B0609020204030204" pitchFamily="49" charset="0"/>
              </a:rPr>
              <a:t>(</a:t>
            </a:r>
            <a:r>
              <a:rPr lang="nl-NL" sz="1400" dirty="0" err="1">
                <a:solidFill>
                  <a:prstClr val="black"/>
                </a:solidFill>
                <a:latin typeface="Consolas" panose="020B0609020204030204" pitchFamily="49" charset="0"/>
              </a:rPr>
              <a:t>as.ts</a:t>
            </a:r>
            <a:r>
              <a:rPr lang="nl-NL" sz="1400" dirty="0">
                <a:solidFill>
                  <a:srgbClr val="800000"/>
                </a:solidFill>
                <a:latin typeface="Consolas" panose="020B0609020204030204" pitchFamily="49" charset="0"/>
              </a:rPr>
              <a:t>(</a:t>
            </a:r>
            <a:r>
              <a:rPr lang="nl-NL" sz="1400" dirty="0" err="1">
                <a:solidFill>
                  <a:prstClr val="black"/>
                </a:solidFill>
                <a:latin typeface="Consolas" panose="020B0609020204030204" pitchFamily="49" charset="0"/>
              </a:rPr>
              <a:t>random_bier</a:t>
            </a:r>
            <a:r>
              <a:rPr lang="nl-NL" sz="1400" dirty="0">
                <a:solidFill>
                  <a:srgbClr val="800000"/>
                </a:solidFill>
                <a:latin typeface="Consolas" panose="020B0609020204030204" pitchFamily="49" charset="0"/>
              </a:rPr>
              <a:t>))</a:t>
            </a:r>
            <a:endParaRPr lang="nl-NL" sz="1400" dirty="0"/>
          </a:p>
        </p:txBody>
      </p:sp>
      <p:pic>
        <p:nvPicPr>
          <p:cNvPr id="3074" name="Picture 2" descr="additive-rand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831" y="1911850"/>
            <a:ext cx="3285626" cy="13534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114549" y="4748195"/>
            <a:ext cx="6848475" cy="738664"/>
          </a:xfrm>
          <a:prstGeom prst="rect">
            <a:avLst/>
          </a:prstGeom>
        </p:spPr>
        <p:txBody>
          <a:bodyPr wrap="square">
            <a:spAutoFit/>
          </a:bodyPr>
          <a:lstStyle/>
          <a:p>
            <a:r>
              <a:rPr lang="nl-NL" sz="1400" dirty="0" err="1">
                <a:solidFill>
                  <a:prstClr val="black"/>
                </a:solidFill>
                <a:latin typeface="Consolas" panose="020B0609020204030204" pitchFamily="49" charset="0"/>
              </a:rPr>
              <a:t>recomposed_bier</a:t>
            </a:r>
            <a:r>
              <a:rPr lang="nl-NL" sz="1400" dirty="0">
                <a:solidFill>
                  <a:prstClr val="black"/>
                </a:solidFill>
                <a:latin typeface="Consolas" panose="020B0609020204030204" pitchFamily="49" charset="0"/>
              </a:rPr>
              <a:t> </a:t>
            </a:r>
            <a:r>
              <a:rPr lang="nl-NL" sz="1400" b="1" dirty="0">
                <a:solidFill>
                  <a:srgbClr val="C00080"/>
                </a:solidFill>
                <a:latin typeface="Consolas" panose="020B0609020204030204" pitchFamily="49" charset="0"/>
              </a:rPr>
              <a:t>=</a:t>
            </a:r>
            <a:r>
              <a:rPr lang="nl-NL" sz="1400" b="1" dirty="0">
                <a:solidFill>
                  <a:prstClr val="black"/>
                </a:solidFill>
                <a:latin typeface="Consolas" panose="020B0609020204030204" pitchFamily="49" charset="0"/>
              </a:rPr>
              <a:t> </a:t>
            </a:r>
            <a:r>
              <a:rPr lang="nl-NL" sz="1400" dirty="0" err="1">
                <a:solidFill>
                  <a:prstClr val="black"/>
                </a:solidFill>
                <a:latin typeface="Consolas" panose="020B0609020204030204" pitchFamily="49" charset="0"/>
              </a:rPr>
              <a:t>trend_bier</a:t>
            </a:r>
            <a:r>
              <a:rPr lang="nl-NL" sz="1400" b="1" dirty="0" err="1">
                <a:solidFill>
                  <a:srgbClr val="C00080"/>
                </a:solidFill>
                <a:latin typeface="Consolas" panose="020B0609020204030204" pitchFamily="49" charset="0"/>
              </a:rPr>
              <a:t>+</a:t>
            </a:r>
            <a:r>
              <a:rPr lang="nl-NL" sz="1400" dirty="0" err="1">
                <a:solidFill>
                  <a:prstClr val="black"/>
                </a:solidFill>
                <a:latin typeface="Consolas" panose="020B0609020204030204" pitchFamily="49" charset="0"/>
              </a:rPr>
              <a:t>seasonal_bier</a:t>
            </a:r>
            <a:r>
              <a:rPr lang="nl-NL" sz="1400" b="1" dirty="0" err="1">
                <a:solidFill>
                  <a:srgbClr val="C00080"/>
                </a:solidFill>
                <a:latin typeface="Consolas" panose="020B0609020204030204" pitchFamily="49" charset="0"/>
              </a:rPr>
              <a:t>+</a:t>
            </a:r>
            <a:r>
              <a:rPr lang="nl-NL" sz="1400" dirty="0" err="1">
                <a:solidFill>
                  <a:prstClr val="black"/>
                </a:solidFill>
                <a:latin typeface="Consolas" panose="020B0609020204030204" pitchFamily="49" charset="0"/>
              </a:rPr>
              <a:t>random_bier</a:t>
            </a:r>
            <a:br>
              <a:rPr lang="nl-NL" sz="1400" dirty="0">
                <a:solidFill>
                  <a:prstClr val="black"/>
                </a:solidFill>
                <a:latin typeface="Consolas" panose="020B0609020204030204" pitchFamily="49" charset="0"/>
              </a:rPr>
            </a:br>
            <a:endParaRPr lang="nl-NL" sz="1400" dirty="0">
              <a:solidFill>
                <a:prstClr val="black"/>
              </a:solidFill>
              <a:latin typeface="Consolas" panose="020B0609020204030204" pitchFamily="49" charset="0"/>
            </a:endParaRPr>
          </a:p>
          <a:p>
            <a:r>
              <a:rPr lang="nl-NL" sz="1400" dirty="0">
                <a:solidFill>
                  <a:prstClr val="black"/>
                </a:solidFill>
                <a:latin typeface="Consolas" panose="020B0609020204030204" pitchFamily="49" charset="0"/>
              </a:rPr>
              <a:t>plot</a:t>
            </a:r>
            <a:r>
              <a:rPr lang="nl-NL" sz="1400" dirty="0">
                <a:solidFill>
                  <a:srgbClr val="800000"/>
                </a:solidFill>
                <a:latin typeface="Consolas" panose="020B0609020204030204" pitchFamily="49" charset="0"/>
              </a:rPr>
              <a:t>(</a:t>
            </a:r>
            <a:r>
              <a:rPr lang="nl-NL" sz="1400" dirty="0" err="1">
                <a:solidFill>
                  <a:prstClr val="black"/>
                </a:solidFill>
                <a:latin typeface="Consolas" panose="020B0609020204030204" pitchFamily="49" charset="0"/>
              </a:rPr>
              <a:t>as.ts</a:t>
            </a:r>
            <a:r>
              <a:rPr lang="nl-NL" sz="1400" dirty="0">
                <a:solidFill>
                  <a:srgbClr val="800000"/>
                </a:solidFill>
                <a:latin typeface="Consolas" panose="020B0609020204030204" pitchFamily="49" charset="0"/>
              </a:rPr>
              <a:t>(</a:t>
            </a:r>
            <a:r>
              <a:rPr lang="nl-NL" sz="1400" dirty="0" err="1">
                <a:solidFill>
                  <a:prstClr val="black"/>
                </a:solidFill>
                <a:latin typeface="Consolas" panose="020B0609020204030204" pitchFamily="49" charset="0"/>
              </a:rPr>
              <a:t>recomposed_bier</a:t>
            </a:r>
            <a:r>
              <a:rPr lang="nl-NL" sz="1400" dirty="0">
                <a:solidFill>
                  <a:srgbClr val="800000"/>
                </a:solidFill>
                <a:latin typeface="Consolas" panose="020B0609020204030204" pitchFamily="49" charset="0"/>
              </a:rPr>
              <a:t>))</a:t>
            </a:r>
            <a:endParaRPr lang="nl-NL" sz="1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9831" y="4291339"/>
            <a:ext cx="3285626" cy="1353468"/>
          </a:xfrm>
          <a:prstGeom prst="rect">
            <a:avLst/>
          </a:prstGeom>
        </p:spPr>
      </p:pic>
    </p:spTree>
    <p:extLst>
      <p:ext uri="{BB962C8B-B14F-4D97-AF65-F5344CB8AC3E}">
        <p14:creationId xmlns:p14="http://schemas.microsoft.com/office/powerpoint/2010/main" val="54904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5" y="188181"/>
            <a:ext cx="8658225" cy="1143000"/>
          </a:xfrm>
        </p:spPr>
        <p:txBody>
          <a:bodyPr>
            <a:normAutofit/>
          </a:bodyPr>
          <a:lstStyle/>
          <a:p>
            <a:r>
              <a:rPr lang="nl-NL" sz="2400" dirty="0">
                <a:solidFill>
                  <a:srgbClr val="FFC000"/>
                </a:solidFill>
              </a:rPr>
              <a:t>Automatische</a:t>
            </a:r>
            <a:r>
              <a:rPr lang="nl-NL" sz="2400" dirty="0"/>
              <a:t> decompositie van een </a:t>
            </a:r>
            <a:r>
              <a:rPr lang="nl-NL" sz="2400" dirty="0">
                <a:solidFill>
                  <a:srgbClr val="00B0F0"/>
                </a:solidFill>
              </a:rPr>
              <a:t>additieve</a:t>
            </a:r>
            <a:r>
              <a:rPr lang="nl-NL" sz="2400" dirty="0"/>
              <a:t> tijdreeks</a:t>
            </a:r>
          </a:p>
        </p:txBody>
      </p:sp>
      <p:sp>
        <p:nvSpPr>
          <p:cNvPr id="13" name="Rectangle 12"/>
          <p:cNvSpPr/>
          <p:nvPr/>
        </p:nvSpPr>
        <p:spPr>
          <a:xfrm>
            <a:off x="628650" y="961849"/>
            <a:ext cx="6375758" cy="369332"/>
          </a:xfrm>
          <a:prstGeom prst="rect">
            <a:avLst/>
          </a:prstGeom>
        </p:spPr>
        <p:txBody>
          <a:bodyPr wrap="square">
            <a:spAutoFit/>
          </a:bodyPr>
          <a:lstStyle/>
          <a:p>
            <a:r>
              <a:rPr lang="nl-NL" dirty="0"/>
              <a:t>Let op het verschil tussen </a:t>
            </a:r>
            <a:r>
              <a:rPr lang="nl-NL" dirty="0" err="1">
                <a:solidFill>
                  <a:srgbClr val="CC9900"/>
                </a:solidFill>
              </a:rPr>
              <a:t>multiplicatief</a:t>
            </a:r>
            <a:r>
              <a:rPr lang="nl-NL" dirty="0"/>
              <a:t> en </a:t>
            </a:r>
            <a:r>
              <a:rPr lang="nl-NL" dirty="0">
                <a:solidFill>
                  <a:srgbClr val="CC9900"/>
                </a:solidFill>
              </a:rPr>
              <a:t>additief</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4168" y="2342991"/>
            <a:ext cx="4619182" cy="4326829"/>
          </a:xfrm>
          <a:prstGeom prst="rect">
            <a:avLst/>
          </a:prstGeom>
        </p:spPr>
      </p:pic>
      <p:sp>
        <p:nvSpPr>
          <p:cNvPr id="4" name="Tekstvak 3">
            <a:extLst>
              <a:ext uri="{FF2B5EF4-FFF2-40B4-BE49-F238E27FC236}">
                <a16:creationId xmlns:a16="http://schemas.microsoft.com/office/drawing/2014/main" id="{981A8225-08DE-0B40-8206-CD5F64876F46}"/>
              </a:ext>
            </a:extLst>
          </p:cNvPr>
          <p:cNvSpPr txBox="1"/>
          <p:nvPr/>
        </p:nvSpPr>
        <p:spPr>
          <a:xfrm>
            <a:off x="628650" y="1312186"/>
            <a:ext cx="9015209" cy="1877437"/>
          </a:xfrm>
          <a:prstGeom prst="rect">
            <a:avLst/>
          </a:prstGeom>
          <a:noFill/>
        </p:spPr>
        <p:txBody>
          <a:bodyPr wrap="square">
            <a:spAutoFit/>
          </a:bodyPr>
          <a:lstStyle/>
          <a:p>
            <a:r>
              <a:rPr lang="nl-NL" sz="1400" dirty="0" err="1">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random import randrange</a:t>
            </a:r>
          </a:p>
          <a:p>
            <a:r>
              <a:rPr lang="nl-NL" sz="1400" dirty="0" err="1">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pandas</a:t>
            </a:r>
            <a:r>
              <a:rPr lang="nl-NL" sz="1400" dirty="0">
                <a:latin typeface="Courier New" panose="02070309020205020404" pitchFamily="49" charset="0"/>
                <a:cs typeface="Courier New" panose="02070309020205020404" pitchFamily="49" charset="0"/>
              </a:rPr>
              <a:t> import Series</a:t>
            </a:r>
          </a:p>
          <a:p>
            <a:r>
              <a:rPr lang="nl-NL" sz="1400" dirty="0" err="1">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matplotlib</a:t>
            </a:r>
            <a:r>
              <a:rPr lang="nl-NL" sz="1400" dirty="0">
                <a:latin typeface="Courier New" panose="02070309020205020404" pitchFamily="49" charset="0"/>
                <a:cs typeface="Courier New" panose="02070309020205020404" pitchFamily="49" charset="0"/>
              </a:rPr>
              <a:t> import </a:t>
            </a:r>
            <a:r>
              <a:rPr lang="nl-NL" sz="1400" dirty="0" err="1">
                <a:latin typeface="Courier New" panose="02070309020205020404" pitchFamily="49" charset="0"/>
                <a:cs typeface="Courier New" panose="02070309020205020404" pitchFamily="49" charset="0"/>
              </a:rPr>
              <a:t>pyplot</a:t>
            </a:r>
            <a:endParaRPr lang="nl-NL" sz="1400" dirty="0">
              <a:latin typeface="Courier New" panose="02070309020205020404" pitchFamily="49" charset="0"/>
              <a:cs typeface="Courier New" panose="02070309020205020404" pitchFamily="49" charset="0"/>
            </a:endParaRPr>
          </a:p>
          <a:p>
            <a:r>
              <a:rPr lang="nl-NL" sz="1400" dirty="0" err="1">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statsmodels.tsa.seasonal</a:t>
            </a:r>
            <a:r>
              <a:rPr lang="nl-NL" sz="1400" dirty="0">
                <a:latin typeface="Courier New" panose="02070309020205020404" pitchFamily="49" charset="0"/>
                <a:cs typeface="Courier New" panose="02070309020205020404" pitchFamily="49" charset="0"/>
              </a:rPr>
              <a:t> import </a:t>
            </a:r>
            <a:r>
              <a:rPr lang="nl-NL" sz="1400" dirty="0" err="1">
                <a:latin typeface="Courier New" panose="02070309020205020404" pitchFamily="49" charset="0"/>
                <a:cs typeface="Courier New" panose="02070309020205020404" pitchFamily="49" charset="0"/>
              </a:rPr>
              <a:t>seasonal_decompose</a:t>
            </a:r>
            <a:endParaRPr lang="nl-NL" sz="1400" dirty="0">
              <a:latin typeface="Courier New" panose="02070309020205020404" pitchFamily="49" charset="0"/>
              <a:cs typeface="Courier New" panose="02070309020205020404" pitchFamily="49" charset="0"/>
            </a:endParaRPr>
          </a:p>
          <a:p>
            <a:r>
              <a:rPr lang="nl-NL" sz="1400" dirty="0">
                <a:latin typeface="Courier New" panose="02070309020205020404" pitchFamily="49" charset="0"/>
                <a:cs typeface="Courier New" panose="02070309020205020404" pitchFamily="49" charset="0"/>
              </a:rPr>
              <a:t>series = [</a:t>
            </a:r>
            <a:r>
              <a:rPr lang="nl-NL" sz="1400" dirty="0" err="1">
                <a:latin typeface="Courier New" panose="02070309020205020404" pitchFamily="49" charset="0"/>
                <a:cs typeface="Courier New" panose="02070309020205020404" pitchFamily="49" charset="0"/>
              </a:rPr>
              <a:t>i+randrange</a:t>
            </a:r>
            <a:r>
              <a:rPr lang="nl-NL" sz="1400" dirty="0">
                <a:latin typeface="Courier New" panose="02070309020205020404" pitchFamily="49" charset="0"/>
                <a:cs typeface="Courier New" panose="02070309020205020404" pitchFamily="49" charset="0"/>
              </a:rPr>
              <a:t>(10) </a:t>
            </a:r>
            <a:r>
              <a:rPr lang="nl-NL" sz="1400" dirty="0" err="1">
                <a:latin typeface="Courier New" panose="02070309020205020404" pitchFamily="49" charset="0"/>
                <a:cs typeface="Courier New" panose="02070309020205020404" pitchFamily="49" charset="0"/>
              </a:rPr>
              <a:t>for</a:t>
            </a:r>
            <a:r>
              <a:rPr lang="nl-NL" sz="1400" dirty="0">
                <a:latin typeface="Courier New" panose="02070309020205020404" pitchFamily="49" charset="0"/>
                <a:cs typeface="Courier New" panose="02070309020205020404" pitchFamily="49" charset="0"/>
              </a:rPr>
              <a:t> i in range(1,100)]</a:t>
            </a:r>
          </a:p>
          <a:p>
            <a:r>
              <a:rPr lang="nl-NL" sz="1400" dirty="0" err="1">
                <a:solidFill>
                  <a:srgbClr val="00B050"/>
                </a:solidFill>
                <a:latin typeface="Courier New" panose="02070309020205020404" pitchFamily="49" charset="0"/>
                <a:cs typeface="Courier New" panose="02070309020205020404" pitchFamily="49" charset="0"/>
              </a:rPr>
              <a:t>result</a:t>
            </a:r>
            <a:r>
              <a:rPr lang="nl-NL" sz="1400" dirty="0">
                <a:solidFill>
                  <a:srgbClr val="00B050"/>
                </a:solidFill>
                <a:latin typeface="Courier New" panose="02070309020205020404" pitchFamily="49" charset="0"/>
                <a:cs typeface="Courier New" panose="02070309020205020404" pitchFamily="49" charset="0"/>
              </a:rPr>
              <a:t> = </a:t>
            </a:r>
            <a:r>
              <a:rPr lang="nl-NL" sz="1400" dirty="0" err="1">
                <a:solidFill>
                  <a:srgbClr val="00B050"/>
                </a:solidFill>
                <a:latin typeface="Courier New" panose="02070309020205020404" pitchFamily="49" charset="0"/>
                <a:cs typeface="Courier New" panose="02070309020205020404" pitchFamily="49" charset="0"/>
              </a:rPr>
              <a:t>seasonal_decompose</a:t>
            </a:r>
            <a:r>
              <a:rPr lang="nl-NL" sz="1400" dirty="0">
                <a:solidFill>
                  <a:srgbClr val="00B050"/>
                </a:solidFill>
                <a:latin typeface="Courier New" panose="02070309020205020404" pitchFamily="49" charset="0"/>
                <a:cs typeface="Courier New" panose="02070309020205020404" pitchFamily="49" charset="0"/>
              </a:rPr>
              <a:t>(series, model=</a:t>
            </a:r>
            <a:r>
              <a:rPr lang="nl-NL" sz="1400" dirty="0">
                <a:solidFill>
                  <a:srgbClr val="FF9900"/>
                </a:solidFill>
                <a:latin typeface="Courier New" panose="02070309020205020404" pitchFamily="49" charset="0"/>
                <a:cs typeface="Courier New" panose="02070309020205020404" pitchFamily="49" charset="0"/>
              </a:rPr>
              <a:t>'additive</a:t>
            </a:r>
            <a:r>
              <a:rPr lang="nl-NL" sz="1400" dirty="0">
                <a:solidFill>
                  <a:srgbClr val="00B050"/>
                </a:solidFill>
                <a:latin typeface="Courier New" panose="02070309020205020404" pitchFamily="49" charset="0"/>
                <a:cs typeface="Courier New" panose="02070309020205020404" pitchFamily="49" charset="0"/>
              </a:rPr>
              <a:t>', </a:t>
            </a:r>
            <a:r>
              <a:rPr lang="nl-NL" sz="1400" dirty="0" err="1">
                <a:solidFill>
                  <a:srgbClr val="00B050"/>
                </a:solidFill>
                <a:latin typeface="Courier New" panose="02070309020205020404" pitchFamily="49" charset="0"/>
                <a:cs typeface="Courier New" panose="02070309020205020404" pitchFamily="49" charset="0"/>
              </a:rPr>
              <a:t>period</a:t>
            </a:r>
            <a:r>
              <a:rPr lang="nl-NL" sz="1400" dirty="0">
                <a:solidFill>
                  <a:srgbClr val="00B050"/>
                </a:solidFill>
                <a:latin typeface="Courier New" panose="02070309020205020404" pitchFamily="49" charset="0"/>
                <a:cs typeface="Courier New" panose="02070309020205020404" pitchFamily="49" charset="0"/>
              </a:rPr>
              <a:t>=1)</a:t>
            </a:r>
          </a:p>
          <a:p>
            <a:r>
              <a:rPr lang="nl-NL" sz="1400" dirty="0" err="1">
                <a:latin typeface="Courier New" panose="02070309020205020404" pitchFamily="49" charset="0"/>
                <a:cs typeface="Courier New" panose="02070309020205020404" pitchFamily="49" charset="0"/>
              </a:rPr>
              <a:t>result.plot</a:t>
            </a:r>
            <a:r>
              <a:rPr lang="nl-NL" sz="1400" dirty="0">
                <a:latin typeface="Courier New" panose="02070309020205020404" pitchFamily="49" charset="0"/>
                <a:cs typeface="Courier New" panose="02070309020205020404" pitchFamily="49" charset="0"/>
              </a:rPr>
              <a:t>()</a:t>
            </a:r>
          </a:p>
          <a:p>
            <a:r>
              <a:rPr lang="nl-NL" sz="1400" dirty="0" err="1">
                <a:latin typeface="Courier New" panose="02070309020205020404" pitchFamily="49" charset="0"/>
                <a:cs typeface="Courier New" panose="02070309020205020404" pitchFamily="49" charset="0"/>
              </a:rPr>
              <a:t>pyplot.show</a:t>
            </a:r>
            <a:r>
              <a:rPr lang="nl-NL" sz="1400" dirty="0">
                <a:latin typeface="Courier New" panose="02070309020205020404" pitchFamily="49" charset="0"/>
                <a:cs typeface="Courier New" panose="02070309020205020404" pitchFamily="49" charset="0"/>
              </a:rPr>
              <a:t>(</a:t>
            </a:r>
            <a:r>
              <a:rPr lang="nl-NL"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09652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152560" y="365040"/>
            <a:ext cx="7886520" cy="1325160"/>
          </a:xfrm>
          <a:prstGeom prst="rect">
            <a:avLst/>
          </a:prstGeom>
          <a:noFill/>
          <a:ln>
            <a:noFill/>
          </a:ln>
        </p:spPr>
        <p:txBody>
          <a:bodyPr anchor="ctr">
            <a:noAutofit/>
          </a:bodyPr>
          <a:lstStyle/>
          <a:p>
            <a:endParaRPr lang="en-US" spc="-1">
              <a:solidFill>
                <a:srgbClr val="000000"/>
              </a:solidFill>
              <a:latin typeface="Calibri"/>
            </a:endParaRPr>
          </a:p>
        </p:txBody>
      </p:sp>
      <p:sp>
        <p:nvSpPr>
          <p:cNvPr id="241" name="TextShape 2"/>
          <p:cNvSpPr txBox="1"/>
          <p:nvPr/>
        </p:nvSpPr>
        <p:spPr>
          <a:xfrm>
            <a:off x="1981200" y="2086920"/>
            <a:ext cx="8229240" cy="4038840"/>
          </a:xfrm>
          <a:prstGeom prst="rect">
            <a:avLst/>
          </a:prstGeom>
          <a:noFill/>
          <a:ln>
            <a:noFill/>
          </a:ln>
        </p:spPr>
        <p:txBody>
          <a:bodyPr>
            <a:noAutofit/>
          </a:bodyPr>
          <a:lstStyle/>
          <a:p>
            <a:endParaRPr lang="en-US" sz="2800" spc="-1">
              <a:solidFill>
                <a:srgbClr val="000000"/>
              </a:solidFill>
              <a:latin typeface="Calibri"/>
            </a:endParaRPr>
          </a:p>
        </p:txBody>
      </p:sp>
      <p:sp>
        <p:nvSpPr>
          <p:cNvPr id="242" name="CustomShape 3"/>
          <p:cNvSpPr/>
          <p:nvPr/>
        </p:nvSpPr>
        <p:spPr>
          <a:xfrm>
            <a:off x="0" y="0"/>
            <a:ext cx="12301538" cy="6857640"/>
          </a:xfrm>
          <a:prstGeom prst="rect">
            <a:avLst/>
          </a:prstGeom>
          <a:solidFill>
            <a:schemeClr val="tx2">
              <a:lumMod val="60000"/>
              <a:lumOff val="40000"/>
            </a:schemeClr>
          </a:solidFill>
          <a:ln>
            <a:solidFill>
              <a:schemeClr val="bg1"/>
            </a:solidFill>
          </a:ln>
        </p:spPr>
        <p:style>
          <a:lnRef idx="1">
            <a:schemeClr val="accent1"/>
          </a:lnRef>
          <a:fillRef idx="3">
            <a:schemeClr val="accent1"/>
          </a:fillRef>
          <a:effectRef idx="2">
            <a:schemeClr val="accent1"/>
          </a:effectRef>
          <a:fontRef idx="minor"/>
        </p:style>
        <p:txBody>
          <a:bodyPr/>
          <a:lstStyle/>
          <a:p>
            <a:endParaRPr lang="nl-NL"/>
          </a:p>
        </p:txBody>
      </p:sp>
      <p:sp>
        <p:nvSpPr>
          <p:cNvPr id="243" name="CustomShape 4"/>
          <p:cNvSpPr/>
          <p:nvPr/>
        </p:nvSpPr>
        <p:spPr>
          <a:xfrm>
            <a:off x="3092520" y="1544760"/>
            <a:ext cx="7323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4800" spc="-1" dirty="0">
                <a:solidFill>
                  <a:srgbClr val="FFFFFF"/>
                </a:solidFill>
                <a:latin typeface="Aharoni"/>
              </a:rPr>
              <a:t>Fourier Analyse</a:t>
            </a:r>
            <a:endParaRPr lang="en-US" sz="4800" spc="-1" dirty="0">
              <a:latin typeface="Calibri"/>
            </a:endParaRPr>
          </a:p>
        </p:txBody>
      </p:sp>
      <p:sp>
        <p:nvSpPr>
          <p:cNvPr id="6" name="PlaceHolder 5"/>
          <p:cNvSpPr>
            <a:spLocks noGrp="1"/>
          </p:cNvSpPr>
          <p:nvPr>
            <p:ph type="sldNum" idx="5"/>
          </p:nvPr>
        </p:nvSpPr>
        <p:spPr>
          <a:xfrm>
            <a:off x="6458040" y="6356520"/>
            <a:ext cx="2057040" cy="364680"/>
          </a:xfrm>
          <a:prstGeom prst="rect">
            <a:avLst/>
          </a:prstGeom>
        </p:spPr>
        <p:txBody>
          <a:bodyPr anchor="ctr">
            <a:noAutofit/>
          </a:bodyPr>
          <a:lstStyle>
            <a:defPPr>
              <a:defRPr lang="en-US"/>
            </a:defPPr>
            <a:lvl1pPr marL="0" algn="r" defTabSz="914400" rtl="0" eaLnBrk="1" latinLnBrk="0" hangingPunct="1">
              <a:lnSpc>
                <a:spcPct val="100000"/>
              </a:lnSpc>
              <a:defRPr lang="nl-NL" sz="1200" b="0" strike="noStrike" kern="1200" spc="-1">
                <a:solidFill>
                  <a:srgbClr val="8B8B8B"/>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A42D56-0434-4C73-8BC6-7BBC8B2232A0}" type="slidenum">
              <a:rPr lang="en-US" smtClean="0"/>
              <a:pPr/>
              <a:t>28</a:t>
            </a:fld>
            <a:endParaRPr/>
          </a:p>
        </p:txBody>
      </p:sp>
    </p:spTree>
    <p:extLst>
      <p:ext uri="{BB962C8B-B14F-4D97-AF65-F5344CB8AC3E}">
        <p14:creationId xmlns:p14="http://schemas.microsoft.com/office/powerpoint/2010/main" val="346649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68450" y="586919"/>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nl-NL" dirty="0"/>
              <a:t>https://realpython.com/python-scipy-fft/</a:t>
            </a:r>
          </a:p>
        </p:txBody>
      </p:sp>
      <p:sp>
        <p:nvSpPr>
          <p:cNvPr id="2" name="Title 1"/>
          <p:cNvSpPr>
            <a:spLocks noGrp="1"/>
          </p:cNvSpPr>
          <p:nvPr>
            <p:ph type="title"/>
          </p:nvPr>
        </p:nvSpPr>
        <p:spPr>
          <a:xfrm>
            <a:off x="2009775" y="188181"/>
            <a:ext cx="8658225" cy="1143000"/>
          </a:xfrm>
        </p:spPr>
        <p:txBody>
          <a:bodyPr>
            <a:normAutofit/>
          </a:bodyPr>
          <a:lstStyle/>
          <a:p>
            <a:r>
              <a:rPr lang="nl-NL" sz="2400" dirty="0">
                <a:solidFill>
                  <a:srgbClr val="FFC000"/>
                </a:solidFill>
              </a:rPr>
              <a:t>Maar </a:t>
            </a:r>
            <a:r>
              <a:rPr lang="nl-NL" sz="2400" dirty="0"/>
              <a:t> wat nu als je frequentie v/d seizoensinvloed niet weet?</a:t>
            </a:r>
          </a:p>
        </p:txBody>
      </p:sp>
      <p:sp>
        <p:nvSpPr>
          <p:cNvPr id="3" name="Content Placeholder 2"/>
          <p:cNvSpPr>
            <a:spLocks noGrp="1"/>
          </p:cNvSpPr>
          <p:nvPr>
            <p:ph sz="half" idx="1"/>
          </p:nvPr>
        </p:nvSpPr>
        <p:spPr>
          <a:xfrm>
            <a:off x="1981200" y="1092201"/>
            <a:ext cx="8229600" cy="457200"/>
          </a:xfrm>
        </p:spPr>
        <p:txBody>
          <a:bodyPr/>
          <a:lstStyle/>
          <a:p>
            <a:r>
              <a:rPr lang="nl-NL" b="1" dirty="0"/>
              <a:t>De </a:t>
            </a:r>
            <a:r>
              <a:rPr lang="nl-NL" b="1" dirty="0" err="1"/>
              <a:t>Fourier</a:t>
            </a:r>
            <a:r>
              <a:rPr lang="nl-NL" b="1" dirty="0"/>
              <a:t> transformatie in Python</a:t>
            </a:r>
            <a:endParaRPr lang="nl-NL" dirty="0"/>
          </a:p>
        </p:txBody>
      </p:sp>
      <p:sp>
        <p:nvSpPr>
          <p:cNvPr id="10" name="Rectangle 9"/>
          <p:cNvSpPr/>
          <p:nvPr/>
        </p:nvSpPr>
        <p:spPr>
          <a:xfrm>
            <a:off x="1981200" y="1425528"/>
            <a:ext cx="7480300" cy="369332"/>
          </a:xfrm>
          <a:prstGeom prst="rect">
            <a:avLst/>
          </a:prstGeom>
        </p:spPr>
        <p:txBody>
          <a:bodyPr wrap="square">
            <a:spAutoFit/>
          </a:bodyPr>
          <a:lstStyle/>
          <a:p>
            <a:endParaRPr lang="nl-NL" dirty="0"/>
          </a:p>
        </p:txBody>
      </p:sp>
      <p:sp>
        <p:nvSpPr>
          <p:cNvPr id="5" name="Rectangle 4"/>
          <p:cNvSpPr/>
          <p:nvPr/>
        </p:nvSpPr>
        <p:spPr>
          <a:xfrm>
            <a:off x="6000750" y="6588125"/>
            <a:ext cx="4572000" cy="215444"/>
          </a:xfrm>
          <a:prstGeom prst="rect">
            <a:avLst/>
          </a:prstGeom>
        </p:spPr>
        <p:txBody>
          <a:bodyPr>
            <a:spAutoFit/>
          </a:bodyPr>
          <a:lstStyle/>
          <a:p>
            <a:pPr algn="r"/>
            <a:r>
              <a:rPr lang="nl-NL" sz="800" dirty="0">
                <a:hlinkClick r:id="rId2"/>
              </a:rPr>
              <a:t>https://anomaly.io/detect-seasonality-using-fourier-transform-r/</a:t>
            </a:r>
            <a:r>
              <a:rPr lang="nl-NL" sz="800" dirty="0"/>
              <a:t> </a:t>
            </a:r>
          </a:p>
        </p:txBody>
      </p:sp>
      <p:pic>
        <p:nvPicPr>
          <p:cNvPr id="15" name="Afbeelding 14">
            <a:extLst>
              <a:ext uri="{FF2B5EF4-FFF2-40B4-BE49-F238E27FC236}">
                <a16:creationId xmlns:a16="http://schemas.microsoft.com/office/drawing/2014/main" id="{8D9D2903-114F-4E44-9F66-C277555669D8}"/>
              </a:ext>
            </a:extLst>
          </p:cNvPr>
          <p:cNvPicPr>
            <a:picLocks noChangeAspect="1"/>
          </p:cNvPicPr>
          <p:nvPr/>
        </p:nvPicPr>
        <p:blipFill>
          <a:blip r:embed="rId3"/>
          <a:stretch>
            <a:fillRect/>
          </a:stretch>
        </p:blipFill>
        <p:spPr>
          <a:xfrm>
            <a:off x="4038129" y="4687696"/>
            <a:ext cx="4601514" cy="1843235"/>
          </a:xfrm>
          <a:prstGeom prst="rect">
            <a:avLst/>
          </a:prstGeom>
        </p:spPr>
      </p:pic>
      <p:sp>
        <p:nvSpPr>
          <p:cNvPr id="24" name="Tekstvak 23">
            <a:extLst>
              <a:ext uri="{FF2B5EF4-FFF2-40B4-BE49-F238E27FC236}">
                <a16:creationId xmlns:a16="http://schemas.microsoft.com/office/drawing/2014/main" id="{ED752E56-A9E2-624F-B96C-0EFD844CB7A5}"/>
              </a:ext>
            </a:extLst>
          </p:cNvPr>
          <p:cNvSpPr txBox="1"/>
          <p:nvPr/>
        </p:nvSpPr>
        <p:spPr>
          <a:xfrm>
            <a:off x="6032054" y="6369906"/>
            <a:ext cx="4570210" cy="276999"/>
          </a:xfrm>
          <a:prstGeom prst="rect">
            <a:avLst/>
          </a:prstGeom>
          <a:noFill/>
        </p:spPr>
        <p:txBody>
          <a:bodyPr wrap="square">
            <a:spAutoFit/>
          </a:bodyPr>
          <a:lstStyle/>
          <a:p>
            <a:pPr algn="r"/>
            <a:r>
              <a:rPr lang="nl-NL" sz="1200" dirty="0"/>
              <a:t> </a:t>
            </a:r>
            <a:r>
              <a:rPr lang="nl-NL" sz="1200" dirty="0">
                <a:hlinkClick r:id="rId4"/>
              </a:rPr>
              <a:t>https://realpython.com/python-scipy-fft/</a:t>
            </a:r>
            <a:r>
              <a:rPr lang="nl-NL" sz="1200" dirty="0"/>
              <a:t> </a:t>
            </a:r>
          </a:p>
        </p:txBody>
      </p:sp>
      <p:pic>
        <p:nvPicPr>
          <p:cNvPr id="25" name="Afbeelding 26">
            <a:extLst>
              <a:ext uri="{FF2B5EF4-FFF2-40B4-BE49-F238E27FC236}">
                <a16:creationId xmlns:a16="http://schemas.microsoft.com/office/drawing/2014/main" id="{9B625D5E-6E95-7D49-BBA1-8567C61925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2203" y="1728982"/>
            <a:ext cx="5230270" cy="2901519"/>
          </a:xfrm>
          <a:prstGeom prst="rect">
            <a:avLst/>
          </a:prstGeom>
        </p:spPr>
      </p:pic>
    </p:spTree>
    <p:extLst>
      <p:ext uri="{BB962C8B-B14F-4D97-AF65-F5344CB8AC3E}">
        <p14:creationId xmlns:p14="http://schemas.microsoft.com/office/powerpoint/2010/main" val="1493305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 name="CustomShape 1"/>
          <p:cNvSpPr/>
          <p:nvPr/>
        </p:nvSpPr>
        <p:spPr>
          <a:xfrm>
            <a:off x="1624800" y="864000"/>
            <a:ext cx="8942400" cy="5993640"/>
          </a:xfrm>
          <a:prstGeom prst="rect">
            <a:avLst/>
          </a:prstGeom>
          <a:solidFill>
            <a:schemeClr val="bg1"/>
          </a:solidFill>
          <a:ln>
            <a:noFill/>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a:lstStyle/>
          <a:p>
            <a:endParaRPr lang="nl-NL"/>
          </a:p>
        </p:txBody>
      </p:sp>
      <p:sp>
        <p:nvSpPr>
          <p:cNvPr id="269" name="TextShape 2"/>
          <p:cNvSpPr txBox="1"/>
          <p:nvPr/>
        </p:nvSpPr>
        <p:spPr>
          <a:xfrm>
            <a:off x="1737840" y="0"/>
            <a:ext cx="8229240" cy="1142640"/>
          </a:xfrm>
          <a:prstGeom prst="rect">
            <a:avLst/>
          </a:prstGeom>
          <a:noFill/>
          <a:ln>
            <a:noFill/>
          </a:ln>
        </p:spPr>
        <p:txBody>
          <a:bodyPr anchor="ctr">
            <a:noAutofit/>
          </a:bodyPr>
          <a:lstStyle/>
          <a:p>
            <a:pPr>
              <a:lnSpc>
                <a:spcPct val="100000"/>
              </a:lnSpc>
            </a:pPr>
            <a:r>
              <a:rPr lang="nl-NL" sz="3200" b="1" spc="-1" dirty="0">
                <a:solidFill>
                  <a:srgbClr val="555555"/>
                </a:solidFill>
                <a:latin typeface="&amp;quot"/>
              </a:rPr>
              <a:t>Timeseries</a:t>
            </a:r>
            <a:endParaRPr lang="nl-NL" sz="3200" spc="-1" dirty="0">
              <a:latin typeface="Calibri"/>
            </a:endParaRPr>
          </a:p>
        </p:txBody>
      </p:sp>
      <p:pic>
        <p:nvPicPr>
          <p:cNvPr id="270" name="Picture 3"/>
          <p:cNvPicPr/>
          <p:nvPr/>
        </p:nvPicPr>
        <p:blipFill>
          <a:blip r:embed="rId2"/>
          <a:stretch/>
        </p:blipFill>
        <p:spPr>
          <a:xfrm>
            <a:off x="4743840" y="249499"/>
            <a:ext cx="5710320" cy="2854800"/>
          </a:xfrm>
          <a:prstGeom prst="rect">
            <a:avLst/>
          </a:prstGeom>
          <a:ln>
            <a:noFill/>
          </a:ln>
        </p:spPr>
      </p:pic>
      <p:pic>
        <p:nvPicPr>
          <p:cNvPr id="271" name="Picture 5"/>
          <p:cNvPicPr/>
          <p:nvPr/>
        </p:nvPicPr>
        <p:blipFill>
          <a:blip r:embed="rId3"/>
          <a:stretch/>
        </p:blipFill>
        <p:spPr>
          <a:xfrm>
            <a:off x="4879560" y="3952770"/>
            <a:ext cx="5665680" cy="2854800"/>
          </a:xfrm>
          <a:prstGeom prst="rect">
            <a:avLst/>
          </a:prstGeom>
          <a:ln>
            <a:noFill/>
          </a:ln>
        </p:spPr>
      </p:pic>
      <p:sp>
        <p:nvSpPr>
          <p:cNvPr id="272" name="CustomShape 3"/>
          <p:cNvSpPr/>
          <p:nvPr/>
        </p:nvSpPr>
        <p:spPr>
          <a:xfrm>
            <a:off x="1930800" y="2767320"/>
            <a:ext cx="2948400" cy="54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000" i="1" spc="-1">
                <a:solidFill>
                  <a:srgbClr val="008000"/>
                </a:solidFill>
                <a:latin typeface="Consolas"/>
              </a:rPr>
              <a:t># take the differnces</a:t>
            </a:r>
            <a:br/>
            <a:r>
              <a:rPr lang="en-US" sz="1000" spc="-1">
                <a:latin typeface="Consolas"/>
              </a:rPr>
              <a:t>tmpdiff&lt;-diff</a:t>
            </a:r>
            <a:r>
              <a:rPr lang="en-US" sz="1000" spc="-1">
                <a:solidFill>
                  <a:srgbClr val="800000"/>
                </a:solidFill>
                <a:latin typeface="Consolas"/>
              </a:rPr>
              <a:t>(</a:t>
            </a:r>
            <a:r>
              <a:rPr lang="en-US" sz="1000" spc="-1">
                <a:latin typeface="Consolas"/>
              </a:rPr>
              <a:t>x, differences </a:t>
            </a:r>
            <a:r>
              <a:rPr lang="en-US" sz="1000" b="1" spc="-1">
                <a:solidFill>
                  <a:srgbClr val="C00080"/>
                </a:solidFill>
                <a:latin typeface="Consolas"/>
              </a:rPr>
              <a:t>=</a:t>
            </a:r>
            <a:r>
              <a:rPr lang="en-US" sz="1000" spc="-1">
                <a:latin typeface="Consolas"/>
              </a:rPr>
              <a:t> 1</a:t>
            </a:r>
            <a:r>
              <a:rPr lang="en-US" sz="1000" spc="-1">
                <a:solidFill>
                  <a:srgbClr val="800000"/>
                </a:solidFill>
                <a:latin typeface="Consolas"/>
              </a:rPr>
              <a:t>)</a:t>
            </a:r>
            <a:br/>
            <a:endParaRPr lang="en-US" sz="1000" spc="-1">
              <a:latin typeface="Arial"/>
            </a:endParaRPr>
          </a:p>
        </p:txBody>
      </p:sp>
      <p:sp>
        <p:nvSpPr>
          <p:cNvPr id="273" name="CustomShape 4"/>
          <p:cNvSpPr/>
          <p:nvPr/>
        </p:nvSpPr>
        <p:spPr>
          <a:xfrm>
            <a:off x="7413240" y="3115380"/>
            <a:ext cx="779760" cy="804960"/>
          </a:xfrm>
          <a:prstGeom prst="downArrow">
            <a:avLst>
              <a:gd name="adj1" fmla="val 50000"/>
              <a:gd name="adj2" fmla="val 50000"/>
            </a:avLst>
          </a:prstGeom>
          <a:solidFill>
            <a:schemeClr val="accent1"/>
          </a:solidFill>
          <a:ln>
            <a:noFill/>
          </a:ln>
          <a:effectLst>
            <a:outerShdw blurRad="4000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a:lstStyle/>
          <a:p>
            <a:endParaRPr lang="nl-NL"/>
          </a:p>
        </p:txBody>
      </p:sp>
      <p:sp>
        <p:nvSpPr>
          <p:cNvPr id="2" name="Rechthoek 1">
            <a:extLst>
              <a:ext uri="{FF2B5EF4-FFF2-40B4-BE49-F238E27FC236}">
                <a16:creationId xmlns:a16="http://schemas.microsoft.com/office/drawing/2014/main" id="{53532A57-9938-264B-9483-69ADD29BCD3D}"/>
              </a:ext>
            </a:extLst>
          </p:cNvPr>
          <p:cNvSpPr/>
          <p:nvPr/>
        </p:nvSpPr>
        <p:spPr>
          <a:xfrm>
            <a:off x="1602840" y="6384241"/>
            <a:ext cx="4572000" cy="246221"/>
          </a:xfrm>
          <a:prstGeom prst="rect">
            <a:avLst/>
          </a:prstGeom>
        </p:spPr>
        <p:txBody>
          <a:bodyPr>
            <a:spAutoFit/>
          </a:bodyPr>
          <a:lstStyle/>
          <a:p>
            <a:r>
              <a:rPr lang="en-US" sz="1000">
                <a:hlinkClick r:id="rId4"/>
              </a:rPr>
              <a:t>https://cran.r-project.org/web/packages/tsoutliers/tsoutliers.pdf</a:t>
            </a:r>
            <a:r>
              <a:rPr lang="en-US" sz="1000"/>
              <a:t> </a:t>
            </a:r>
          </a:p>
        </p:txBody>
      </p:sp>
      <p:sp>
        <p:nvSpPr>
          <p:cNvPr id="3" name="Rechthoek 2">
            <a:extLst>
              <a:ext uri="{FF2B5EF4-FFF2-40B4-BE49-F238E27FC236}">
                <a16:creationId xmlns:a16="http://schemas.microsoft.com/office/drawing/2014/main" id="{65A9C196-C7EE-134E-89D4-9FE5BF95A8A7}"/>
              </a:ext>
            </a:extLst>
          </p:cNvPr>
          <p:cNvSpPr/>
          <p:nvPr/>
        </p:nvSpPr>
        <p:spPr>
          <a:xfrm>
            <a:off x="1557931" y="6098534"/>
            <a:ext cx="4572000" cy="246221"/>
          </a:xfrm>
          <a:prstGeom prst="rect">
            <a:avLst/>
          </a:prstGeom>
        </p:spPr>
        <p:txBody>
          <a:bodyPr>
            <a:spAutoFit/>
          </a:bodyPr>
          <a:lstStyle/>
          <a:p>
            <a:r>
              <a:rPr lang="en-US" sz="1000" dirty="0">
                <a:hlinkClick r:id="rId5"/>
              </a:rPr>
              <a:t>https://pkg.robjhyndman.com/forecast/reference/tsclean.html</a:t>
            </a:r>
            <a:r>
              <a:rPr lang="en-US" sz="1000" dirty="0"/>
              <a:t> </a:t>
            </a:r>
          </a:p>
        </p:txBody>
      </p:sp>
    </p:spTree>
    <p:extLst>
      <p:ext uri="{BB962C8B-B14F-4D97-AF65-F5344CB8AC3E}">
        <p14:creationId xmlns:p14="http://schemas.microsoft.com/office/powerpoint/2010/main" val="305658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99CA2B-0B8F-7A43-BCD8-B55A4337C77E}"/>
              </a:ext>
            </a:extLst>
          </p:cNvPr>
          <p:cNvSpPr/>
          <p:nvPr/>
        </p:nvSpPr>
        <p:spPr>
          <a:xfrm>
            <a:off x="1568450" y="586919"/>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https://realpython.com/python-scipy-fft/</a:t>
            </a:r>
          </a:p>
        </p:txBody>
      </p:sp>
      <p:sp>
        <p:nvSpPr>
          <p:cNvPr id="7" name="Title 1">
            <a:extLst>
              <a:ext uri="{FF2B5EF4-FFF2-40B4-BE49-F238E27FC236}">
                <a16:creationId xmlns:a16="http://schemas.microsoft.com/office/drawing/2014/main" id="{C203CB11-889A-EE4B-A864-D4441AEAD4FF}"/>
              </a:ext>
            </a:extLst>
          </p:cNvPr>
          <p:cNvSpPr txBox="1">
            <a:spLocks/>
          </p:cNvSpPr>
          <p:nvPr/>
        </p:nvSpPr>
        <p:spPr>
          <a:xfrm>
            <a:off x="2009775" y="188181"/>
            <a:ext cx="8658225"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none">
                <a:solidFill>
                  <a:srgbClr val="25167A"/>
                </a:solidFill>
                <a:latin typeface="Arial"/>
                <a:ea typeface="+mj-ea"/>
                <a:cs typeface="Arial"/>
              </a:defRPr>
            </a:lvl1pPr>
          </a:lstStyle>
          <a:p>
            <a:r>
              <a:rPr lang="en-US" sz="2400">
                <a:solidFill>
                  <a:srgbClr val="FFC000"/>
                </a:solidFill>
              </a:rPr>
              <a:t>Maar </a:t>
            </a:r>
            <a:r>
              <a:rPr lang="en-US" sz="2400"/>
              <a:t> wat nu als je frequentie</a:t>
            </a:r>
            <a:r>
              <a:rPr lang="nl-NL" sz="2400"/>
              <a:t>s</a:t>
            </a:r>
            <a:r>
              <a:rPr lang="en-US" sz="2400"/>
              <a:t> niet weet?</a:t>
            </a:r>
          </a:p>
        </p:txBody>
      </p:sp>
      <p:sp>
        <p:nvSpPr>
          <p:cNvPr id="9" name="Content Placeholder 2">
            <a:extLst>
              <a:ext uri="{FF2B5EF4-FFF2-40B4-BE49-F238E27FC236}">
                <a16:creationId xmlns:a16="http://schemas.microsoft.com/office/drawing/2014/main" id="{73F17BB5-F88B-0B44-8D50-F02722C64943}"/>
              </a:ext>
            </a:extLst>
          </p:cNvPr>
          <p:cNvSpPr txBox="1">
            <a:spLocks/>
          </p:cNvSpPr>
          <p:nvPr/>
        </p:nvSpPr>
        <p:spPr>
          <a:xfrm>
            <a:off x="1981200" y="1092201"/>
            <a:ext cx="8229600" cy="45720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a:solidFill>
                  <a:srgbClr val="222222"/>
                </a:solidFill>
                <a:latin typeface="source sans pro" panose="02000000000000000000" pitchFamily="2" charset="0"/>
              </a:rPr>
              <a:t>Time Domain vs Frequency Domain</a:t>
            </a:r>
          </a:p>
        </p:txBody>
      </p:sp>
      <p:sp>
        <p:nvSpPr>
          <p:cNvPr id="11" name="Rectangle 9">
            <a:extLst>
              <a:ext uri="{FF2B5EF4-FFF2-40B4-BE49-F238E27FC236}">
                <a16:creationId xmlns:a16="http://schemas.microsoft.com/office/drawing/2014/main" id="{6C679411-1D5D-BD46-8043-D5F84A00B297}"/>
              </a:ext>
            </a:extLst>
          </p:cNvPr>
          <p:cNvSpPr/>
          <p:nvPr/>
        </p:nvSpPr>
        <p:spPr>
          <a:xfrm>
            <a:off x="1981200" y="1425528"/>
            <a:ext cx="7480300" cy="369332"/>
          </a:xfrm>
          <a:prstGeom prst="rect">
            <a:avLst/>
          </a:prstGeom>
        </p:spPr>
        <p:txBody>
          <a:bodyPr wrap="square">
            <a:spAutoFit/>
          </a:bodyPr>
          <a:lstStyle/>
          <a:p>
            <a:endParaRPr lang="en-US"/>
          </a:p>
        </p:txBody>
      </p:sp>
      <p:sp>
        <p:nvSpPr>
          <p:cNvPr id="13" name="Rectangle 4">
            <a:extLst>
              <a:ext uri="{FF2B5EF4-FFF2-40B4-BE49-F238E27FC236}">
                <a16:creationId xmlns:a16="http://schemas.microsoft.com/office/drawing/2014/main" id="{9B1CF365-19AD-9F4E-8D61-9D55A768312C}"/>
              </a:ext>
            </a:extLst>
          </p:cNvPr>
          <p:cNvSpPr/>
          <p:nvPr/>
        </p:nvSpPr>
        <p:spPr>
          <a:xfrm>
            <a:off x="6000750" y="6588125"/>
            <a:ext cx="4572000" cy="215444"/>
          </a:xfrm>
          <a:prstGeom prst="rect">
            <a:avLst/>
          </a:prstGeom>
        </p:spPr>
        <p:txBody>
          <a:bodyPr>
            <a:spAutoFit/>
          </a:bodyPr>
          <a:lstStyle/>
          <a:p>
            <a:pPr algn="r"/>
            <a:r>
              <a:rPr lang="en-US" sz="800">
                <a:hlinkClick r:id="rId2"/>
              </a:rPr>
              <a:t>https://anomaly.io/detect-seasonality-using-fourier-transform-r/</a:t>
            </a:r>
            <a:r>
              <a:rPr lang="en-US" sz="800"/>
              <a:t> </a:t>
            </a:r>
          </a:p>
        </p:txBody>
      </p:sp>
      <p:sp>
        <p:nvSpPr>
          <p:cNvPr id="17" name="Tekstvak 16">
            <a:extLst>
              <a:ext uri="{FF2B5EF4-FFF2-40B4-BE49-F238E27FC236}">
                <a16:creationId xmlns:a16="http://schemas.microsoft.com/office/drawing/2014/main" id="{6654D277-1643-B041-98FA-921C8E805C64}"/>
              </a:ext>
            </a:extLst>
          </p:cNvPr>
          <p:cNvSpPr txBox="1"/>
          <p:nvPr/>
        </p:nvSpPr>
        <p:spPr>
          <a:xfrm>
            <a:off x="6032054" y="6369906"/>
            <a:ext cx="4570210" cy="276999"/>
          </a:xfrm>
          <a:prstGeom prst="rect">
            <a:avLst/>
          </a:prstGeom>
          <a:noFill/>
        </p:spPr>
        <p:txBody>
          <a:bodyPr wrap="square">
            <a:spAutoFit/>
          </a:bodyPr>
          <a:lstStyle/>
          <a:p>
            <a:pPr algn="r"/>
            <a:r>
              <a:rPr lang="nl-NL" sz="1200"/>
              <a:t> </a:t>
            </a:r>
            <a:r>
              <a:rPr lang="nl-NL" sz="1200">
                <a:hlinkClick r:id="rId3"/>
              </a:rPr>
              <a:t>https://realpython.com/python-scipy-fft/</a:t>
            </a:r>
            <a:r>
              <a:rPr lang="nl-NL" sz="1200"/>
              <a:t> </a:t>
            </a:r>
          </a:p>
        </p:txBody>
      </p:sp>
      <p:pic>
        <p:nvPicPr>
          <p:cNvPr id="29" name="Afbeelding 29">
            <a:extLst>
              <a:ext uri="{FF2B5EF4-FFF2-40B4-BE49-F238E27FC236}">
                <a16:creationId xmlns:a16="http://schemas.microsoft.com/office/drawing/2014/main" id="{4FF7EBB5-0E6A-5C41-9C32-6CAA1AB9F4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7127" y="1499995"/>
            <a:ext cx="4570210" cy="2619263"/>
          </a:xfrm>
          <a:prstGeom prst="rect">
            <a:avLst/>
          </a:prstGeom>
        </p:spPr>
      </p:pic>
      <p:pic>
        <p:nvPicPr>
          <p:cNvPr id="30" name="Afbeelding 30">
            <a:extLst>
              <a:ext uri="{FF2B5EF4-FFF2-40B4-BE49-F238E27FC236}">
                <a16:creationId xmlns:a16="http://schemas.microsoft.com/office/drawing/2014/main" id="{31912AE5-4AFD-8D41-836E-9F9DBAECBF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7078" y="3772491"/>
            <a:ext cx="4475186" cy="2488304"/>
          </a:xfrm>
          <a:prstGeom prst="rect">
            <a:avLst/>
          </a:prstGeom>
        </p:spPr>
      </p:pic>
      <p:sp>
        <p:nvSpPr>
          <p:cNvPr id="31" name="Tekstvak 30">
            <a:extLst>
              <a:ext uri="{FF2B5EF4-FFF2-40B4-BE49-F238E27FC236}">
                <a16:creationId xmlns:a16="http://schemas.microsoft.com/office/drawing/2014/main" id="{60CD85AA-2E64-A542-93A4-1AE2E23A08AD}"/>
              </a:ext>
            </a:extLst>
          </p:cNvPr>
          <p:cNvSpPr txBox="1"/>
          <p:nvPr/>
        </p:nvSpPr>
        <p:spPr>
          <a:xfrm>
            <a:off x="6356070" y="2013080"/>
            <a:ext cx="3922178" cy="1477328"/>
          </a:xfrm>
          <a:prstGeom prst="rect">
            <a:avLst/>
          </a:prstGeom>
          <a:noFill/>
        </p:spPr>
        <p:txBody>
          <a:bodyPr wrap="square" rtlCol="0">
            <a:spAutoFit/>
          </a:bodyPr>
          <a:lstStyle/>
          <a:p>
            <a:pPr algn="l"/>
            <a:r>
              <a:rPr lang="nl-NL"/>
              <a:t>Denk hierbij aan de machine die over de tijd een set van trillingen geeft</a:t>
            </a:r>
          </a:p>
          <a:p>
            <a:pPr algn="l"/>
            <a:endParaRPr lang="nl-NL"/>
          </a:p>
          <a:p>
            <a:pPr algn="l"/>
            <a:r>
              <a:rPr lang="nl-NL"/>
              <a:t>Denk aan het samplen van een stukje van deze set</a:t>
            </a:r>
          </a:p>
        </p:txBody>
      </p:sp>
      <p:sp>
        <p:nvSpPr>
          <p:cNvPr id="32" name="Tekstvak 31">
            <a:extLst>
              <a:ext uri="{FF2B5EF4-FFF2-40B4-BE49-F238E27FC236}">
                <a16:creationId xmlns:a16="http://schemas.microsoft.com/office/drawing/2014/main" id="{A2D25564-F34C-0747-BBE1-C4004D5F9BCD}"/>
              </a:ext>
            </a:extLst>
          </p:cNvPr>
          <p:cNvSpPr txBox="1"/>
          <p:nvPr/>
        </p:nvSpPr>
        <p:spPr>
          <a:xfrm>
            <a:off x="5179811" y="2515494"/>
            <a:ext cx="1828800" cy="369332"/>
          </a:xfrm>
          <a:prstGeom prst="rect">
            <a:avLst/>
          </a:prstGeom>
          <a:noFill/>
        </p:spPr>
        <p:txBody>
          <a:bodyPr wrap="square" rtlCol="0">
            <a:spAutoFit/>
          </a:bodyPr>
          <a:lstStyle/>
          <a:p>
            <a:pPr algn="l"/>
            <a:endParaRPr lang="nl-NL"/>
          </a:p>
        </p:txBody>
      </p:sp>
      <p:sp>
        <p:nvSpPr>
          <p:cNvPr id="33" name="Tekstvak 32">
            <a:extLst>
              <a:ext uri="{FF2B5EF4-FFF2-40B4-BE49-F238E27FC236}">
                <a16:creationId xmlns:a16="http://schemas.microsoft.com/office/drawing/2014/main" id="{A0E3BD6E-36A0-5D45-9974-9B7ACFA09993}"/>
              </a:ext>
            </a:extLst>
          </p:cNvPr>
          <p:cNvSpPr txBox="1"/>
          <p:nvPr/>
        </p:nvSpPr>
        <p:spPr>
          <a:xfrm>
            <a:off x="5179811" y="2515494"/>
            <a:ext cx="1828800" cy="369332"/>
          </a:xfrm>
          <a:prstGeom prst="rect">
            <a:avLst/>
          </a:prstGeom>
          <a:noFill/>
        </p:spPr>
        <p:txBody>
          <a:bodyPr wrap="square" rtlCol="0">
            <a:spAutoFit/>
          </a:bodyPr>
          <a:lstStyle/>
          <a:p>
            <a:pPr algn="l"/>
            <a:endParaRPr lang="nl-NL"/>
          </a:p>
        </p:txBody>
      </p:sp>
      <p:sp>
        <p:nvSpPr>
          <p:cNvPr id="34" name="Tekstvak 33">
            <a:extLst>
              <a:ext uri="{FF2B5EF4-FFF2-40B4-BE49-F238E27FC236}">
                <a16:creationId xmlns:a16="http://schemas.microsoft.com/office/drawing/2014/main" id="{82209DF5-66AD-6248-9636-C98951EF6C97}"/>
              </a:ext>
            </a:extLst>
          </p:cNvPr>
          <p:cNvSpPr txBox="1"/>
          <p:nvPr/>
        </p:nvSpPr>
        <p:spPr>
          <a:xfrm>
            <a:off x="2372273" y="3937000"/>
            <a:ext cx="3310530" cy="2031325"/>
          </a:xfrm>
          <a:prstGeom prst="rect">
            <a:avLst/>
          </a:prstGeom>
          <a:noFill/>
        </p:spPr>
        <p:txBody>
          <a:bodyPr wrap="square" rtlCol="0">
            <a:spAutoFit/>
          </a:bodyPr>
          <a:lstStyle/>
          <a:p>
            <a:pPr algn="ctr"/>
            <a:r>
              <a:rPr lang="nl-NL" dirty="0"/>
              <a:t>Dit is waar een sample stukje audio / trilling uit opgebouwd is.</a:t>
            </a:r>
          </a:p>
          <a:p>
            <a:pPr algn="ctr"/>
            <a:endParaRPr lang="nl-NL" dirty="0"/>
          </a:p>
          <a:p>
            <a:pPr algn="ctr"/>
            <a:r>
              <a:rPr lang="nl-NL" dirty="0"/>
              <a:t>Dus zou je kunnen kijken naar ongewenste/nieuwe frequenties die eerder in een sample nog niet voorkwamen</a:t>
            </a:r>
          </a:p>
        </p:txBody>
      </p:sp>
    </p:spTree>
    <p:extLst>
      <p:ext uri="{BB962C8B-B14F-4D97-AF65-F5344CB8AC3E}">
        <p14:creationId xmlns:p14="http://schemas.microsoft.com/office/powerpoint/2010/main" val="2995471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dirty="0"/>
          </a:p>
        </p:txBody>
      </p:sp>
      <p:sp>
        <p:nvSpPr>
          <p:cNvPr id="2" name="Title 1"/>
          <p:cNvSpPr>
            <a:spLocks noGrp="1"/>
          </p:cNvSpPr>
          <p:nvPr>
            <p:ph type="title"/>
          </p:nvPr>
        </p:nvSpPr>
        <p:spPr>
          <a:xfrm>
            <a:off x="2009775" y="188181"/>
            <a:ext cx="8658225" cy="1143000"/>
          </a:xfrm>
        </p:spPr>
        <p:txBody>
          <a:bodyPr>
            <a:normAutofit/>
          </a:bodyPr>
          <a:lstStyle/>
          <a:p>
            <a:r>
              <a:rPr lang="nl-NL" sz="2400" dirty="0">
                <a:solidFill>
                  <a:srgbClr val="FFC000"/>
                </a:solidFill>
              </a:rPr>
              <a:t>Maar </a:t>
            </a:r>
            <a:r>
              <a:rPr lang="nl-NL" sz="2400" dirty="0"/>
              <a:t> wat nu als je frequentie </a:t>
            </a:r>
            <a:r>
              <a:rPr lang="nl-NL" sz="2400" dirty="0" err="1"/>
              <a:t>vd</a:t>
            </a:r>
            <a:r>
              <a:rPr lang="nl-NL" sz="2400" dirty="0"/>
              <a:t> seizoensinvloed niet weet?</a:t>
            </a:r>
          </a:p>
        </p:txBody>
      </p:sp>
      <p:sp>
        <p:nvSpPr>
          <p:cNvPr id="3" name="Content Placeholder 2"/>
          <p:cNvSpPr>
            <a:spLocks noGrp="1"/>
          </p:cNvSpPr>
          <p:nvPr>
            <p:ph sz="half" idx="1"/>
          </p:nvPr>
        </p:nvSpPr>
        <p:spPr>
          <a:xfrm>
            <a:off x="1981200" y="1092201"/>
            <a:ext cx="8229600" cy="457200"/>
          </a:xfrm>
        </p:spPr>
        <p:txBody>
          <a:bodyPr/>
          <a:lstStyle/>
          <a:p>
            <a:r>
              <a:rPr lang="nl-NL" b="1" dirty="0"/>
              <a:t>De </a:t>
            </a:r>
            <a:r>
              <a:rPr lang="nl-NL" b="1" dirty="0" err="1"/>
              <a:t>Fourier</a:t>
            </a:r>
            <a:r>
              <a:rPr lang="nl-NL" b="1" dirty="0"/>
              <a:t> transformatie – dummy </a:t>
            </a:r>
            <a:r>
              <a:rPr lang="nl-NL" b="1" dirty="0" err="1"/>
              <a:t>style</a:t>
            </a:r>
            <a:r>
              <a:rPr lang="nl-NL" b="1" dirty="0"/>
              <a:t> uitgelegd</a:t>
            </a:r>
            <a:endParaRPr lang="nl-NL"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050" y="2588482"/>
            <a:ext cx="1295400" cy="1314450"/>
          </a:xfrm>
          <a:prstGeom prst="rect">
            <a:avLst/>
          </a:prstGeom>
        </p:spPr>
      </p:pic>
      <p:pic>
        <p:nvPicPr>
          <p:cNvPr id="9218" name="Picture 2" descr="decompos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986339" y="2502757"/>
            <a:ext cx="4886325" cy="14859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981200" y="1425529"/>
            <a:ext cx="7480300" cy="646331"/>
          </a:xfrm>
          <a:prstGeom prst="rect">
            <a:avLst/>
          </a:prstGeom>
        </p:spPr>
        <p:txBody>
          <a:bodyPr wrap="square">
            <a:spAutoFit/>
          </a:bodyPr>
          <a:lstStyle/>
          <a:p>
            <a:r>
              <a:rPr lang="nl-NL" dirty="0"/>
              <a:t>De </a:t>
            </a:r>
            <a:r>
              <a:rPr lang="nl-NL" dirty="0" err="1"/>
              <a:t>Fourier</a:t>
            </a:r>
            <a:r>
              <a:rPr lang="nl-NL" dirty="0"/>
              <a:t> transformatie breekt een signaal uiteen naar alle mogelijke frequenties waar het signaal uit bestaat:</a:t>
            </a:r>
          </a:p>
        </p:txBody>
      </p:sp>
      <p:sp>
        <p:nvSpPr>
          <p:cNvPr id="11" name="Content Placeholder 2"/>
          <p:cNvSpPr txBox="1">
            <a:spLocks/>
          </p:cNvSpPr>
          <p:nvPr/>
        </p:nvSpPr>
        <p:spPr>
          <a:xfrm>
            <a:off x="2079624" y="2231465"/>
            <a:ext cx="1711326" cy="45720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1600" b="1" dirty="0"/>
              <a:t>een sinus</a:t>
            </a:r>
            <a:endParaRPr lang="nl-NL" sz="1600" dirty="0"/>
          </a:p>
        </p:txBody>
      </p:sp>
      <p:sp>
        <p:nvSpPr>
          <p:cNvPr id="12" name="Content Placeholder 2"/>
          <p:cNvSpPr txBox="1">
            <a:spLocks/>
          </p:cNvSpPr>
          <p:nvPr/>
        </p:nvSpPr>
        <p:spPr>
          <a:xfrm>
            <a:off x="4986338" y="2163936"/>
            <a:ext cx="3509962" cy="457200"/>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1600" b="1" dirty="0"/>
              <a:t>een samengesteld signaal</a:t>
            </a:r>
            <a:endParaRPr lang="nl-NL" sz="1600" dirty="0"/>
          </a:p>
        </p:txBody>
      </p:sp>
      <p:pic>
        <p:nvPicPr>
          <p:cNvPr id="9220" name="Picture 4" descr="periodo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4795733"/>
            <a:ext cx="5011736" cy="179239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079624" y="4231393"/>
            <a:ext cx="7480300" cy="646331"/>
          </a:xfrm>
          <a:prstGeom prst="rect">
            <a:avLst/>
          </a:prstGeom>
        </p:spPr>
        <p:txBody>
          <a:bodyPr wrap="square">
            <a:spAutoFit/>
          </a:bodyPr>
          <a:lstStyle/>
          <a:p>
            <a:r>
              <a:rPr lang="nl-NL" dirty="0"/>
              <a:t>Het resultaat is een grafiek waarbij de pieken de frequenties van de seizoensinvloed zijn, denk erom frequentie dus </a:t>
            </a:r>
            <a:r>
              <a:rPr lang="nl-NL" b="1" dirty="0">
                <a:latin typeface="Courier New" panose="02070309020205020404" pitchFamily="49" charset="0"/>
                <a:cs typeface="Courier New" panose="02070309020205020404" pitchFamily="49" charset="0"/>
              </a:rPr>
              <a:t>T = 1 / f</a:t>
            </a:r>
            <a:endParaRPr lang="nl-NL" dirty="0">
              <a:latin typeface="Courier New" panose="02070309020205020404" pitchFamily="49" charset="0"/>
              <a:cs typeface="Courier New" panose="02070309020205020404" pitchFamily="49" charset="0"/>
            </a:endParaRPr>
          </a:p>
        </p:txBody>
      </p:sp>
      <p:sp>
        <p:nvSpPr>
          <p:cNvPr id="7" name="Rectangle 6"/>
          <p:cNvSpPr/>
          <p:nvPr/>
        </p:nvSpPr>
        <p:spPr>
          <a:xfrm>
            <a:off x="2250913" y="3856226"/>
            <a:ext cx="1149674" cy="369332"/>
          </a:xfrm>
          <a:prstGeom prst="rect">
            <a:avLst/>
          </a:prstGeom>
        </p:spPr>
        <p:txBody>
          <a:bodyPr wrap="none">
            <a:spAutoFit/>
          </a:bodyPr>
          <a:lstStyle/>
          <a:p>
            <a:r>
              <a:rPr lang="nl-NL" dirty="0" err="1">
                <a:latin typeface="Courier New" panose="02070309020205020404" pitchFamily="49" charset="0"/>
                <a:cs typeface="Courier New" panose="02070309020205020404" pitchFamily="49" charset="0"/>
              </a:rPr>
              <a:t>Sin</a:t>
            </a:r>
            <a:r>
              <a:rPr lang="nl-NL" dirty="0">
                <a:latin typeface="Courier New" panose="02070309020205020404" pitchFamily="49" charset="0"/>
                <a:cs typeface="Courier New" panose="02070309020205020404" pitchFamily="49" charset="0"/>
              </a:rPr>
              <a:t>(</a:t>
            </a:r>
            <a:r>
              <a:rPr lang="nl-NL" dirty="0" err="1">
                <a:latin typeface="Courier New" panose="02070309020205020404" pitchFamily="49" charset="0"/>
                <a:cs typeface="Courier New" panose="02070309020205020404" pitchFamily="49" charset="0"/>
              </a:rPr>
              <a:t>ϖt</a:t>
            </a:r>
            <a:r>
              <a:rPr lang="nl-NL" dirty="0">
                <a:latin typeface="Courier New" panose="02070309020205020404" pitchFamily="49" charset="0"/>
                <a:cs typeface="Courier New" panose="02070309020205020404" pitchFamily="49" charset="0"/>
              </a:rPr>
              <a:t>)</a:t>
            </a:r>
            <a:endParaRPr lang="nl-NL" dirty="0"/>
          </a:p>
        </p:txBody>
      </p:sp>
    </p:spTree>
    <p:extLst>
      <p:ext uri="{BB962C8B-B14F-4D97-AF65-F5344CB8AC3E}">
        <p14:creationId xmlns:p14="http://schemas.microsoft.com/office/powerpoint/2010/main" val="1095507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A193E-D24A-1E46-BCC0-ED954F2CFE87}"/>
              </a:ext>
            </a:extLst>
          </p:cNvPr>
          <p:cNvSpPr>
            <a:spLocks noGrp="1"/>
          </p:cNvSpPr>
          <p:nvPr>
            <p:ph type="title"/>
          </p:nvPr>
        </p:nvSpPr>
        <p:spPr>
          <a:xfrm>
            <a:off x="165846" y="758731"/>
            <a:ext cx="10269071" cy="644593"/>
          </a:xfrm>
        </p:spPr>
        <p:txBody>
          <a:bodyPr>
            <a:normAutofit fontScale="90000"/>
          </a:bodyPr>
          <a:lstStyle/>
          <a:p>
            <a:r>
              <a:rPr lang="nl-NL" dirty="0"/>
              <a:t>Graag zorgen dat je </a:t>
            </a:r>
            <a:r>
              <a:rPr lang="nl-NL" dirty="0">
                <a:hlinkClick r:id="rId2"/>
              </a:rPr>
              <a:t>deze geniale uitleg </a:t>
            </a:r>
            <a:r>
              <a:rPr lang="nl-NL" dirty="0"/>
              <a:t>kijkt</a:t>
            </a:r>
          </a:p>
        </p:txBody>
      </p:sp>
      <p:pic>
        <p:nvPicPr>
          <p:cNvPr id="5" name="Afbeelding 4">
            <a:extLst>
              <a:ext uri="{FF2B5EF4-FFF2-40B4-BE49-F238E27FC236}">
                <a16:creationId xmlns:a16="http://schemas.microsoft.com/office/drawing/2014/main" id="{5E3B9B0A-6F10-D34A-9AE9-5F1444762935}"/>
              </a:ext>
            </a:extLst>
          </p:cNvPr>
          <p:cNvPicPr>
            <a:picLocks noChangeAspect="1"/>
          </p:cNvPicPr>
          <p:nvPr/>
        </p:nvPicPr>
        <p:blipFill>
          <a:blip r:embed="rId3"/>
          <a:stretch>
            <a:fillRect/>
          </a:stretch>
        </p:blipFill>
        <p:spPr>
          <a:xfrm>
            <a:off x="1568027" y="1672425"/>
            <a:ext cx="9055946" cy="5004600"/>
          </a:xfrm>
          <a:prstGeom prst="rect">
            <a:avLst/>
          </a:prstGeom>
        </p:spPr>
      </p:pic>
    </p:spTree>
    <p:extLst>
      <p:ext uri="{BB962C8B-B14F-4D97-AF65-F5344CB8AC3E}">
        <p14:creationId xmlns:p14="http://schemas.microsoft.com/office/powerpoint/2010/main" val="3395687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69A2D1-1ED8-9F48-8C8B-AFBF5BA768A6}"/>
              </a:ext>
            </a:extLst>
          </p:cNvPr>
          <p:cNvSpPr>
            <a:spLocks noGrp="1"/>
          </p:cNvSpPr>
          <p:nvPr>
            <p:ph type="title"/>
          </p:nvPr>
        </p:nvSpPr>
        <p:spPr>
          <a:xfrm>
            <a:off x="1703946" y="371435"/>
            <a:ext cx="9990215" cy="1143000"/>
          </a:xfrm>
        </p:spPr>
        <p:txBody>
          <a:bodyPr>
            <a:normAutofit/>
          </a:bodyPr>
          <a:lstStyle/>
          <a:p>
            <a:r>
              <a:rPr lang="nl-NL" sz="2800" b="1" dirty="0">
                <a:solidFill>
                  <a:srgbClr val="222222"/>
                </a:solidFill>
                <a:latin typeface="source sans pro" panose="020B0503030403020204" pitchFamily="34" charset="0"/>
              </a:rPr>
              <a:t>Praktisch voorbeeld: ongewenste ruis uit audio verwijderen</a:t>
            </a:r>
            <a:endParaRPr lang="nl-NL" sz="2800" dirty="0"/>
          </a:p>
        </p:txBody>
      </p:sp>
      <p:sp>
        <p:nvSpPr>
          <p:cNvPr id="3" name="Tijdelijke aanduiding voor inhoud 2">
            <a:extLst>
              <a:ext uri="{FF2B5EF4-FFF2-40B4-BE49-F238E27FC236}">
                <a16:creationId xmlns:a16="http://schemas.microsoft.com/office/drawing/2014/main" id="{405CF90F-7992-CB4A-8EA1-3DC10131D52E}"/>
              </a:ext>
            </a:extLst>
          </p:cNvPr>
          <p:cNvSpPr>
            <a:spLocks noGrp="1"/>
          </p:cNvSpPr>
          <p:nvPr>
            <p:ph sz="half" idx="1"/>
          </p:nvPr>
        </p:nvSpPr>
        <p:spPr>
          <a:xfrm>
            <a:off x="187082" y="1227381"/>
            <a:ext cx="9990215" cy="4039333"/>
          </a:xfrm>
        </p:spPr>
        <p:txBody>
          <a:bodyPr>
            <a:normAutofit/>
          </a:bodyPr>
          <a:lstStyle/>
          <a:p>
            <a:r>
              <a:rPr lang="nl-NL" sz="1200" dirty="0">
                <a:solidFill>
                  <a:srgbClr val="204A87"/>
                </a:solidFill>
                <a:latin typeface="Courier New" panose="02070309020205020404" pitchFamily="49" charset="0"/>
                <a:cs typeface="Courier New" panose="02070309020205020404" pitchFamily="49" charset="0"/>
              </a:rPr>
              <a:t>import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numpy</a:t>
            </a:r>
            <a:r>
              <a:rPr lang="nl-NL" sz="1200" dirty="0">
                <a:latin typeface="Courier New" panose="02070309020205020404" pitchFamily="49" charset="0"/>
                <a:cs typeface="Courier New" panose="02070309020205020404" pitchFamily="49" charset="0"/>
              </a:rPr>
              <a:t> </a:t>
            </a:r>
            <a:r>
              <a:rPr lang="nl-NL" sz="1200" dirty="0">
                <a:solidFill>
                  <a:srgbClr val="204A87"/>
                </a:solidFill>
                <a:latin typeface="Courier New" panose="02070309020205020404" pitchFamily="49" charset="0"/>
                <a:cs typeface="Courier New" panose="02070309020205020404" pitchFamily="49" charset="0"/>
              </a:rPr>
              <a:t>as</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np</a:t>
            </a:r>
            <a:r>
              <a:rPr lang="nl-NL" sz="1200" dirty="0">
                <a:latin typeface="Courier New" panose="02070309020205020404" pitchFamily="49" charset="0"/>
                <a:cs typeface="Courier New" panose="02070309020205020404" pitchFamily="49" charset="0"/>
              </a:rPr>
              <a:t> </a:t>
            </a:r>
          </a:p>
          <a:p>
            <a:r>
              <a:rPr lang="nl-NL" sz="1200" dirty="0" err="1">
                <a:solidFill>
                  <a:srgbClr val="204A87"/>
                </a:solidFill>
                <a:latin typeface="Courier New" panose="02070309020205020404" pitchFamily="49" charset="0"/>
                <a:cs typeface="Courier New" panose="02070309020205020404" pitchFamily="49" charset="0"/>
              </a:rPr>
              <a:t>from</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matplotlib</a:t>
            </a:r>
            <a:r>
              <a:rPr lang="nl-NL" sz="1200" dirty="0">
                <a:latin typeface="Courier New" panose="02070309020205020404" pitchFamily="49" charset="0"/>
                <a:cs typeface="Courier New" panose="02070309020205020404" pitchFamily="49" charset="0"/>
              </a:rPr>
              <a:t> </a:t>
            </a:r>
            <a:r>
              <a:rPr lang="nl-NL" sz="1200" dirty="0">
                <a:solidFill>
                  <a:srgbClr val="204A87"/>
                </a:solidFill>
                <a:latin typeface="Courier New" panose="02070309020205020404" pitchFamily="49" charset="0"/>
                <a:cs typeface="Courier New" panose="02070309020205020404" pitchFamily="49" charset="0"/>
              </a:rPr>
              <a:t>import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pyplot</a:t>
            </a:r>
            <a:r>
              <a:rPr lang="nl-NL" sz="1200" dirty="0">
                <a:latin typeface="Courier New" panose="02070309020205020404" pitchFamily="49" charset="0"/>
                <a:cs typeface="Courier New" panose="02070309020205020404" pitchFamily="49" charset="0"/>
              </a:rPr>
              <a:t> </a:t>
            </a:r>
            <a:r>
              <a:rPr lang="nl-NL" sz="1200" dirty="0">
                <a:solidFill>
                  <a:srgbClr val="204A87"/>
                </a:solidFill>
                <a:latin typeface="Courier New" panose="02070309020205020404" pitchFamily="49" charset="0"/>
                <a:cs typeface="Courier New" panose="02070309020205020404" pitchFamily="49" charset="0"/>
              </a:rPr>
              <a:t>as</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plt</a:t>
            </a:r>
            <a:r>
              <a:rPr lang="nl-NL" sz="1200" dirty="0">
                <a:latin typeface="Courier New" panose="02070309020205020404" pitchFamily="49" charset="0"/>
                <a:cs typeface="Courier New" panose="02070309020205020404" pitchFamily="49" charset="0"/>
              </a:rPr>
              <a:t> </a:t>
            </a:r>
          </a:p>
          <a:p>
            <a:endParaRPr lang="nl-NL" sz="1200" dirty="0">
              <a:solidFill>
                <a:srgbClr val="000000"/>
              </a:solidFill>
              <a:latin typeface="Courier New" panose="02070309020205020404" pitchFamily="49" charset="0"/>
              <a:cs typeface="Courier New" panose="02070309020205020404" pitchFamily="49" charset="0"/>
            </a:endParaRPr>
          </a:p>
          <a:p>
            <a:r>
              <a:rPr lang="nl-NL" sz="1200" dirty="0">
                <a:solidFill>
                  <a:srgbClr val="000000"/>
                </a:solidFill>
                <a:latin typeface="Courier New" panose="02070309020205020404" pitchFamily="49" charset="0"/>
                <a:cs typeface="Courier New" panose="02070309020205020404" pitchFamily="49" charset="0"/>
              </a:rPr>
              <a:t>SAMPLE_RATE</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a:solidFill>
                  <a:srgbClr val="0000CF"/>
                </a:solidFill>
                <a:latin typeface="Courier New" panose="02070309020205020404" pitchFamily="49" charset="0"/>
                <a:cs typeface="Courier New" panose="02070309020205020404" pitchFamily="49" charset="0"/>
              </a:rPr>
              <a:t>44100</a:t>
            </a:r>
            <a:r>
              <a:rPr lang="nl-NL" sz="1200" dirty="0">
                <a:latin typeface="Courier New" panose="02070309020205020404" pitchFamily="49" charset="0"/>
                <a:cs typeface="Courier New" panose="02070309020205020404" pitchFamily="49" charset="0"/>
              </a:rPr>
              <a:t> </a:t>
            </a:r>
            <a:r>
              <a:rPr lang="nl-NL" sz="1200" dirty="0">
                <a:solidFill>
                  <a:srgbClr val="8F5902"/>
                </a:solidFill>
                <a:latin typeface="Courier New" panose="02070309020205020404" pitchFamily="49" charset="0"/>
                <a:cs typeface="Courier New" panose="02070309020205020404" pitchFamily="49" charset="0"/>
              </a:rPr>
              <a:t># Hertz</a:t>
            </a:r>
            <a:r>
              <a:rPr lang="nl-NL" sz="1200" dirty="0">
                <a:latin typeface="Courier New" panose="02070309020205020404" pitchFamily="49" charset="0"/>
                <a:cs typeface="Courier New" panose="02070309020205020404" pitchFamily="49" charset="0"/>
              </a:rPr>
              <a:t> </a:t>
            </a:r>
          </a:p>
          <a:p>
            <a:r>
              <a:rPr lang="nl-NL" sz="1200" dirty="0">
                <a:solidFill>
                  <a:srgbClr val="000000"/>
                </a:solidFill>
                <a:latin typeface="Courier New" panose="02070309020205020404" pitchFamily="49" charset="0"/>
                <a:cs typeface="Courier New" panose="02070309020205020404" pitchFamily="49" charset="0"/>
              </a:rPr>
              <a:t>DURATION</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a:solidFill>
                  <a:srgbClr val="0000CF"/>
                </a:solidFill>
                <a:latin typeface="Courier New" panose="02070309020205020404" pitchFamily="49" charset="0"/>
                <a:cs typeface="Courier New" panose="02070309020205020404" pitchFamily="49" charset="0"/>
              </a:rPr>
              <a:t>5</a:t>
            </a:r>
            <a:r>
              <a:rPr lang="nl-NL" sz="1200" dirty="0">
                <a:latin typeface="Courier New" panose="02070309020205020404" pitchFamily="49" charset="0"/>
                <a:cs typeface="Courier New" panose="02070309020205020404" pitchFamily="49" charset="0"/>
              </a:rPr>
              <a:t> </a:t>
            </a:r>
            <a:r>
              <a:rPr lang="nl-NL" sz="1200" dirty="0">
                <a:solidFill>
                  <a:srgbClr val="8F5902"/>
                </a:solidFill>
                <a:latin typeface="Courier New" panose="02070309020205020404" pitchFamily="49" charset="0"/>
                <a:cs typeface="Courier New" panose="02070309020205020404" pitchFamily="49" charset="0"/>
              </a:rPr>
              <a:t># </a:t>
            </a:r>
            <a:r>
              <a:rPr lang="nl-NL" sz="1200" dirty="0" err="1">
                <a:solidFill>
                  <a:srgbClr val="8F5902"/>
                </a:solidFill>
                <a:latin typeface="Courier New" panose="02070309020205020404" pitchFamily="49" charset="0"/>
                <a:cs typeface="Courier New" panose="02070309020205020404" pitchFamily="49" charset="0"/>
              </a:rPr>
              <a:t>Seconds</a:t>
            </a:r>
            <a:r>
              <a:rPr lang="nl-NL" sz="1200" dirty="0">
                <a:latin typeface="Courier New" panose="02070309020205020404" pitchFamily="49" charset="0"/>
                <a:cs typeface="Courier New" panose="02070309020205020404" pitchFamily="49" charset="0"/>
              </a:rPr>
              <a:t> </a:t>
            </a:r>
          </a:p>
          <a:p>
            <a:endParaRPr lang="nl-NL" sz="1200" dirty="0">
              <a:solidFill>
                <a:srgbClr val="204A87"/>
              </a:solidFill>
              <a:latin typeface="Courier New" panose="02070309020205020404" pitchFamily="49" charset="0"/>
              <a:cs typeface="Courier New" panose="02070309020205020404" pitchFamily="49" charset="0"/>
            </a:endParaRPr>
          </a:p>
          <a:p>
            <a:r>
              <a:rPr lang="nl-NL" sz="1200" dirty="0" err="1">
                <a:solidFill>
                  <a:srgbClr val="204A87"/>
                </a:solidFill>
                <a:latin typeface="Courier New" panose="02070309020205020404" pitchFamily="49" charset="0"/>
                <a:cs typeface="Courier New" panose="02070309020205020404" pitchFamily="49" charset="0"/>
              </a:rPr>
              <a:t>def</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generate_sine_wave</a:t>
            </a:r>
            <a:r>
              <a:rPr lang="nl-NL" sz="1200" dirty="0">
                <a:solidFill>
                  <a:srgbClr val="000000"/>
                </a:solidFill>
                <a:latin typeface="Courier New" panose="02070309020205020404" pitchFamily="49" charset="0"/>
                <a:cs typeface="Courier New" panose="02070309020205020404" pitchFamily="49" charset="0"/>
              </a:rPr>
              <a:t>(</a:t>
            </a:r>
            <a:r>
              <a:rPr lang="nl-NL" sz="1200" dirty="0" err="1">
                <a:solidFill>
                  <a:srgbClr val="000000"/>
                </a:solidFill>
                <a:latin typeface="Courier New" panose="02070309020205020404" pitchFamily="49" charset="0"/>
                <a:cs typeface="Courier New" panose="02070309020205020404" pitchFamily="49" charset="0"/>
              </a:rPr>
              <a:t>freq</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sample_rate</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duration</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p>
          <a:p>
            <a:pPr marL="342900" lvl="1" indent="0">
              <a:buNone/>
            </a:pPr>
            <a:r>
              <a:rPr lang="nl-NL" sz="1200" dirty="0">
                <a:solidFill>
                  <a:srgbClr val="000000"/>
                </a:solidFill>
                <a:latin typeface="Courier New" panose="02070309020205020404" pitchFamily="49" charset="0"/>
                <a:cs typeface="Courier New" panose="02070309020205020404" pitchFamily="49" charset="0"/>
              </a:rPr>
              <a:t>x</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np</a:t>
            </a:r>
            <a:r>
              <a:rPr lang="nl-NL" sz="1200" dirty="0" err="1">
                <a:solidFill>
                  <a:srgbClr val="CE5C00"/>
                </a:solidFill>
                <a:latin typeface="Courier New" panose="02070309020205020404" pitchFamily="49" charset="0"/>
                <a:cs typeface="Courier New" panose="02070309020205020404" pitchFamily="49" charset="0"/>
              </a:rPr>
              <a:t>.</a:t>
            </a:r>
            <a:r>
              <a:rPr lang="nl-NL" sz="1200" dirty="0" err="1">
                <a:solidFill>
                  <a:srgbClr val="000000"/>
                </a:solidFill>
                <a:latin typeface="Courier New" panose="02070309020205020404" pitchFamily="49" charset="0"/>
                <a:cs typeface="Courier New" panose="02070309020205020404" pitchFamily="49" charset="0"/>
              </a:rPr>
              <a:t>linspace</a:t>
            </a:r>
            <a:r>
              <a:rPr lang="nl-NL" sz="1200" dirty="0">
                <a:solidFill>
                  <a:srgbClr val="000000"/>
                </a:solidFill>
                <a:latin typeface="Courier New" panose="02070309020205020404" pitchFamily="49" charset="0"/>
                <a:cs typeface="Courier New" panose="02070309020205020404" pitchFamily="49" charset="0"/>
              </a:rPr>
              <a:t>(</a:t>
            </a:r>
            <a:r>
              <a:rPr lang="nl-NL" sz="1200" dirty="0">
                <a:solidFill>
                  <a:srgbClr val="0000CF"/>
                </a:solidFill>
                <a:latin typeface="Courier New" panose="02070309020205020404" pitchFamily="49" charset="0"/>
                <a:cs typeface="Courier New" panose="02070309020205020404" pitchFamily="49" charset="0"/>
              </a:rPr>
              <a:t>0</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duration</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sample_rate</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duration</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endpoint</a:t>
            </a:r>
            <a:r>
              <a:rPr lang="nl-NL" sz="1200" dirty="0">
                <a:solidFill>
                  <a:srgbClr val="CE5C00"/>
                </a:solidFill>
                <a:latin typeface="Courier New" panose="02070309020205020404" pitchFamily="49" charset="0"/>
                <a:cs typeface="Courier New" panose="02070309020205020404" pitchFamily="49" charset="0"/>
              </a:rPr>
              <a:t>=</a:t>
            </a:r>
            <a:r>
              <a:rPr lang="nl-NL" sz="1200" dirty="0" err="1">
                <a:solidFill>
                  <a:srgbClr val="204A87"/>
                </a:solidFill>
                <a:latin typeface="Courier New" panose="02070309020205020404" pitchFamily="49" charset="0"/>
                <a:cs typeface="Courier New" panose="02070309020205020404" pitchFamily="49" charset="0"/>
              </a:rPr>
              <a:t>False</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p>
          <a:p>
            <a:pPr marL="342900" lvl="1" indent="0">
              <a:buNone/>
            </a:pPr>
            <a:r>
              <a:rPr lang="nl-NL" sz="1200" dirty="0" err="1">
                <a:solidFill>
                  <a:srgbClr val="000000"/>
                </a:solidFill>
                <a:latin typeface="Courier New" panose="02070309020205020404" pitchFamily="49" charset="0"/>
                <a:cs typeface="Courier New" panose="02070309020205020404" pitchFamily="49" charset="0"/>
              </a:rPr>
              <a:t>frequencies</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x</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freq</a:t>
            </a:r>
            <a:r>
              <a:rPr lang="nl-NL" sz="1200" dirty="0">
                <a:latin typeface="Courier New" panose="02070309020205020404" pitchFamily="49" charset="0"/>
                <a:cs typeface="Courier New" panose="02070309020205020404" pitchFamily="49" charset="0"/>
              </a:rPr>
              <a:t> </a:t>
            </a:r>
            <a:r>
              <a:rPr lang="nl-NL" sz="1200" dirty="0">
                <a:solidFill>
                  <a:srgbClr val="8F5902"/>
                </a:solidFill>
                <a:latin typeface="Courier New" panose="02070309020205020404" pitchFamily="49" charset="0"/>
                <a:cs typeface="Courier New" panose="02070309020205020404" pitchFamily="49" charset="0"/>
              </a:rPr>
              <a:t># 2pi </a:t>
            </a:r>
            <a:r>
              <a:rPr lang="nl-NL" sz="1200" dirty="0" err="1">
                <a:solidFill>
                  <a:srgbClr val="8F5902"/>
                </a:solidFill>
                <a:latin typeface="Courier New" panose="02070309020205020404" pitchFamily="49" charset="0"/>
                <a:cs typeface="Courier New" panose="02070309020205020404" pitchFamily="49" charset="0"/>
              </a:rPr>
              <a:t>because</a:t>
            </a:r>
            <a:r>
              <a:rPr lang="nl-NL" sz="1200" dirty="0">
                <a:solidFill>
                  <a:srgbClr val="8F5902"/>
                </a:solidFill>
                <a:latin typeface="Courier New" panose="02070309020205020404" pitchFamily="49" charset="0"/>
                <a:cs typeface="Courier New" panose="02070309020205020404" pitchFamily="49" charset="0"/>
              </a:rPr>
              <a:t> </a:t>
            </a:r>
            <a:r>
              <a:rPr lang="nl-NL" sz="1200" dirty="0" err="1">
                <a:solidFill>
                  <a:srgbClr val="8F5902"/>
                </a:solidFill>
                <a:latin typeface="Courier New" panose="02070309020205020404" pitchFamily="49" charset="0"/>
                <a:cs typeface="Courier New" panose="02070309020205020404" pitchFamily="49" charset="0"/>
              </a:rPr>
              <a:t>np.sin</a:t>
            </a:r>
            <a:r>
              <a:rPr lang="nl-NL" sz="1200" dirty="0">
                <a:solidFill>
                  <a:srgbClr val="8F5902"/>
                </a:solidFill>
                <a:latin typeface="Courier New" panose="02070309020205020404" pitchFamily="49" charset="0"/>
                <a:cs typeface="Courier New" panose="02070309020205020404" pitchFamily="49" charset="0"/>
              </a:rPr>
              <a:t> takes </a:t>
            </a:r>
            <a:r>
              <a:rPr lang="nl-NL" sz="1200" dirty="0" err="1">
                <a:solidFill>
                  <a:srgbClr val="8F5902"/>
                </a:solidFill>
                <a:latin typeface="Courier New" panose="02070309020205020404" pitchFamily="49" charset="0"/>
                <a:cs typeface="Courier New" panose="02070309020205020404" pitchFamily="49" charset="0"/>
              </a:rPr>
              <a:t>radians</a:t>
            </a:r>
            <a:r>
              <a:rPr lang="nl-NL" sz="1200" dirty="0">
                <a:latin typeface="Courier New" panose="02070309020205020404" pitchFamily="49" charset="0"/>
                <a:cs typeface="Courier New" panose="02070309020205020404" pitchFamily="49" charset="0"/>
              </a:rPr>
              <a:t> </a:t>
            </a:r>
          </a:p>
          <a:p>
            <a:pPr marL="342900" lvl="1" indent="0">
              <a:buNone/>
            </a:pPr>
            <a:r>
              <a:rPr lang="nl-NL" sz="1200" dirty="0">
                <a:solidFill>
                  <a:srgbClr val="000000"/>
                </a:solidFill>
                <a:latin typeface="Courier New" panose="02070309020205020404" pitchFamily="49" charset="0"/>
                <a:cs typeface="Courier New" panose="02070309020205020404" pitchFamily="49" charset="0"/>
              </a:rPr>
              <a:t>y</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np</a:t>
            </a:r>
            <a:r>
              <a:rPr lang="nl-NL" sz="1200" dirty="0" err="1">
                <a:solidFill>
                  <a:srgbClr val="CE5C00"/>
                </a:solidFill>
                <a:latin typeface="Courier New" panose="02070309020205020404" pitchFamily="49" charset="0"/>
                <a:cs typeface="Courier New" panose="02070309020205020404" pitchFamily="49" charset="0"/>
              </a:rPr>
              <a:t>.</a:t>
            </a:r>
            <a:r>
              <a:rPr lang="nl-NL" sz="1200" dirty="0" err="1">
                <a:solidFill>
                  <a:srgbClr val="000000"/>
                </a:solidFill>
                <a:latin typeface="Courier New" panose="02070309020205020404" pitchFamily="49" charset="0"/>
                <a:cs typeface="Courier New" panose="02070309020205020404" pitchFamily="49" charset="0"/>
              </a:rPr>
              <a:t>sin</a:t>
            </a:r>
            <a:r>
              <a:rPr lang="nl-NL" sz="1200" dirty="0">
                <a:solidFill>
                  <a:srgbClr val="000000"/>
                </a:solidFill>
                <a:latin typeface="Courier New" panose="02070309020205020404" pitchFamily="49" charset="0"/>
                <a:cs typeface="Courier New" panose="02070309020205020404" pitchFamily="49" charset="0"/>
              </a:rPr>
              <a:t>((</a:t>
            </a:r>
            <a:r>
              <a:rPr lang="nl-NL" sz="1200" dirty="0">
                <a:solidFill>
                  <a:srgbClr val="0000CF"/>
                </a:solidFill>
                <a:latin typeface="Courier New" panose="02070309020205020404" pitchFamily="49" charset="0"/>
                <a:cs typeface="Courier New" panose="02070309020205020404" pitchFamily="49" charset="0"/>
              </a:rPr>
              <a:t>2</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np</a:t>
            </a:r>
            <a:r>
              <a:rPr lang="nl-NL" sz="1200" dirty="0" err="1">
                <a:solidFill>
                  <a:srgbClr val="CE5C00"/>
                </a:solidFill>
                <a:latin typeface="Courier New" panose="02070309020205020404" pitchFamily="49" charset="0"/>
                <a:cs typeface="Courier New" panose="02070309020205020404" pitchFamily="49" charset="0"/>
              </a:rPr>
              <a:t>.</a:t>
            </a:r>
            <a:r>
              <a:rPr lang="nl-NL" sz="1200" dirty="0" err="1">
                <a:solidFill>
                  <a:srgbClr val="000000"/>
                </a:solidFill>
                <a:latin typeface="Courier New" panose="02070309020205020404" pitchFamily="49" charset="0"/>
                <a:cs typeface="Courier New" panose="02070309020205020404" pitchFamily="49" charset="0"/>
              </a:rPr>
              <a:t>pi</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frequencies</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p>
          <a:p>
            <a:pPr marL="342900" lvl="1" indent="0">
              <a:buNone/>
            </a:pPr>
            <a:r>
              <a:rPr lang="nl-NL" sz="1200" dirty="0">
                <a:solidFill>
                  <a:srgbClr val="204A87"/>
                </a:solidFill>
                <a:latin typeface="Courier New" panose="02070309020205020404" pitchFamily="49" charset="0"/>
                <a:cs typeface="Courier New" panose="02070309020205020404" pitchFamily="49" charset="0"/>
              </a:rPr>
              <a:t>return</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x,</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y</a:t>
            </a:r>
            <a:r>
              <a:rPr lang="nl-NL" sz="1200" dirty="0">
                <a:latin typeface="Courier New" panose="02070309020205020404" pitchFamily="49" charset="0"/>
                <a:cs typeface="Courier New" panose="02070309020205020404" pitchFamily="49" charset="0"/>
              </a:rPr>
              <a:t> </a:t>
            </a:r>
          </a:p>
          <a:p>
            <a:endParaRPr lang="nl-NL" sz="1200" dirty="0">
              <a:solidFill>
                <a:srgbClr val="8F5902"/>
              </a:solidFill>
              <a:latin typeface="Courier New" panose="02070309020205020404" pitchFamily="49" charset="0"/>
              <a:cs typeface="Courier New" panose="02070309020205020404" pitchFamily="49" charset="0"/>
            </a:endParaRPr>
          </a:p>
          <a:p>
            <a:r>
              <a:rPr lang="nl-NL" sz="1200" dirty="0">
                <a:solidFill>
                  <a:srgbClr val="8F5902"/>
                </a:solidFill>
                <a:latin typeface="Courier New" panose="02070309020205020404" pitchFamily="49" charset="0"/>
                <a:cs typeface="Courier New" panose="02070309020205020404" pitchFamily="49" charset="0"/>
              </a:rPr>
              <a:t># </a:t>
            </a:r>
            <a:r>
              <a:rPr lang="nl-NL" sz="1200" dirty="0" err="1">
                <a:solidFill>
                  <a:srgbClr val="8F5902"/>
                </a:solidFill>
                <a:latin typeface="Courier New" panose="02070309020205020404" pitchFamily="49" charset="0"/>
                <a:cs typeface="Courier New" panose="02070309020205020404" pitchFamily="49" charset="0"/>
              </a:rPr>
              <a:t>Generate</a:t>
            </a:r>
            <a:r>
              <a:rPr lang="nl-NL" sz="1200" dirty="0">
                <a:solidFill>
                  <a:srgbClr val="8F5902"/>
                </a:solidFill>
                <a:latin typeface="Courier New" panose="02070309020205020404" pitchFamily="49" charset="0"/>
                <a:cs typeface="Courier New" panose="02070309020205020404" pitchFamily="49" charset="0"/>
              </a:rPr>
              <a:t> a 2 hertz sine wave </a:t>
            </a:r>
            <a:r>
              <a:rPr lang="nl-NL" sz="1200" dirty="0" err="1">
                <a:solidFill>
                  <a:srgbClr val="8F5902"/>
                </a:solidFill>
                <a:latin typeface="Courier New" panose="02070309020205020404" pitchFamily="49" charset="0"/>
                <a:cs typeface="Courier New" panose="02070309020205020404" pitchFamily="49" charset="0"/>
              </a:rPr>
              <a:t>that</a:t>
            </a:r>
            <a:r>
              <a:rPr lang="nl-NL" sz="1200" dirty="0">
                <a:solidFill>
                  <a:srgbClr val="8F5902"/>
                </a:solidFill>
                <a:latin typeface="Courier New" panose="02070309020205020404" pitchFamily="49" charset="0"/>
                <a:cs typeface="Courier New" panose="02070309020205020404" pitchFamily="49" charset="0"/>
              </a:rPr>
              <a:t> </a:t>
            </a:r>
            <a:r>
              <a:rPr lang="nl-NL" sz="1200" dirty="0" err="1">
                <a:solidFill>
                  <a:srgbClr val="8F5902"/>
                </a:solidFill>
                <a:latin typeface="Courier New" panose="02070309020205020404" pitchFamily="49" charset="0"/>
                <a:cs typeface="Courier New" panose="02070309020205020404" pitchFamily="49" charset="0"/>
              </a:rPr>
              <a:t>lasts</a:t>
            </a:r>
            <a:r>
              <a:rPr lang="nl-NL" sz="1200" dirty="0">
                <a:solidFill>
                  <a:srgbClr val="8F5902"/>
                </a:solidFill>
                <a:latin typeface="Courier New" panose="02070309020205020404" pitchFamily="49" charset="0"/>
                <a:cs typeface="Courier New" panose="02070309020205020404" pitchFamily="49" charset="0"/>
              </a:rPr>
              <a:t> </a:t>
            </a:r>
            <a:r>
              <a:rPr lang="nl-NL" sz="1200" dirty="0" err="1">
                <a:solidFill>
                  <a:srgbClr val="8F5902"/>
                </a:solidFill>
                <a:latin typeface="Courier New" panose="02070309020205020404" pitchFamily="49" charset="0"/>
                <a:cs typeface="Courier New" panose="02070309020205020404" pitchFamily="49" charset="0"/>
              </a:rPr>
              <a:t>for</a:t>
            </a:r>
            <a:r>
              <a:rPr lang="nl-NL" sz="1200" dirty="0">
                <a:solidFill>
                  <a:srgbClr val="8F5902"/>
                </a:solidFill>
                <a:latin typeface="Courier New" panose="02070309020205020404" pitchFamily="49" charset="0"/>
                <a:cs typeface="Courier New" panose="02070309020205020404" pitchFamily="49" charset="0"/>
              </a:rPr>
              <a:t> 5 </a:t>
            </a:r>
            <a:r>
              <a:rPr lang="nl-NL" sz="1200" dirty="0" err="1">
                <a:solidFill>
                  <a:srgbClr val="8F5902"/>
                </a:solidFill>
                <a:latin typeface="Courier New" panose="02070309020205020404" pitchFamily="49" charset="0"/>
                <a:cs typeface="Courier New" panose="02070309020205020404" pitchFamily="49" charset="0"/>
              </a:rPr>
              <a:t>seconds</a:t>
            </a:r>
            <a:r>
              <a:rPr lang="nl-NL" sz="1200" dirty="0">
                <a:latin typeface="Courier New" panose="02070309020205020404" pitchFamily="49" charset="0"/>
                <a:cs typeface="Courier New" panose="02070309020205020404" pitchFamily="49" charset="0"/>
              </a:rPr>
              <a:t> </a:t>
            </a:r>
          </a:p>
          <a:p>
            <a:r>
              <a:rPr lang="nl-NL" sz="1200" dirty="0">
                <a:solidFill>
                  <a:srgbClr val="000000"/>
                </a:solidFill>
                <a:latin typeface="Courier New" panose="02070309020205020404" pitchFamily="49" charset="0"/>
                <a:cs typeface="Courier New" panose="02070309020205020404" pitchFamily="49" charset="0"/>
              </a:rPr>
              <a:t>x,</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y</a:t>
            </a:r>
            <a:r>
              <a:rPr lang="nl-NL" sz="1200" dirty="0">
                <a:latin typeface="Courier New" panose="02070309020205020404" pitchFamily="49" charset="0"/>
                <a:cs typeface="Courier New" panose="02070309020205020404" pitchFamily="49" charset="0"/>
              </a:rPr>
              <a:t> </a:t>
            </a:r>
            <a:r>
              <a:rPr lang="nl-NL" sz="1200" dirty="0">
                <a:solidFill>
                  <a:srgbClr val="CE5C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err="1">
                <a:solidFill>
                  <a:srgbClr val="000000"/>
                </a:solidFill>
                <a:latin typeface="Courier New" panose="02070309020205020404" pitchFamily="49" charset="0"/>
                <a:cs typeface="Courier New" panose="02070309020205020404" pitchFamily="49" charset="0"/>
              </a:rPr>
              <a:t>generate_sine_wave</a:t>
            </a:r>
            <a:r>
              <a:rPr lang="nl-NL" sz="1200" dirty="0">
                <a:solidFill>
                  <a:srgbClr val="000000"/>
                </a:solidFill>
                <a:latin typeface="Courier New" panose="02070309020205020404" pitchFamily="49" charset="0"/>
                <a:cs typeface="Courier New" panose="02070309020205020404" pitchFamily="49" charset="0"/>
              </a:rPr>
              <a:t>(</a:t>
            </a:r>
            <a:r>
              <a:rPr lang="nl-NL" sz="1200" dirty="0">
                <a:solidFill>
                  <a:srgbClr val="0000CF"/>
                </a:solidFill>
                <a:latin typeface="Courier New" panose="02070309020205020404" pitchFamily="49" charset="0"/>
                <a:cs typeface="Courier New" panose="02070309020205020404" pitchFamily="49" charset="0"/>
              </a:rPr>
              <a:t>2</a:t>
            </a:r>
            <a:r>
              <a:rPr lang="nl-NL" sz="1200" dirty="0">
                <a:solidFill>
                  <a:srgbClr val="000000"/>
                </a:solidFill>
                <a:latin typeface="Courier New" panose="02070309020205020404" pitchFamily="49" charset="0"/>
                <a:cs typeface="Courier New" panose="02070309020205020404" pitchFamily="49" charset="0"/>
              </a:rPr>
              <a:t>,</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SAMPLE_RATE,</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DURATION)</a:t>
            </a:r>
            <a:r>
              <a:rPr lang="nl-NL" sz="1200" dirty="0">
                <a:latin typeface="Courier New" panose="02070309020205020404" pitchFamily="49" charset="0"/>
                <a:cs typeface="Courier New" panose="02070309020205020404" pitchFamily="49" charset="0"/>
              </a:rPr>
              <a:t> </a:t>
            </a:r>
          </a:p>
          <a:p>
            <a:r>
              <a:rPr lang="nl-NL" sz="1200" dirty="0" err="1">
                <a:solidFill>
                  <a:srgbClr val="000000"/>
                </a:solidFill>
                <a:latin typeface="Courier New" panose="02070309020205020404" pitchFamily="49" charset="0"/>
                <a:cs typeface="Courier New" panose="02070309020205020404" pitchFamily="49" charset="0"/>
              </a:rPr>
              <a:t>plt</a:t>
            </a:r>
            <a:r>
              <a:rPr lang="nl-NL" sz="1200" dirty="0" err="1">
                <a:solidFill>
                  <a:srgbClr val="CE5C00"/>
                </a:solidFill>
                <a:latin typeface="Courier New" panose="02070309020205020404" pitchFamily="49" charset="0"/>
                <a:cs typeface="Courier New" panose="02070309020205020404" pitchFamily="49" charset="0"/>
              </a:rPr>
              <a:t>.</a:t>
            </a:r>
            <a:r>
              <a:rPr lang="nl-NL" sz="1200" dirty="0" err="1">
                <a:solidFill>
                  <a:srgbClr val="000000"/>
                </a:solidFill>
                <a:latin typeface="Courier New" panose="02070309020205020404" pitchFamily="49" charset="0"/>
                <a:cs typeface="Courier New" panose="02070309020205020404" pitchFamily="49" charset="0"/>
              </a:rPr>
              <a:t>plot</a:t>
            </a:r>
            <a:r>
              <a:rPr lang="nl-NL" sz="1200" dirty="0">
                <a:solidFill>
                  <a:srgbClr val="000000"/>
                </a:solidFill>
                <a:latin typeface="Courier New" panose="02070309020205020404" pitchFamily="49" charset="0"/>
                <a:cs typeface="Courier New" panose="02070309020205020404" pitchFamily="49" charset="0"/>
              </a:rPr>
              <a:t>(x,</a:t>
            </a:r>
            <a:r>
              <a:rPr lang="nl-NL" sz="1200" dirty="0">
                <a:latin typeface="Courier New" panose="02070309020205020404" pitchFamily="49" charset="0"/>
                <a:cs typeface="Courier New" panose="02070309020205020404" pitchFamily="49" charset="0"/>
              </a:rPr>
              <a:t> </a:t>
            </a:r>
            <a:r>
              <a:rPr lang="nl-NL" sz="1200" dirty="0">
                <a:solidFill>
                  <a:srgbClr val="000000"/>
                </a:solidFill>
                <a:latin typeface="Courier New" panose="02070309020205020404" pitchFamily="49" charset="0"/>
                <a:cs typeface="Courier New" panose="02070309020205020404" pitchFamily="49" charset="0"/>
              </a:rPr>
              <a:t>y)</a:t>
            </a:r>
            <a:r>
              <a:rPr lang="nl-NL" sz="1200" dirty="0">
                <a:latin typeface="Courier New" panose="02070309020205020404" pitchFamily="49" charset="0"/>
                <a:cs typeface="Courier New" panose="02070309020205020404" pitchFamily="49" charset="0"/>
              </a:rPr>
              <a:t> </a:t>
            </a:r>
            <a:endParaRPr lang="en-US" sz="1200" dirty="0">
              <a:latin typeface="Courier New" panose="02070309020205020404" pitchFamily="49" charset="0"/>
              <a:cs typeface="Courier New" panose="02070309020205020404" pitchFamily="49" charset="0"/>
            </a:endParaRPr>
          </a:p>
          <a:p>
            <a:r>
              <a:rPr lang="nl-NL" sz="1200" dirty="0" err="1">
                <a:solidFill>
                  <a:srgbClr val="000000"/>
                </a:solidFill>
                <a:latin typeface="Courier New" panose="02070309020205020404" pitchFamily="49" charset="0"/>
                <a:cs typeface="Courier New" panose="02070309020205020404" pitchFamily="49" charset="0"/>
              </a:rPr>
              <a:t>plt</a:t>
            </a:r>
            <a:r>
              <a:rPr lang="nl-NL" sz="1200" dirty="0" err="1">
                <a:solidFill>
                  <a:srgbClr val="CE5C00"/>
                </a:solidFill>
                <a:latin typeface="Courier New" panose="02070309020205020404" pitchFamily="49" charset="0"/>
                <a:cs typeface="Courier New" panose="02070309020205020404" pitchFamily="49" charset="0"/>
              </a:rPr>
              <a:t>.</a:t>
            </a:r>
            <a:r>
              <a:rPr lang="nl-NL" sz="1200" dirty="0" err="1">
                <a:solidFill>
                  <a:srgbClr val="000000"/>
                </a:solidFill>
                <a:latin typeface="Courier New" panose="02070309020205020404" pitchFamily="49" charset="0"/>
                <a:cs typeface="Courier New" panose="02070309020205020404" pitchFamily="49" charset="0"/>
              </a:rPr>
              <a:t>show</a:t>
            </a:r>
            <a:r>
              <a:rPr lang="nl-NL" sz="1200" dirty="0">
                <a:solidFill>
                  <a:srgbClr val="000000"/>
                </a:solidFill>
                <a:latin typeface="Courier New" panose="02070309020205020404" pitchFamily="49" charset="0"/>
                <a:cs typeface="Courier New" panose="02070309020205020404" pitchFamily="49" charset="0"/>
              </a:rPr>
              <a:t>()</a:t>
            </a:r>
            <a:endParaRPr lang="nl-NL" sz="1200" dirty="0">
              <a:latin typeface="Courier New" panose="02070309020205020404" pitchFamily="49" charset="0"/>
              <a:cs typeface="Courier New" panose="02070309020205020404" pitchFamily="49" charset="0"/>
            </a:endParaRPr>
          </a:p>
        </p:txBody>
      </p:sp>
      <p:sp>
        <p:nvSpPr>
          <p:cNvPr id="4" name="Tekstvak 3">
            <a:extLst>
              <a:ext uri="{FF2B5EF4-FFF2-40B4-BE49-F238E27FC236}">
                <a16:creationId xmlns:a16="http://schemas.microsoft.com/office/drawing/2014/main" id="{D1F4A13D-8F29-DA42-84BB-C1F9C17DB4D8}"/>
              </a:ext>
            </a:extLst>
          </p:cNvPr>
          <p:cNvSpPr txBox="1"/>
          <p:nvPr/>
        </p:nvSpPr>
        <p:spPr>
          <a:xfrm>
            <a:off x="5972578" y="6611780"/>
            <a:ext cx="4695422" cy="246221"/>
          </a:xfrm>
          <a:prstGeom prst="rect">
            <a:avLst/>
          </a:prstGeom>
          <a:noFill/>
        </p:spPr>
        <p:txBody>
          <a:bodyPr wrap="square">
            <a:spAutoFit/>
          </a:bodyPr>
          <a:lstStyle/>
          <a:p>
            <a:pPr algn="r"/>
            <a:r>
              <a:rPr lang="nl-NL" sz="1000"/>
              <a:t> </a:t>
            </a:r>
            <a:r>
              <a:rPr lang="nl-NL" sz="1000">
                <a:hlinkClick r:id="rId2"/>
              </a:rPr>
              <a:t>https://realpython.com/python-scipy-fft/</a:t>
            </a:r>
            <a:r>
              <a:rPr lang="nl-NL" sz="1000"/>
              <a:t> </a:t>
            </a:r>
          </a:p>
        </p:txBody>
      </p:sp>
      <p:pic>
        <p:nvPicPr>
          <p:cNvPr id="5" name="Afbeelding 6">
            <a:extLst>
              <a:ext uri="{FF2B5EF4-FFF2-40B4-BE49-F238E27FC236}">
                <a16:creationId xmlns:a16="http://schemas.microsoft.com/office/drawing/2014/main" id="{E98FAE3C-FE29-6E48-A4F9-2EA8B625F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3638" y="3423920"/>
            <a:ext cx="6467535" cy="3251200"/>
          </a:xfrm>
          <a:prstGeom prst="rect">
            <a:avLst/>
          </a:prstGeom>
        </p:spPr>
      </p:pic>
    </p:spTree>
    <p:extLst>
      <p:ext uri="{BB962C8B-B14F-4D97-AF65-F5344CB8AC3E}">
        <p14:creationId xmlns:p14="http://schemas.microsoft.com/office/powerpoint/2010/main" val="160676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49E61B26-2542-7C4E-A9E0-75AD8A589DB6}"/>
              </a:ext>
            </a:extLst>
          </p:cNvPr>
          <p:cNvSpPr txBox="1">
            <a:spLocks/>
          </p:cNvSpPr>
          <p:nvPr/>
        </p:nvSpPr>
        <p:spPr>
          <a:xfrm>
            <a:off x="1703946" y="371435"/>
            <a:ext cx="9787014"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none">
                <a:solidFill>
                  <a:srgbClr val="25167A"/>
                </a:solidFill>
                <a:latin typeface="Arial"/>
                <a:ea typeface="+mj-ea"/>
                <a:cs typeface="Arial"/>
              </a:defRPr>
            </a:lvl1pPr>
          </a:lstStyle>
          <a:p>
            <a:r>
              <a:rPr lang="nl-NL" sz="2800" b="1" dirty="0">
                <a:solidFill>
                  <a:srgbClr val="222222"/>
                </a:solidFill>
                <a:latin typeface="source sans pro" panose="020B0503030403020204" pitchFamily="34" charset="0"/>
              </a:rPr>
              <a:t>Praktisch voorbeeld: ongewenste ruis uit audio verwijderen</a:t>
            </a:r>
            <a:endParaRPr lang="nl-NL" sz="2800" dirty="0"/>
          </a:p>
        </p:txBody>
      </p:sp>
      <p:sp>
        <p:nvSpPr>
          <p:cNvPr id="11" name="Tekstvak 10">
            <a:extLst>
              <a:ext uri="{FF2B5EF4-FFF2-40B4-BE49-F238E27FC236}">
                <a16:creationId xmlns:a16="http://schemas.microsoft.com/office/drawing/2014/main" id="{016EF140-D148-6248-B142-445740C0A371}"/>
              </a:ext>
            </a:extLst>
          </p:cNvPr>
          <p:cNvSpPr txBox="1"/>
          <p:nvPr/>
        </p:nvSpPr>
        <p:spPr>
          <a:xfrm>
            <a:off x="2040674" y="1159814"/>
            <a:ext cx="8537442" cy="1384995"/>
          </a:xfrm>
          <a:prstGeom prst="rect">
            <a:avLst/>
          </a:prstGeom>
          <a:noFill/>
        </p:spPr>
        <p:txBody>
          <a:bodyPr wrap="square">
            <a:spAutoFit/>
          </a:bodyPr>
          <a:lstStyle/>
          <a:p>
            <a:r>
              <a:rPr lang="en-US" sz="1200" dirty="0">
                <a:solidFill>
                  <a:srgbClr val="000000"/>
                </a:solidFill>
                <a:latin typeface="Courier New" panose="02070309020205020404" pitchFamily="49" charset="0"/>
                <a:cs typeface="Courier New" panose="02070309020205020404" pitchFamily="49" charset="0"/>
              </a:rPr>
              <a:t>_,</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nice_tone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generate_sine_wave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CF"/>
                </a:solidFill>
                <a:latin typeface="Courier New" panose="02070309020205020404" pitchFamily="49" charset="0"/>
                <a:cs typeface="Courier New" panose="02070309020205020404" pitchFamily="49" charset="0"/>
              </a:rPr>
              <a:t>400</a:t>
            </a:r>
            <a:r>
              <a:rPr lang="en-US" sz="1200" dirty="0">
                <a:solidFill>
                  <a:srgbClr val="00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SAMPLE_RATE,</a:t>
            </a:r>
            <a:r>
              <a:rPr lang="en-US" sz="1200" dirty="0">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DURATION)</a:t>
            </a:r>
            <a:r>
              <a:rPr lang="en-US" sz="1200" dirty="0">
                <a:latin typeface="Courier New" panose="02070309020205020404" pitchFamily="49" charset="0"/>
                <a:cs typeface="Courier New" panose="02070309020205020404" pitchFamily="49" charset="0"/>
              </a:rPr>
              <a:t> </a:t>
            </a:r>
          </a:p>
          <a:p>
            <a:r>
              <a:rPr lang="en-US" sz="1200" dirty="0">
                <a:solidFill>
                  <a:srgbClr val="000000"/>
                </a:solidFill>
                <a:latin typeface="Courier New" panose="02070309020205020404" pitchFamily="49" charset="0"/>
                <a:cs typeface="Courier New" panose="02070309020205020404" pitchFamily="49" charset="0"/>
              </a:rPr>
              <a:t>_,</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noise_tone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generate_sine_wave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CF"/>
                </a:solidFill>
                <a:latin typeface="Courier New" panose="02070309020205020404" pitchFamily="49" charset="0"/>
                <a:cs typeface="Courier New" panose="02070309020205020404" pitchFamily="49" charset="0"/>
              </a:rPr>
              <a:t>4000</a:t>
            </a:r>
            <a:r>
              <a:rPr lang="en-US" sz="1200" dirty="0">
                <a:solidFill>
                  <a:srgbClr val="00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SAMPLE_RATE,</a:t>
            </a:r>
            <a:r>
              <a:rPr lang="en-US" sz="1200" dirty="0">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DURATION)</a:t>
            </a:r>
            <a:r>
              <a:rPr lang="en-US" sz="1200" dirty="0">
                <a:latin typeface="Courier New" panose="02070309020205020404" pitchFamily="49" charset="0"/>
                <a:cs typeface="Courier New" panose="02070309020205020404" pitchFamily="49" charset="0"/>
              </a:rPr>
              <a:t> </a:t>
            </a:r>
          </a:p>
          <a:p>
            <a:r>
              <a:rPr lang="en-US" sz="1200" dirty="0" err="1">
                <a:solidFill>
                  <a:srgbClr val="000000"/>
                </a:solidFill>
                <a:latin typeface="Courier New" panose="02070309020205020404" pitchFamily="49" charset="0"/>
                <a:cs typeface="Courier New" panose="02070309020205020404" pitchFamily="49" charset="0"/>
              </a:rPr>
              <a:t>noise_tone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noise_tone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rgbClr val="0000CF"/>
                </a:solidFill>
                <a:latin typeface="Courier New" panose="02070309020205020404" pitchFamily="49" charset="0"/>
                <a:cs typeface="Courier New" panose="02070309020205020404" pitchFamily="49" charset="0"/>
              </a:rPr>
              <a:t>0.3</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mixed_tone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nice_tone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noise_tone</a:t>
            </a:r>
            <a:endParaRPr lang="en-US" sz="1200" dirty="0">
              <a:solidFill>
                <a:srgbClr val="000000"/>
              </a:solidFill>
              <a:latin typeface="Courier New" panose="02070309020205020404" pitchFamily="49" charset="0"/>
              <a:cs typeface="Courier New" panose="02070309020205020404" pitchFamily="49" charset="0"/>
            </a:endParaRPr>
          </a:p>
          <a:p>
            <a:endParaRPr lang="en-US" sz="1200" dirty="0">
              <a:solidFill>
                <a:srgbClr val="000000"/>
              </a:solidFill>
              <a:latin typeface="Courier New" panose="02070309020205020404" pitchFamily="49" charset="0"/>
              <a:cs typeface="Courier New" panose="02070309020205020404" pitchFamily="49" charset="0"/>
            </a:endParaRPr>
          </a:p>
          <a:p>
            <a:r>
              <a:rPr lang="en-US" sz="1200" dirty="0" err="1">
                <a:solidFill>
                  <a:srgbClr val="000000"/>
                </a:solidFill>
                <a:latin typeface="Courier New" panose="02070309020205020404" pitchFamily="49" charset="0"/>
                <a:cs typeface="Courier New" panose="02070309020205020404" pitchFamily="49" charset="0"/>
              </a:rPr>
              <a:t>normalized_tone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rgbClr val="000000"/>
                </a:solidFill>
                <a:latin typeface="Courier New" panose="02070309020205020404" pitchFamily="49" charset="0"/>
                <a:cs typeface="Courier New" panose="02070309020205020404" pitchFamily="49" charset="0"/>
              </a:rPr>
              <a:t>np</a:t>
            </a:r>
            <a:r>
              <a:rPr lang="en-US" sz="1200" dirty="0">
                <a:solidFill>
                  <a:srgbClr val="CE5C00"/>
                </a:solidFill>
                <a:latin typeface="Courier New" panose="02070309020205020404" pitchFamily="49" charset="0"/>
                <a:cs typeface="Courier New" panose="02070309020205020404" pitchFamily="49" charset="0"/>
              </a:rPr>
              <a:t>.</a:t>
            </a:r>
            <a:r>
              <a:rPr lang="en-US" sz="1200" dirty="0">
                <a:solidFill>
                  <a:srgbClr val="000000"/>
                </a:solidFill>
                <a:latin typeface="Courier New" panose="02070309020205020404" pitchFamily="49" charset="0"/>
                <a:cs typeface="Courier New" panose="02070309020205020404" pitchFamily="49" charset="0"/>
              </a:rPr>
              <a:t>int16((</a:t>
            </a:r>
            <a:r>
              <a:rPr lang="en-US" sz="1200" dirty="0" err="1">
                <a:solidFill>
                  <a:srgbClr val="000000"/>
                </a:solidFill>
                <a:latin typeface="Courier New" panose="02070309020205020404" pitchFamily="49" charset="0"/>
                <a:cs typeface="Courier New" panose="02070309020205020404" pitchFamily="49" charset="0"/>
              </a:rPr>
              <a:t>mixed_tone</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mixed_tone</a:t>
            </a:r>
            <a:r>
              <a:rPr lang="en-US" sz="1200" dirty="0" err="1">
                <a:solidFill>
                  <a:srgbClr val="CE5C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max</a:t>
            </a:r>
            <a:r>
              <a:rPr lang="en-US" sz="1200" dirty="0">
                <a:solidFill>
                  <a:srgbClr val="00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rgbClr val="CE5C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rgbClr val="0000CF"/>
                </a:solidFill>
                <a:latin typeface="Courier New" panose="02070309020205020404" pitchFamily="49" charset="0"/>
                <a:cs typeface="Courier New" panose="02070309020205020404" pitchFamily="49" charset="0"/>
              </a:rPr>
              <a:t>32767</a:t>
            </a:r>
            <a:r>
              <a:rPr lang="en-US" sz="1200" dirty="0">
                <a:solidFill>
                  <a:srgbClr val="00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err="1">
                <a:solidFill>
                  <a:srgbClr val="000000"/>
                </a:solidFill>
                <a:latin typeface="Courier New" panose="02070309020205020404" pitchFamily="49" charset="0"/>
                <a:cs typeface="Courier New" panose="02070309020205020404" pitchFamily="49" charset="0"/>
              </a:rPr>
              <a:t>plt</a:t>
            </a:r>
            <a:r>
              <a:rPr lang="en-US" sz="1200" dirty="0" err="1">
                <a:solidFill>
                  <a:srgbClr val="CE5C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plot</a:t>
            </a: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normalized_tone</a:t>
            </a:r>
            <a:r>
              <a:rPr lang="en-US" sz="1200" dirty="0">
                <a:solidFill>
                  <a:srgbClr val="000000"/>
                </a:solidFill>
                <a:latin typeface="Courier New" panose="02070309020205020404" pitchFamily="49" charset="0"/>
                <a:cs typeface="Courier New" panose="02070309020205020404" pitchFamily="49" charset="0"/>
              </a:rPr>
              <a:t>[:</a:t>
            </a:r>
            <a:r>
              <a:rPr lang="en-US" sz="1200" dirty="0">
                <a:solidFill>
                  <a:srgbClr val="0000CF"/>
                </a:solidFill>
                <a:latin typeface="Courier New" panose="02070309020205020404" pitchFamily="49" charset="0"/>
                <a:cs typeface="Courier New" panose="02070309020205020404" pitchFamily="49" charset="0"/>
              </a:rPr>
              <a:t>1000</a:t>
            </a:r>
            <a:r>
              <a:rPr lang="en-US" sz="1200" dirty="0">
                <a:solidFill>
                  <a:srgbClr val="000000"/>
                </a:solidFill>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p>
          <a:p>
            <a:r>
              <a:rPr lang="en-US" sz="1200" dirty="0" err="1">
                <a:solidFill>
                  <a:srgbClr val="000000"/>
                </a:solidFill>
                <a:latin typeface="Courier New" panose="02070309020205020404" pitchFamily="49" charset="0"/>
                <a:cs typeface="Courier New" panose="02070309020205020404" pitchFamily="49" charset="0"/>
              </a:rPr>
              <a:t>plt</a:t>
            </a:r>
            <a:r>
              <a:rPr lang="en-US" sz="1200" dirty="0" err="1">
                <a:solidFill>
                  <a:srgbClr val="CE5C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show</a:t>
            </a:r>
            <a:r>
              <a:rPr lang="en-US" sz="1200" dirty="0">
                <a:solidFill>
                  <a:srgbClr val="000000"/>
                </a:solidFill>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21B19328-07D1-6D4A-9A74-F402952E3828}"/>
              </a:ext>
            </a:extLst>
          </p:cNvPr>
          <p:cNvSpPr txBox="1"/>
          <p:nvPr/>
        </p:nvSpPr>
        <p:spPr>
          <a:xfrm>
            <a:off x="1703945" y="5604867"/>
            <a:ext cx="8252582" cy="923330"/>
          </a:xfrm>
          <a:prstGeom prst="rect">
            <a:avLst/>
          </a:prstGeom>
          <a:noFill/>
        </p:spPr>
        <p:txBody>
          <a:bodyPr wrap="square">
            <a:spAutoFit/>
          </a:bodyPr>
          <a:lstStyle/>
          <a:p>
            <a:r>
              <a:rPr lang="nl-NL" dirty="0">
                <a:solidFill>
                  <a:srgbClr val="222222"/>
                </a:solidFill>
                <a:latin typeface="source sans pro" panose="020B0503030403020204" pitchFamily="34" charset="0"/>
              </a:rPr>
              <a:t>Het signaal ziet eruit als een vervormde sinusgolf. De sinusgolf die u ziet is de 400 Hz toon die u genereerde, en de vervorming is de 4000 Hz toon. Als u goed kijkt, dan kunt u zien dat de vervorming de vorm heeft van een sinusgolf.</a:t>
            </a:r>
            <a:endParaRPr lang="nl-NL" dirty="0"/>
          </a:p>
        </p:txBody>
      </p:sp>
      <p:sp>
        <p:nvSpPr>
          <p:cNvPr id="2" name="Tekstvak 1">
            <a:extLst>
              <a:ext uri="{FF2B5EF4-FFF2-40B4-BE49-F238E27FC236}">
                <a16:creationId xmlns:a16="http://schemas.microsoft.com/office/drawing/2014/main" id="{DA442D2B-B726-D64B-A435-3160489156BB}"/>
              </a:ext>
            </a:extLst>
          </p:cNvPr>
          <p:cNvSpPr txBox="1"/>
          <p:nvPr/>
        </p:nvSpPr>
        <p:spPr>
          <a:xfrm>
            <a:off x="5972578" y="6611780"/>
            <a:ext cx="4695422" cy="246221"/>
          </a:xfrm>
          <a:prstGeom prst="rect">
            <a:avLst/>
          </a:prstGeom>
          <a:noFill/>
        </p:spPr>
        <p:txBody>
          <a:bodyPr wrap="square">
            <a:spAutoFit/>
          </a:bodyPr>
          <a:lstStyle/>
          <a:p>
            <a:pPr algn="r"/>
            <a:r>
              <a:rPr lang="nl-NL" sz="1000"/>
              <a:t> </a:t>
            </a:r>
            <a:r>
              <a:rPr lang="nl-NL" sz="1000">
                <a:hlinkClick r:id="rId3"/>
              </a:rPr>
              <a:t>https://realpython.com/python-scipy-fft/</a:t>
            </a:r>
            <a:r>
              <a:rPr lang="nl-NL" sz="1000"/>
              <a:t> </a:t>
            </a:r>
          </a:p>
        </p:txBody>
      </p:sp>
      <p:pic>
        <p:nvPicPr>
          <p:cNvPr id="3" name="Afbeelding 3">
            <a:extLst>
              <a:ext uri="{FF2B5EF4-FFF2-40B4-BE49-F238E27FC236}">
                <a16:creationId xmlns:a16="http://schemas.microsoft.com/office/drawing/2014/main" id="{BCE7266F-1F7C-C245-8E02-D094D2CF5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409" y="2544809"/>
            <a:ext cx="5527183" cy="2795540"/>
          </a:xfrm>
          <a:prstGeom prst="rect">
            <a:avLst/>
          </a:prstGeom>
        </p:spPr>
      </p:pic>
    </p:spTree>
    <p:extLst>
      <p:ext uri="{BB962C8B-B14F-4D97-AF65-F5344CB8AC3E}">
        <p14:creationId xmlns:p14="http://schemas.microsoft.com/office/powerpoint/2010/main" val="3021849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AAEA386C-B087-924B-A80A-58DFBF02113E}"/>
              </a:ext>
            </a:extLst>
          </p:cNvPr>
          <p:cNvSpPr txBox="1">
            <a:spLocks/>
          </p:cNvSpPr>
          <p:nvPr/>
        </p:nvSpPr>
        <p:spPr>
          <a:xfrm>
            <a:off x="1703946" y="371435"/>
            <a:ext cx="9898774"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none">
                <a:solidFill>
                  <a:srgbClr val="25167A"/>
                </a:solidFill>
                <a:latin typeface="Arial"/>
                <a:ea typeface="+mj-ea"/>
                <a:cs typeface="Arial"/>
              </a:defRPr>
            </a:lvl1pPr>
          </a:lstStyle>
          <a:p>
            <a:r>
              <a:rPr lang="nl-NL" sz="2800" b="1" dirty="0">
                <a:solidFill>
                  <a:srgbClr val="222222"/>
                </a:solidFill>
                <a:latin typeface="source sans pro" panose="020B0503030403020204" pitchFamily="34" charset="0"/>
              </a:rPr>
              <a:t>Praktisch voorbeeld: ongewenste ruis uit audio verwijderen</a:t>
            </a:r>
            <a:endParaRPr lang="nl-NL" sz="2800" dirty="0"/>
          </a:p>
        </p:txBody>
      </p:sp>
      <p:sp>
        <p:nvSpPr>
          <p:cNvPr id="15" name="Tekstvak 14">
            <a:extLst>
              <a:ext uri="{FF2B5EF4-FFF2-40B4-BE49-F238E27FC236}">
                <a16:creationId xmlns:a16="http://schemas.microsoft.com/office/drawing/2014/main" id="{5E797B80-1994-7740-9015-E2FA774269C2}"/>
              </a:ext>
            </a:extLst>
          </p:cNvPr>
          <p:cNvSpPr txBox="1"/>
          <p:nvPr/>
        </p:nvSpPr>
        <p:spPr>
          <a:xfrm>
            <a:off x="1108092" y="1311696"/>
            <a:ext cx="8537442" cy="1384995"/>
          </a:xfrm>
          <a:prstGeom prst="rect">
            <a:avLst/>
          </a:prstGeom>
          <a:noFill/>
        </p:spPr>
        <p:txBody>
          <a:bodyPr wrap="square">
            <a:spAutoFit/>
          </a:bodyPr>
          <a:lstStyle/>
          <a:p>
            <a:r>
              <a:rPr lang="nl-NL" sz="1400" dirty="0" err="1">
                <a:solidFill>
                  <a:srgbClr val="204A87"/>
                </a:solidFill>
                <a:latin typeface="Courier New" panose="02070309020205020404" pitchFamily="49" charset="0"/>
                <a:cs typeface="Courier New" panose="02070309020205020404" pitchFamily="49" charset="0"/>
              </a:rPr>
              <a:t>from</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scipy.fft</a:t>
            </a:r>
            <a:r>
              <a:rPr lang="nl-NL" sz="1400" dirty="0">
                <a:latin typeface="Courier New" panose="02070309020205020404" pitchFamily="49" charset="0"/>
                <a:cs typeface="Courier New" panose="02070309020205020404" pitchFamily="49" charset="0"/>
              </a:rPr>
              <a:t> </a:t>
            </a:r>
            <a:r>
              <a:rPr lang="nl-NL" sz="1400" dirty="0">
                <a:solidFill>
                  <a:srgbClr val="204A87"/>
                </a:solidFill>
                <a:latin typeface="Courier New" panose="02070309020205020404" pitchFamily="49" charset="0"/>
                <a:cs typeface="Courier New" panose="02070309020205020404" pitchFamily="49" charset="0"/>
              </a:rPr>
              <a:t>import</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rfft</a:t>
            </a:r>
            <a:r>
              <a:rPr lang="nl-NL" sz="1400" dirty="0">
                <a:solidFill>
                  <a:srgbClr val="0000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rfftfreq</a:t>
            </a: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nl-NL" sz="1400" dirty="0">
                <a:solidFill>
                  <a:srgbClr val="8F5902"/>
                </a:solidFill>
                <a:latin typeface="Courier New" panose="02070309020205020404" pitchFamily="49" charset="0"/>
                <a:cs typeface="Courier New" panose="02070309020205020404" pitchFamily="49" charset="0"/>
              </a:rPr>
              <a:t># </a:t>
            </a:r>
            <a:r>
              <a:rPr lang="nl-NL" sz="1400" dirty="0" err="1">
                <a:solidFill>
                  <a:srgbClr val="8F5902"/>
                </a:solidFill>
                <a:latin typeface="Courier New" panose="02070309020205020404" pitchFamily="49" charset="0"/>
                <a:cs typeface="Courier New" panose="02070309020205020404" pitchFamily="49" charset="0"/>
              </a:rPr>
              <a:t>Note</a:t>
            </a:r>
            <a:r>
              <a:rPr lang="nl-NL" sz="1400" dirty="0">
                <a:solidFill>
                  <a:srgbClr val="8F5902"/>
                </a:solidFill>
                <a:latin typeface="Courier New" panose="02070309020205020404" pitchFamily="49" charset="0"/>
                <a:cs typeface="Courier New" panose="02070309020205020404" pitchFamily="49" charset="0"/>
              </a:rPr>
              <a:t> </a:t>
            </a:r>
            <a:r>
              <a:rPr lang="nl-NL" sz="1400" dirty="0" err="1">
                <a:solidFill>
                  <a:srgbClr val="8F5902"/>
                </a:solidFill>
                <a:latin typeface="Courier New" panose="02070309020205020404" pitchFamily="49" charset="0"/>
                <a:cs typeface="Courier New" panose="02070309020205020404" pitchFamily="49" charset="0"/>
              </a:rPr>
              <a:t>the</a:t>
            </a:r>
            <a:r>
              <a:rPr lang="nl-NL" sz="1400" dirty="0">
                <a:solidFill>
                  <a:srgbClr val="8F5902"/>
                </a:solidFill>
                <a:latin typeface="Courier New" panose="02070309020205020404" pitchFamily="49" charset="0"/>
                <a:cs typeface="Courier New" panose="02070309020205020404" pitchFamily="49" charset="0"/>
              </a:rPr>
              <a:t> extra 'r' at </a:t>
            </a:r>
            <a:r>
              <a:rPr lang="nl-NL" sz="1400" dirty="0" err="1">
                <a:solidFill>
                  <a:srgbClr val="8F5902"/>
                </a:solidFill>
                <a:latin typeface="Courier New" panose="02070309020205020404" pitchFamily="49" charset="0"/>
                <a:cs typeface="Courier New" panose="02070309020205020404" pitchFamily="49" charset="0"/>
              </a:rPr>
              <a:t>the</a:t>
            </a:r>
            <a:r>
              <a:rPr lang="nl-NL" sz="1400" dirty="0">
                <a:solidFill>
                  <a:srgbClr val="8F5902"/>
                </a:solidFill>
                <a:latin typeface="Courier New" panose="02070309020205020404" pitchFamily="49" charset="0"/>
                <a:cs typeface="Courier New" panose="02070309020205020404" pitchFamily="49" charset="0"/>
              </a:rPr>
              <a:t> front</a:t>
            </a: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nl-NL" sz="1400" dirty="0" err="1">
                <a:solidFill>
                  <a:srgbClr val="000000"/>
                </a:solidFill>
                <a:latin typeface="Courier New" panose="02070309020205020404" pitchFamily="49" charset="0"/>
                <a:cs typeface="Courier New" panose="02070309020205020404" pitchFamily="49" charset="0"/>
              </a:rPr>
              <a:t>yf</a:t>
            </a:r>
            <a:r>
              <a:rPr lang="nl-NL" sz="1400" dirty="0">
                <a:latin typeface="Courier New" panose="02070309020205020404" pitchFamily="49" charset="0"/>
                <a:cs typeface="Courier New" panose="02070309020205020404" pitchFamily="49" charset="0"/>
              </a:rPr>
              <a:t> </a:t>
            </a:r>
            <a:r>
              <a:rPr lang="nl-NL" sz="1400" dirty="0">
                <a:solidFill>
                  <a:srgbClr val="CE5C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rfft</a:t>
            </a:r>
            <a:r>
              <a:rPr lang="nl-NL" sz="1400" dirty="0">
                <a:solidFill>
                  <a:srgbClr val="000000"/>
                </a:solidFill>
                <a:latin typeface="Courier New" panose="02070309020205020404" pitchFamily="49" charset="0"/>
                <a:cs typeface="Courier New" panose="02070309020205020404" pitchFamily="49" charset="0"/>
              </a:rPr>
              <a:t>(</a:t>
            </a:r>
            <a:r>
              <a:rPr lang="nl-NL" sz="1400" dirty="0" err="1">
                <a:solidFill>
                  <a:srgbClr val="000000"/>
                </a:solidFill>
                <a:latin typeface="Courier New" panose="02070309020205020404" pitchFamily="49" charset="0"/>
                <a:cs typeface="Courier New" panose="02070309020205020404" pitchFamily="49" charset="0"/>
              </a:rPr>
              <a:t>normalized_tone</a:t>
            </a:r>
            <a:r>
              <a:rPr lang="nl-NL" sz="1400" dirty="0">
                <a:solidFill>
                  <a:srgbClr val="0000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r>
              <a:rPr lang="nl-NL" sz="1400" dirty="0" err="1">
                <a:solidFill>
                  <a:srgbClr val="000000"/>
                </a:solidFill>
                <a:latin typeface="Courier New" panose="02070309020205020404" pitchFamily="49" charset="0"/>
                <a:cs typeface="Courier New" panose="02070309020205020404" pitchFamily="49" charset="0"/>
              </a:rPr>
              <a:t>xf</a:t>
            </a:r>
            <a:r>
              <a:rPr lang="nl-NL" sz="1400" dirty="0">
                <a:latin typeface="Courier New" panose="02070309020205020404" pitchFamily="49" charset="0"/>
                <a:cs typeface="Courier New" panose="02070309020205020404" pitchFamily="49" charset="0"/>
              </a:rPr>
              <a:t> </a:t>
            </a:r>
            <a:r>
              <a:rPr lang="nl-NL" sz="1400" dirty="0">
                <a:solidFill>
                  <a:srgbClr val="CE5C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rfftfreq</a:t>
            </a:r>
            <a:r>
              <a:rPr lang="nl-NL" sz="1400" dirty="0">
                <a:solidFill>
                  <a:srgbClr val="000000"/>
                </a:solidFill>
                <a:latin typeface="Courier New" panose="02070309020205020404" pitchFamily="49" charset="0"/>
                <a:cs typeface="Courier New" panose="02070309020205020404" pitchFamily="49" charset="0"/>
              </a:rPr>
              <a:t>(N,</a:t>
            </a:r>
            <a:r>
              <a:rPr lang="nl-NL" sz="1400" dirty="0">
                <a:latin typeface="Courier New" panose="02070309020205020404" pitchFamily="49" charset="0"/>
                <a:cs typeface="Courier New" panose="02070309020205020404" pitchFamily="49" charset="0"/>
              </a:rPr>
              <a:t> </a:t>
            </a:r>
            <a:r>
              <a:rPr lang="nl-NL" sz="1400" dirty="0">
                <a:solidFill>
                  <a:srgbClr val="0000CF"/>
                </a:solidFill>
                <a:latin typeface="Courier New" panose="02070309020205020404" pitchFamily="49" charset="0"/>
                <a:cs typeface="Courier New" panose="02070309020205020404" pitchFamily="49" charset="0"/>
              </a:rPr>
              <a:t>1</a:t>
            </a:r>
            <a:r>
              <a:rPr lang="nl-NL" sz="1400" dirty="0">
                <a:latin typeface="Courier New" panose="02070309020205020404" pitchFamily="49" charset="0"/>
                <a:cs typeface="Courier New" panose="02070309020205020404" pitchFamily="49" charset="0"/>
              </a:rPr>
              <a:t> </a:t>
            </a:r>
            <a:r>
              <a:rPr lang="nl-NL" sz="1400" dirty="0">
                <a:solidFill>
                  <a:srgbClr val="CE5C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r>
              <a:rPr lang="nl-NL" sz="1400" dirty="0">
                <a:solidFill>
                  <a:srgbClr val="000000"/>
                </a:solidFill>
                <a:latin typeface="Courier New" panose="02070309020205020404" pitchFamily="49" charset="0"/>
                <a:cs typeface="Courier New" panose="02070309020205020404" pitchFamily="49" charset="0"/>
              </a:rPr>
              <a:t>SAMPLE_RATE)</a:t>
            </a:r>
            <a:r>
              <a:rPr lang="nl-NL" sz="1400" dirty="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p>
            <a:endParaRPr lang="en-US" sz="1400" dirty="0">
              <a:solidFill>
                <a:srgbClr val="000000"/>
              </a:solidFill>
              <a:latin typeface="Courier New" panose="02070309020205020404" pitchFamily="49" charset="0"/>
              <a:cs typeface="Courier New" panose="02070309020205020404" pitchFamily="49" charset="0"/>
            </a:endParaRPr>
          </a:p>
          <a:p>
            <a:r>
              <a:rPr lang="nl-NL" sz="1400" dirty="0" err="1">
                <a:solidFill>
                  <a:srgbClr val="000000"/>
                </a:solidFill>
                <a:latin typeface="Courier New" panose="02070309020205020404" pitchFamily="49" charset="0"/>
                <a:cs typeface="Courier New" panose="02070309020205020404" pitchFamily="49" charset="0"/>
              </a:rPr>
              <a:t>plt</a:t>
            </a:r>
            <a:r>
              <a:rPr lang="nl-NL" sz="1400" dirty="0" err="1">
                <a:solidFill>
                  <a:srgbClr val="CE5C00"/>
                </a:solidFill>
                <a:latin typeface="Courier New" panose="02070309020205020404" pitchFamily="49" charset="0"/>
                <a:cs typeface="Courier New" panose="02070309020205020404" pitchFamily="49" charset="0"/>
              </a:rPr>
              <a:t>.</a:t>
            </a:r>
            <a:r>
              <a:rPr lang="nl-NL" sz="1400" dirty="0" err="1">
                <a:solidFill>
                  <a:srgbClr val="000000"/>
                </a:solidFill>
                <a:latin typeface="Courier New" panose="02070309020205020404" pitchFamily="49" charset="0"/>
                <a:cs typeface="Courier New" panose="02070309020205020404" pitchFamily="49" charset="0"/>
              </a:rPr>
              <a:t>plot</a:t>
            </a:r>
            <a:r>
              <a:rPr lang="nl-NL" sz="1400" dirty="0">
                <a:solidFill>
                  <a:srgbClr val="000000"/>
                </a:solidFill>
                <a:latin typeface="Courier New" panose="02070309020205020404" pitchFamily="49" charset="0"/>
                <a:cs typeface="Courier New" panose="02070309020205020404" pitchFamily="49" charset="0"/>
              </a:rPr>
              <a:t>(</a:t>
            </a:r>
            <a:r>
              <a:rPr lang="nl-NL" sz="1400" dirty="0" err="1">
                <a:solidFill>
                  <a:srgbClr val="000000"/>
                </a:solidFill>
                <a:latin typeface="Courier New" panose="02070309020205020404" pitchFamily="49" charset="0"/>
                <a:cs typeface="Courier New" panose="02070309020205020404" pitchFamily="49" charset="0"/>
              </a:rPr>
              <a:t>xf</a:t>
            </a:r>
            <a:r>
              <a:rPr lang="nl-NL" sz="1400" dirty="0">
                <a:solidFill>
                  <a:srgbClr val="0000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np</a:t>
            </a:r>
            <a:r>
              <a:rPr lang="nl-NL" sz="1400" dirty="0" err="1">
                <a:solidFill>
                  <a:srgbClr val="CE5C00"/>
                </a:solidFill>
                <a:latin typeface="Courier New" panose="02070309020205020404" pitchFamily="49" charset="0"/>
                <a:cs typeface="Courier New" panose="02070309020205020404" pitchFamily="49" charset="0"/>
              </a:rPr>
              <a:t>.</a:t>
            </a:r>
            <a:r>
              <a:rPr lang="nl-NL" sz="1400" dirty="0" err="1">
                <a:solidFill>
                  <a:srgbClr val="000000"/>
                </a:solidFill>
                <a:latin typeface="Courier New" panose="02070309020205020404" pitchFamily="49" charset="0"/>
                <a:cs typeface="Courier New" panose="02070309020205020404" pitchFamily="49" charset="0"/>
              </a:rPr>
              <a:t>abs</a:t>
            </a:r>
            <a:r>
              <a:rPr lang="nl-NL" sz="1400" dirty="0">
                <a:solidFill>
                  <a:srgbClr val="000000"/>
                </a:solidFill>
                <a:latin typeface="Courier New" panose="02070309020205020404" pitchFamily="49" charset="0"/>
                <a:cs typeface="Courier New" panose="02070309020205020404" pitchFamily="49" charset="0"/>
              </a:rPr>
              <a:t>(</a:t>
            </a:r>
            <a:r>
              <a:rPr lang="nl-NL" sz="1400" dirty="0" err="1">
                <a:solidFill>
                  <a:srgbClr val="000000"/>
                </a:solidFill>
                <a:latin typeface="Courier New" panose="02070309020205020404" pitchFamily="49" charset="0"/>
                <a:cs typeface="Courier New" panose="02070309020205020404" pitchFamily="49" charset="0"/>
              </a:rPr>
              <a:t>yf</a:t>
            </a:r>
            <a:r>
              <a:rPr lang="nl-NL" sz="1400" dirty="0">
                <a:solidFill>
                  <a:srgbClr val="000000"/>
                </a:solidFill>
                <a:latin typeface="Courier New" panose="02070309020205020404" pitchFamily="49" charset="0"/>
                <a:cs typeface="Courier New" panose="02070309020205020404" pitchFamily="49" charset="0"/>
              </a:rPr>
              <a:t>))</a:t>
            </a:r>
            <a:r>
              <a:rPr lang="nl-NL" sz="1400" dirty="0">
                <a:latin typeface="Courier New" panose="02070309020205020404" pitchFamily="49" charset="0"/>
                <a:cs typeface="Courier New" panose="02070309020205020404" pitchFamily="49" charset="0"/>
              </a:rPr>
              <a:t> </a:t>
            </a:r>
            <a:r>
              <a:rPr lang="nl-NL" sz="1400" dirty="0" err="1">
                <a:solidFill>
                  <a:srgbClr val="000000"/>
                </a:solidFill>
                <a:latin typeface="Courier New" panose="02070309020205020404" pitchFamily="49" charset="0"/>
                <a:cs typeface="Courier New" panose="02070309020205020404" pitchFamily="49" charset="0"/>
              </a:rPr>
              <a:t>plt</a:t>
            </a:r>
            <a:r>
              <a:rPr lang="nl-NL" sz="1400" dirty="0" err="1">
                <a:solidFill>
                  <a:srgbClr val="CE5C00"/>
                </a:solidFill>
                <a:latin typeface="Courier New" panose="02070309020205020404" pitchFamily="49" charset="0"/>
                <a:cs typeface="Courier New" panose="02070309020205020404" pitchFamily="49" charset="0"/>
              </a:rPr>
              <a:t>.</a:t>
            </a:r>
            <a:r>
              <a:rPr lang="nl-NL" sz="1400" dirty="0" err="1">
                <a:solidFill>
                  <a:srgbClr val="000000"/>
                </a:solidFill>
                <a:latin typeface="Courier New" panose="02070309020205020404" pitchFamily="49" charset="0"/>
                <a:cs typeface="Courier New" panose="02070309020205020404" pitchFamily="49" charset="0"/>
              </a:rPr>
              <a:t>show</a:t>
            </a:r>
            <a:r>
              <a:rPr lang="nl-NL" sz="1400" dirty="0">
                <a:solidFill>
                  <a:srgbClr val="000000"/>
                </a:solidFill>
                <a:latin typeface="Courier New" panose="02070309020205020404" pitchFamily="49" charset="0"/>
                <a:cs typeface="Courier New" panose="02070309020205020404" pitchFamily="49" charset="0"/>
              </a:rPr>
              <a:t>()</a:t>
            </a:r>
            <a:endParaRPr lang="nl-NL" sz="1400" dirty="0">
              <a:latin typeface="Courier New" panose="02070309020205020404" pitchFamily="49" charset="0"/>
              <a:cs typeface="Courier New" panose="02070309020205020404" pitchFamily="49" charset="0"/>
            </a:endParaRPr>
          </a:p>
        </p:txBody>
      </p:sp>
      <p:sp>
        <p:nvSpPr>
          <p:cNvPr id="19" name="Tekstvak 18">
            <a:extLst>
              <a:ext uri="{FF2B5EF4-FFF2-40B4-BE49-F238E27FC236}">
                <a16:creationId xmlns:a16="http://schemas.microsoft.com/office/drawing/2014/main" id="{9BB71CD0-C61B-F643-B653-BC4E0EE5B46C}"/>
              </a:ext>
            </a:extLst>
          </p:cNvPr>
          <p:cNvSpPr txBox="1"/>
          <p:nvPr/>
        </p:nvSpPr>
        <p:spPr>
          <a:xfrm>
            <a:off x="1108092" y="5469762"/>
            <a:ext cx="8252582" cy="923330"/>
          </a:xfrm>
          <a:prstGeom prst="rect">
            <a:avLst/>
          </a:prstGeom>
          <a:noFill/>
        </p:spPr>
        <p:txBody>
          <a:bodyPr wrap="square">
            <a:spAutoFit/>
          </a:bodyPr>
          <a:lstStyle/>
          <a:p>
            <a:r>
              <a:rPr lang="nl-NL" dirty="0">
                <a:solidFill>
                  <a:srgbClr val="222222"/>
                </a:solidFill>
                <a:latin typeface="source sans pro" panose="020B0503030403020204" pitchFamily="34" charset="0"/>
              </a:rPr>
              <a:t>Het signaal ziet eruit als een vervormde sinusgolf. De sinusgolf die u ziet is de 400 Hz toon die u genereerde, en de vervorming is de 4000 Hz toon. Als u goed kijkt, dan kunt u zien dat de vervorming de vorm heeft van een sinusgolf.</a:t>
            </a:r>
            <a:endParaRPr lang="nl-NL" dirty="0"/>
          </a:p>
        </p:txBody>
      </p:sp>
      <p:sp>
        <p:nvSpPr>
          <p:cNvPr id="24" name="Tekstvak 23">
            <a:extLst>
              <a:ext uri="{FF2B5EF4-FFF2-40B4-BE49-F238E27FC236}">
                <a16:creationId xmlns:a16="http://schemas.microsoft.com/office/drawing/2014/main" id="{0767ACC7-4393-8445-8638-A676DFFFA38C}"/>
              </a:ext>
            </a:extLst>
          </p:cNvPr>
          <p:cNvSpPr txBox="1"/>
          <p:nvPr/>
        </p:nvSpPr>
        <p:spPr>
          <a:xfrm>
            <a:off x="5972578" y="6611780"/>
            <a:ext cx="4695422" cy="246221"/>
          </a:xfrm>
          <a:prstGeom prst="rect">
            <a:avLst/>
          </a:prstGeom>
          <a:noFill/>
        </p:spPr>
        <p:txBody>
          <a:bodyPr wrap="square">
            <a:spAutoFit/>
          </a:bodyPr>
          <a:lstStyle/>
          <a:p>
            <a:pPr algn="r"/>
            <a:r>
              <a:rPr lang="nl-NL" sz="1000"/>
              <a:t> </a:t>
            </a:r>
            <a:r>
              <a:rPr lang="nl-NL" sz="1000">
                <a:hlinkClick r:id="rId2"/>
              </a:rPr>
              <a:t>https://realpython.com/python-scipy-fft/</a:t>
            </a:r>
            <a:r>
              <a:rPr lang="nl-NL" sz="1000"/>
              <a:t> </a:t>
            </a:r>
          </a:p>
        </p:txBody>
      </p:sp>
      <p:pic>
        <p:nvPicPr>
          <p:cNvPr id="29" name="Afbeelding 3">
            <a:extLst>
              <a:ext uri="{FF2B5EF4-FFF2-40B4-BE49-F238E27FC236}">
                <a16:creationId xmlns:a16="http://schemas.microsoft.com/office/drawing/2014/main" id="{0E06D932-2A4C-A841-9643-41ECD7C63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92" y="2721880"/>
            <a:ext cx="4843512" cy="2449752"/>
          </a:xfrm>
          <a:prstGeom prst="rect">
            <a:avLst/>
          </a:prstGeom>
        </p:spPr>
      </p:pic>
      <p:pic>
        <p:nvPicPr>
          <p:cNvPr id="30" name="Afbeelding 30">
            <a:extLst>
              <a:ext uri="{FF2B5EF4-FFF2-40B4-BE49-F238E27FC236}">
                <a16:creationId xmlns:a16="http://schemas.microsoft.com/office/drawing/2014/main" id="{7D7D87F4-CB91-AC44-AA77-7FF3FFA4F7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1560" y="2620909"/>
            <a:ext cx="5307521" cy="2828734"/>
          </a:xfrm>
          <a:prstGeom prst="rect">
            <a:avLst/>
          </a:prstGeom>
        </p:spPr>
      </p:pic>
      <p:sp>
        <p:nvSpPr>
          <p:cNvPr id="5" name="Pijl: rechts 4">
            <a:extLst>
              <a:ext uri="{FF2B5EF4-FFF2-40B4-BE49-F238E27FC236}">
                <a16:creationId xmlns:a16="http://schemas.microsoft.com/office/drawing/2014/main" id="{A2E96DF0-4EC5-C4B2-656A-8EB364655F16}"/>
              </a:ext>
            </a:extLst>
          </p:cNvPr>
          <p:cNvSpPr/>
          <p:nvPr/>
        </p:nvSpPr>
        <p:spPr>
          <a:xfrm>
            <a:off x="6136640" y="3647440"/>
            <a:ext cx="762000" cy="629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98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152560" y="365040"/>
            <a:ext cx="7886520" cy="1325160"/>
          </a:xfrm>
          <a:prstGeom prst="rect">
            <a:avLst/>
          </a:prstGeom>
          <a:noFill/>
          <a:ln>
            <a:noFill/>
          </a:ln>
        </p:spPr>
        <p:txBody>
          <a:bodyPr anchor="ctr">
            <a:noAutofit/>
          </a:bodyPr>
          <a:lstStyle/>
          <a:p>
            <a:endParaRPr lang="en-US" spc="-1">
              <a:solidFill>
                <a:srgbClr val="000000"/>
              </a:solidFill>
              <a:latin typeface="Calibri"/>
            </a:endParaRPr>
          </a:p>
        </p:txBody>
      </p:sp>
      <p:sp>
        <p:nvSpPr>
          <p:cNvPr id="241" name="TextShape 2"/>
          <p:cNvSpPr txBox="1"/>
          <p:nvPr/>
        </p:nvSpPr>
        <p:spPr>
          <a:xfrm>
            <a:off x="1981200" y="2086920"/>
            <a:ext cx="8229240" cy="4038840"/>
          </a:xfrm>
          <a:prstGeom prst="rect">
            <a:avLst/>
          </a:prstGeom>
          <a:noFill/>
          <a:ln>
            <a:noFill/>
          </a:ln>
        </p:spPr>
        <p:txBody>
          <a:bodyPr>
            <a:noAutofit/>
          </a:bodyPr>
          <a:lstStyle/>
          <a:p>
            <a:endParaRPr lang="en-US" sz="2800" spc="-1">
              <a:solidFill>
                <a:srgbClr val="000000"/>
              </a:solidFill>
              <a:latin typeface="Calibri"/>
            </a:endParaRPr>
          </a:p>
        </p:txBody>
      </p:sp>
      <p:sp>
        <p:nvSpPr>
          <p:cNvPr id="242" name="CustomShape 3"/>
          <p:cNvSpPr/>
          <p:nvPr/>
        </p:nvSpPr>
        <p:spPr>
          <a:xfrm>
            <a:off x="0" y="0"/>
            <a:ext cx="12301538" cy="6857640"/>
          </a:xfrm>
          <a:prstGeom prst="rect">
            <a:avLst/>
          </a:prstGeom>
          <a:solidFill>
            <a:schemeClr val="tx2">
              <a:lumMod val="60000"/>
              <a:lumOff val="40000"/>
            </a:schemeClr>
          </a:solidFill>
          <a:ln>
            <a:solidFill>
              <a:schemeClr val="bg1"/>
            </a:solidFill>
          </a:ln>
        </p:spPr>
        <p:style>
          <a:lnRef idx="1">
            <a:schemeClr val="accent1"/>
          </a:lnRef>
          <a:fillRef idx="3">
            <a:schemeClr val="accent1"/>
          </a:fillRef>
          <a:effectRef idx="2">
            <a:schemeClr val="accent1"/>
          </a:effectRef>
          <a:fontRef idx="minor"/>
        </p:style>
        <p:txBody>
          <a:bodyPr/>
          <a:lstStyle/>
          <a:p>
            <a:endParaRPr lang="nl-NL"/>
          </a:p>
        </p:txBody>
      </p:sp>
      <p:sp>
        <p:nvSpPr>
          <p:cNvPr id="243" name="CustomShape 4"/>
          <p:cNvSpPr/>
          <p:nvPr/>
        </p:nvSpPr>
        <p:spPr>
          <a:xfrm>
            <a:off x="3092520" y="1544760"/>
            <a:ext cx="851020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GB" sz="4800" spc="-1" dirty="0">
                <a:solidFill>
                  <a:srgbClr val="FFFFFF"/>
                </a:solidFill>
                <a:latin typeface="Aharoni"/>
                <a:cs typeface="Aharoni"/>
              </a:rPr>
              <a:t>Analyse van de Timeseries </a:t>
            </a:r>
          </a:p>
        </p:txBody>
      </p:sp>
      <p:sp>
        <p:nvSpPr>
          <p:cNvPr id="6" name="PlaceHolder 5"/>
          <p:cNvSpPr>
            <a:spLocks noGrp="1"/>
          </p:cNvSpPr>
          <p:nvPr>
            <p:ph type="sldNum" idx="5"/>
          </p:nvPr>
        </p:nvSpPr>
        <p:spPr>
          <a:xfrm>
            <a:off x="6458040" y="6356520"/>
            <a:ext cx="2057040" cy="364680"/>
          </a:xfrm>
          <a:prstGeom prst="rect">
            <a:avLst/>
          </a:prstGeom>
        </p:spPr>
        <p:txBody>
          <a:bodyPr anchor="ctr">
            <a:noAutofit/>
          </a:bodyPr>
          <a:lstStyle>
            <a:defPPr>
              <a:defRPr lang="en-US"/>
            </a:defPPr>
            <a:lvl1pPr marL="0" algn="r" defTabSz="914400" rtl="0" eaLnBrk="1" latinLnBrk="0" hangingPunct="1">
              <a:lnSpc>
                <a:spcPct val="100000"/>
              </a:lnSpc>
              <a:defRPr lang="nl-NL" sz="1200" b="0" strike="noStrike" kern="1200" spc="-1">
                <a:solidFill>
                  <a:srgbClr val="8B8B8B"/>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A42D56-0434-4C73-8BC6-7BBC8B2232A0}" type="slidenum">
              <a:rPr lang="en-US" smtClean="0"/>
              <a:pPr/>
              <a:t>36</a:t>
            </a:fld>
            <a:endParaRPr/>
          </a:p>
        </p:txBody>
      </p:sp>
    </p:spTree>
    <p:extLst>
      <p:ext uri="{BB962C8B-B14F-4D97-AF65-F5344CB8AC3E}">
        <p14:creationId xmlns:p14="http://schemas.microsoft.com/office/powerpoint/2010/main" val="3932617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1EB90834-1CF4-4F86-BA5C-171022AD74ED}"/>
              </a:ext>
            </a:extLst>
          </p:cNvPr>
          <p:cNvSpPr/>
          <p:nvPr/>
        </p:nvSpPr>
        <p:spPr>
          <a:xfrm>
            <a:off x="1834393" y="922790"/>
            <a:ext cx="8657438" cy="57967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2" name="Titel 1">
            <a:extLst>
              <a:ext uri="{FF2B5EF4-FFF2-40B4-BE49-F238E27FC236}">
                <a16:creationId xmlns:a16="http://schemas.microsoft.com/office/drawing/2014/main" id="{A96F6926-958C-46D0-9307-6B4100846276}"/>
              </a:ext>
            </a:extLst>
          </p:cNvPr>
          <p:cNvSpPr>
            <a:spLocks noGrp="1"/>
          </p:cNvSpPr>
          <p:nvPr>
            <p:ph type="title"/>
          </p:nvPr>
        </p:nvSpPr>
        <p:spPr>
          <a:xfrm>
            <a:off x="1557556" y="58724"/>
            <a:ext cx="9060110" cy="1065401"/>
          </a:xfrm>
        </p:spPr>
        <p:txBody>
          <a:bodyPr>
            <a:normAutofit/>
          </a:bodyPr>
          <a:lstStyle/>
          <a:p>
            <a:r>
              <a:rPr lang="nl-NL" sz="2800" err="1"/>
              <a:t>Difference</a:t>
            </a:r>
            <a:r>
              <a:rPr lang="nl-NL" sz="2800"/>
              <a:t> /integratie gebruiken voor analyse timeseries</a:t>
            </a:r>
          </a:p>
        </p:txBody>
      </p:sp>
      <p:sp>
        <p:nvSpPr>
          <p:cNvPr id="3" name="Tijdelijke aanduiding voor inhoud 2">
            <a:extLst>
              <a:ext uri="{FF2B5EF4-FFF2-40B4-BE49-F238E27FC236}">
                <a16:creationId xmlns:a16="http://schemas.microsoft.com/office/drawing/2014/main" id="{5F6446FA-75A5-4DFF-8BFF-0725B1F7F92F}"/>
              </a:ext>
            </a:extLst>
          </p:cNvPr>
          <p:cNvSpPr>
            <a:spLocks noGrp="1"/>
          </p:cNvSpPr>
          <p:nvPr>
            <p:ph idx="1"/>
          </p:nvPr>
        </p:nvSpPr>
        <p:spPr>
          <a:xfrm>
            <a:off x="1834394" y="1124125"/>
            <a:ext cx="8376407" cy="5002039"/>
          </a:xfrm>
        </p:spPr>
        <p:txBody>
          <a:bodyPr/>
          <a:lstStyle/>
          <a:p>
            <a:r>
              <a:rPr lang="nl-NL"/>
              <a:t>Soms is het handiger om te kijken naar de </a:t>
            </a:r>
            <a:r>
              <a:rPr lang="el-GR"/>
              <a:t>Δ</a:t>
            </a:r>
            <a:r>
              <a:rPr lang="nl-NL"/>
              <a:t> tussen twee tijdstappen ipv de absolute waarde.</a:t>
            </a:r>
          </a:p>
          <a:p>
            <a:endParaRPr lang="nl-NL"/>
          </a:p>
          <a:p>
            <a:endParaRPr lang="nl-NL"/>
          </a:p>
        </p:txBody>
      </p:sp>
      <p:pic>
        <p:nvPicPr>
          <p:cNvPr id="5" name="Afbeelding 4" descr="Afbeelding met schermafbeelding&#10;&#10;Beschrijving is gegenereerd met zeer hoge betrouwbaarheid">
            <a:extLst>
              <a:ext uri="{FF2B5EF4-FFF2-40B4-BE49-F238E27FC236}">
                <a16:creationId xmlns:a16="http://schemas.microsoft.com/office/drawing/2014/main" id="{0FBD4A7D-F6FF-4B00-AB39-EA01C7B25F55}"/>
              </a:ext>
            </a:extLst>
          </p:cNvPr>
          <p:cNvPicPr>
            <a:picLocks noChangeAspect="1"/>
          </p:cNvPicPr>
          <p:nvPr/>
        </p:nvPicPr>
        <p:blipFill rotWithShape="1">
          <a:blip r:embed="rId2">
            <a:extLst>
              <a:ext uri="{28A0092B-C50C-407E-A947-70E740481C1C}">
                <a14:useLocalDpi xmlns:a14="http://schemas.microsoft.com/office/drawing/2010/main" val="0"/>
              </a:ext>
            </a:extLst>
          </a:blip>
          <a:srcRect t="7940" b="66870"/>
          <a:stretch/>
        </p:blipFill>
        <p:spPr>
          <a:xfrm>
            <a:off x="2218626" y="5271483"/>
            <a:ext cx="8078307" cy="1527795"/>
          </a:xfrm>
          <a:prstGeom prst="rect">
            <a:avLst/>
          </a:prstGeom>
        </p:spPr>
      </p:pic>
      <p:pic>
        <p:nvPicPr>
          <p:cNvPr id="1026" name="Picture 2" descr="Afbeeldingsresultaat voor time series differential equations">
            <a:extLst>
              <a:ext uri="{FF2B5EF4-FFF2-40B4-BE49-F238E27FC236}">
                <a16:creationId xmlns:a16="http://schemas.microsoft.com/office/drawing/2014/main" id="{CC9CBC76-165B-473B-85BA-F3412C27A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6180" y="1957449"/>
            <a:ext cx="5719369" cy="3003515"/>
          </a:xfrm>
          <a:prstGeom prst="rect">
            <a:avLst/>
          </a:prstGeom>
          <a:noFill/>
          <a:extLst>
            <a:ext uri="{909E8E84-426E-40DD-AFC4-6F175D3DCCD1}">
              <a14:hiddenFill xmlns:a14="http://schemas.microsoft.com/office/drawing/2010/main">
                <a:solidFill>
                  <a:srgbClr val="FFFFFF"/>
                </a:solidFill>
              </a14:hiddenFill>
            </a:ext>
          </a:extLst>
        </p:spPr>
      </p:pic>
      <p:sp>
        <p:nvSpPr>
          <p:cNvPr id="6" name="Rechthoek 5">
            <a:extLst>
              <a:ext uri="{FF2B5EF4-FFF2-40B4-BE49-F238E27FC236}">
                <a16:creationId xmlns:a16="http://schemas.microsoft.com/office/drawing/2014/main" id="{633B2F0F-1729-4972-93C2-A742B949AF6C}"/>
              </a:ext>
            </a:extLst>
          </p:cNvPr>
          <p:cNvSpPr/>
          <p:nvPr/>
        </p:nvSpPr>
        <p:spPr>
          <a:xfrm>
            <a:off x="3327634" y="1957449"/>
            <a:ext cx="2432807" cy="3579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56972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le 1"/>
          <p:cNvSpPr>
            <a:spLocks noGrp="1"/>
          </p:cNvSpPr>
          <p:nvPr>
            <p:ph type="title"/>
          </p:nvPr>
        </p:nvSpPr>
        <p:spPr/>
        <p:txBody>
          <a:bodyPr/>
          <a:lstStyle/>
          <a:p>
            <a:r>
              <a:rPr lang="nl-NL" dirty="0"/>
              <a:t>Verdeling maken van de ruis</a:t>
            </a:r>
          </a:p>
        </p:txBody>
      </p:sp>
      <p:sp>
        <p:nvSpPr>
          <p:cNvPr id="3" name="Content Placeholder 2"/>
          <p:cNvSpPr>
            <a:spLocks noGrp="1"/>
          </p:cNvSpPr>
          <p:nvPr>
            <p:ph sz="half" idx="1"/>
          </p:nvPr>
        </p:nvSpPr>
        <p:spPr/>
        <p:txBody>
          <a:bodyPr/>
          <a:lstStyle/>
          <a:p>
            <a:r>
              <a:rPr lang="nl-NL" dirty="0"/>
              <a:t> </a:t>
            </a:r>
          </a:p>
        </p:txBody>
      </p:sp>
      <p:pic>
        <p:nvPicPr>
          <p:cNvPr id="4" name="Picture 3"/>
          <p:cNvPicPr>
            <a:picLocks noChangeAspect="1"/>
          </p:cNvPicPr>
          <p:nvPr/>
        </p:nvPicPr>
        <p:blipFill>
          <a:blip r:embed="rId2"/>
          <a:stretch>
            <a:fillRect/>
          </a:stretch>
        </p:blipFill>
        <p:spPr>
          <a:xfrm>
            <a:off x="2130356" y="2499652"/>
            <a:ext cx="7620392" cy="3486329"/>
          </a:xfrm>
          <a:prstGeom prst="rect">
            <a:avLst/>
          </a:prstGeom>
        </p:spPr>
      </p:pic>
      <p:sp>
        <p:nvSpPr>
          <p:cNvPr id="5" name="Rectangle 4"/>
          <p:cNvSpPr/>
          <p:nvPr/>
        </p:nvSpPr>
        <p:spPr>
          <a:xfrm>
            <a:off x="1981200" y="1853321"/>
            <a:ext cx="4572000" cy="646331"/>
          </a:xfrm>
          <a:prstGeom prst="rect">
            <a:avLst/>
          </a:prstGeom>
        </p:spPr>
        <p:txBody>
          <a:bodyPr wrap="square">
            <a:spAutoFit/>
          </a:bodyPr>
          <a:lstStyle/>
          <a:p>
            <a:r>
              <a:rPr lang="nl-NL" sz="1800" dirty="0" err="1">
                <a:solidFill>
                  <a:prstClr val="black"/>
                </a:solidFill>
                <a:latin typeface="Consolas" panose="020B0609020204030204" pitchFamily="49" charset="0"/>
              </a:rPr>
              <a:t>hist</a:t>
            </a:r>
            <a:r>
              <a:rPr lang="nl-NL" sz="1800" dirty="0">
                <a:solidFill>
                  <a:srgbClr val="800000"/>
                </a:solidFill>
                <a:latin typeface="Consolas" panose="020B0609020204030204" pitchFamily="49" charset="0"/>
              </a:rPr>
              <a:t>(</a:t>
            </a:r>
            <a:r>
              <a:rPr lang="nl-NL" sz="1800" dirty="0" err="1">
                <a:solidFill>
                  <a:prstClr val="black"/>
                </a:solidFill>
                <a:latin typeface="Consolas" panose="020B0609020204030204" pitchFamily="49" charset="0"/>
              </a:rPr>
              <a:t>decompose_bier</a:t>
            </a:r>
            <a:r>
              <a:rPr lang="nl-NL" sz="1800" b="1" dirty="0" err="1">
                <a:solidFill>
                  <a:srgbClr val="C00080"/>
                </a:solidFill>
                <a:latin typeface="Consolas" panose="020B0609020204030204" pitchFamily="49" charset="0"/>
              </a:rPr>
              <a:t>$</a:t>
            </a:r>
            <a:r>
              <a:rPr lang="nl-NL" sz="1800" dirty="0" err="1">
                <a:solidFill>
                  <a:prstClr val="black"/>
                </a:solidFill>
                <a:latin typeface="Consolas" panose="020B0609020204030204" pitchFamily="49" charset="0"/>
              </a:rPr>
              <a:t>random</a:t>
            </a:r>
            <a:r>
              <a:rPr lang="nl-NL" sz="1800" dirty="0">
                <a:solidFill>
                  <a:srgbClr val="800000"/>
                </a:solidFill>
                <a:latin typeface="Consolas" panose="020B0609020204030204" pitchFamily="49" charset="0"/>
              </a:rPr>
              <a:t>)</a:t>
            </a:r>
            <a:br>
              <a:rPr lang="nl-NL" sz="1800" dirty="0">
                <a:solidFill>
                  <a:prstClr val="black"/>
                </a:solidFill>
                <a:latin typeface="Consolas" panose="020B0609020204030204" pitchFamily="49" charset="0"/>
              </a:rPr>
            </a:br>
            <a:endParaRPr lang="nl-NL" sz="1800" dirty="0"/>
          </a:p>
        </p:txBody>
      </p:sp>
    </p:spTree>
    <p:extLst>
      <p:ext uri="{BB962C8B-B14F-4D97-AF65-F5344CB8AC3E}">
        <p14:creationId xmlns:p14="http://schemas.microsoft.com/office/powerpoint/2010/main" val="944517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le 1"/>
          <p:cNvSpPr>
            <a:spLocks noGrp="1"/>
          </p:cNvSpPr>
          <p:nvPr>
            <p:ph type="title"/>
          </p:nvPr>
        </p:nvSpPr>
        <p:spPr>
          <a:xfrm>
            <a:off x="2048539" y="240693"/>
            <a:ext cx="8229600" cy="785733"/>
          </a:xfrm>
        </p:spPr>
        <p:txBody>
          <a:bodyPr/>
          <a:lstStyle/>
          <a:p>
            <a:r>
              <a:rPr lang="nl-NL" dirty="0"/>
              <a:t>Het Autoregressief (AR) Model </a:t>
            </a:r>
          </a:p>
        </p:txBody>
      </p:sp>
      <p:sp>
        <p:nvSpPr>
          <p:cNvPr id="3" name="Content Placeholder 2"/>
          <p:cNvSpPr>
            <a:spLocks noGrp="1"/>
          </p:cNvSpPr>
          <p:nvPr>
            <p:ph sz="half" idx="1"/>
          </p:nvPr>
        </p:nvSpPr>
        <p:spPr>
          <a:xfrm>
            <a:off x="4823637" y="1396445"/>
            <a:ext cx="5709685" cy="663457"/>
          </a:xfrm>
        </p:spPr>
        <p:txBody>
          <a:bodyPr>
            <a:normAutofit/>
          </a:bodyPr>
          <a:lstStyle/>
          <a:p>
            <a:r>
              <a:rPr lang="nl-NL" dirty="0">
                <a:latin typeface="Courier New" panose="02070309020205020404" pitchFamily="49" charset="0"/>
                <a:cs typeface="Courier New" panose="02070309020205020404" pitchFamily="49" charset="0"/>
              </a:rPr>
              <a:t>X(t) = Rho*X(t-1) + Er(t)</a:t>
            </a:r>
          </a:p>
        </p:txBody>
      </p:sp>
      <p:sp>
        <p:nvSpPr>
          <p:cNvPr id="4" name="Content Placeholder 2"/>
          <p:cNvSpPr txBox="1">
            <a:spLocks/>
          </p:cNvSpPr>
          <p:nvPr/>
        </p:nvSpPr>
        <p:spPr>
          <a:xfrm>
            <a:off x="2048540" y="1019337"/>
            <a:ext cx="5709685"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Neem de volgende functie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47" y="2545168"/>
            <a:ext cx="8943975" cy="3086100"/>
          </a:xfrm>
          <a:prstGeom prst="rect">
            <a:avLst/>
          </a:prstGeom>
        </p:spPr>
      </p:pic>
      <p:sp>
        <p:nvSpPr>
          <p:cNvPr id="8" name="Content Placeholder 2"/>
          <p:cNvSpPr txBox="1">
            <a:spLocks/>
          </p:cNvSpPr>
          <p:nvPr/>
        </p:nvSpPr>
        <p:spPr>
          <a:xfrm>
            <a:off x="1968793" y="2052813"/>
            <a:ext cx="7465830"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Als </a:t>
            </a:r>
            <a:r>
              <a:rPr lang="nl-NL" sz="2000" dirty="0">
                <a:latin typeface="Courier New" panose="02070309020205020404" pitchFamily="49" charset="0"/>
                <a:cs typeface="Courier New" panose="02070309020205020404" pitchFamily="49" charset="0"/>
              </a:rPr>
              <a:t>Rho = 0 </a:t>
            </a:r>
            <a:r>
              <a:rPr lang="nl-NL" sz="2000" dirty="0"/>
              <a:t>dan is het resultaat een heerlijk stuk witte ruis</a:t>
            </a:r>
          </a:p>
        </p:txBody>
      </p:sp>
    </p:spTree>
    <p:extLst>
      <p:ext uri="{BB962C8B-B14F-4D97-AF65-F5344CB8AC3E}">
        <p14:creationId xmlns:p14="http://schemas.microsoft.com/office/powerpoint/2010/main" val="110369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ED48E95-97FC-495A-8F74-A2F5C530B46A}"/>
              </a:ext>
            </a:extLst>
          </p:cNvPr>
          <p:cNvPicPr>
            <a:picLocks noChangeAspect="1" noChangeArrowheads="1"/>
          </p:cNvPicPr>
          <p:nvPr/>
        </p:nvPicPr>
        <p:blipFill rotWithShape="1">
          <a:blip r:embed="rId3" cstate="screen">
            <a:alphaModFix amt="67000"/>
            <a:extLst>
              <a:ext uri="{28A0092B-C50C-407E-A947-70E740481C1C}">
                <a14:useLocalDpi xmlns:a14="http://schemas.microsoft.com/office/drawing/2010/main"/>
              </a:ext>
            </a:extLst>
          </a:blip>
          <a:srcRect r="-1" b="-1"/>
          <a:stretch/>
        </p:blipFill>
        <p:spPr bwMode="auto">
          <a:xfrm>
            <a:off x="3048020" y="10"/>
            <a:ext cx="9143980" cy="6857990"/>
          </a:xfrm>
          <a:prstGeom prst="rect">
            <a:avLst/>
          </a:prstGeom>
          <a:solidFill>
            <a:srgbClr val="FFFFFF"/>
          </a:solidFill>
        </p:spPr>
      </p:pic>
      <p:sp>
        <p:nvSpPr>
          <p:cNvPr id="2" name="Title 1">
            <a:extLst>
              <a:ext uri="{FF2B5EF4-FFF2-40B4-BE49-F238E27FC236}">
                <a16:creationId xmlns:a16="http://schemas.microsoft.com/office/drawing/2014/main" id="{977660A1-FF1C-45A3-985A-93125EF8856E}"/>
              </a:ext>
            </a:extLst>
          </p:cNvPr>
          <p:cNvSpPr>
            <a:spLocks noGrp="1"/>
          </p:cNvSpPr>
          <p:nvPr>
            <p:ph type="title"/>
          </p:nvPr>
        </p:nvSpPr>
        <p:spPr>
          <a:xfrm>
            <a:off x="838200" y="365125"/>
            <a:ext cx="5067300" cy="1460500"/>
          </a:xfrm>
          <a:solidFill>
            <a:schemeClr val="bg1">
              <a:alpha val="58000"/>
            </a:schemeClr>
          </a:solidFill>
        </p:spPr>
        <p:txBody>
          <a:bodyPr/>
          <a:lstStyle/>
          <a:p>
            <a:r>
              <a:rPr lang="nl-NL" b="1" dirty="0"/>
              <a:t>Doelen voor vandaag</a:t>
            </a:r>
          </a:p>
        </p:txBody>
      </p:sp>
      <p:sp>
        <p:nvSpPr>
          <p:cNvPr id="3" name="Content Placeholder 2">
            <a:extLst>
              <a:ext uri="{FF2B5EF4-FFF2-40B4-BE49-F238E27FC236}">
                <a16:creationId xmlns:a16="http://schemas.microsoft.com/office/drawing/2014/main" id="{1B79ECF2-DF93-493A-A5AC-AAA71D7D0C07}"/>
              </a:ext>
            </a:extLst>
          </p:cNvPr>
          <p:cNvSpPr>
            <a:spLocks noGrp="1"/>
          </p:cNvSpPr>
          <p:nvPr>
            <p:ph idx="1"/>
          </p:nvPr>
        </p:nvSpPr>
        <p:spPr>
          <a:xfrm>
            <a:off x="838200" y="1825625"/>
            <a:ext cx="5257800" cy="3460750"/>
          </a:xfrm>
          <a:solidFill>
            <a:schemeClr val="bg1">
              <a:alpha val="58000"/>
            </a:schemeClr>
          </a:solidFill>
        </p:spPr>
        <p:txBody>
          <a:bodyPr/>
          <a:lstStyle/>
          <a:p>
            <a:r>
              <a:rPr lang="nl-NL" dirty="0"/>
              <a:t>Verschil: </a:t>
            </a:r>
            <a:r>
              <a:rPr lang="nl-NL" dirty="0" err="1"/>
              <a:t>supervised</a:t>
            </a:r>
            <a:r>
              <a:rPr lang="nl-NL" dirty="0"/>
              <a:t> machine </a:t>
            </a:r>
            <a:r>
              <a:rPr lang="nl-NL" dirty="0" err="1"/>
              <a:t>learning</a:t>
            </a:r>
            <a:r>
              <a:rPr lang="nl-NL" dirty="0"/>
              <a:t> en tijdreeksanalyse</a:t>
            </a:r>
          </a:p>
          <a:p>
            <a:r>
              <a:rPr lang="nl-NL" dirty="0"/>
              <a:t>Verschillende soorten tijdreeksen</a:t>
            </a:r>
          </a:p>
          <a:p>
            <a:r>
              <a:rPr lang="nl-NL" dirty="0"/>
              <a:t>Eigenschappen van een tijdreeks</a:t>
            </a:r>
          </a:p>
          <a:p>
            <a:r>
              <a:rPr lang="nl-NL" dirty="0" err="1"/>
              <a:t>Exponential</a:t>
            </a:r>
            <a:r>
              <a:rPr lang="nl-NL" dirty="0"/>
              <a:t> </a:t>
            </a:r>
            <a:r>
              <a:rPr lang="nl-NL" dirty="0" err="1"/>
              <a:t>smoothing</a:t>
            </a:r>
            <a:endParaRPr lang="nl-NL" dirty="0"/>
          </a:p>
          <a:p>
            <a:r>
              <a:rPr lang="nl-NL" dirty="0"/>
              <a:t>ARIMA</a:t>
            </a:r>
          </a:p>
          <a:p>
            <a:pPr lvl="1"/>
            <a:endParaRPr lang="nl-NL" dirty="0"/>
          </a:p>
        </p:txBody>
      </p:sp>
    </p:spTree>
    <p:extLst>
      <p:ext uri="{BB962C8B-B14F-4D97-AF65-F5344CB8AC3E}">
        <p14:creationId xmlns:p14="http://schemas.microsoft.com/office/powerpoint/2010/main" val="3931682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le 1"/>
          <p:cNvSpPr>
            <a:spLocks noGrp="1"/>
          </p:cNvSpPr>
          <p:nvPr>
            <p:ph type="title"/>
          </p:nvPr>
        </p:nvSpPr>
        <p:spPr>
          <a:xfrm>
            <a:off x="2048539" y="240693"/>
            <a:ext cx="8229600" cy="785733"/>
          </a:xfrm>
        </p:spPr>
        <p:txBody>
          <a:bodyPr/>
          <a:lstStyle/>
          <a:p>
            <a:r>
              <a:rPr lang="nl-NL" dirty="0"/>
              <a:t>Het Autoregressief (AR) Model </a:t>
            </a:r>
          </a:p>
        </p:txBody>
      </p:sp>
      <p:sp>
        <p:nvSpPr>
          <p:cNvPr id="3" name="Content Placeholder 2"/>
          <p:cNvSpPr>
            <a:spLocks noGrp="1"/>
          </p:cNvSpPr>
          <p:nvPr>
            <p:ph sz="half" idx="1"/>
          </p:nvPr>
        </p:nvSpPr>
        <p:spPr>
          <a:xfrm>
            <a:off x="4823637" y="1396445"/>
            <a:ext cx="5709685" cy="663457"/>
          </a:xfrm>
        </p:spPr>
        <p:txBody>
          <a:bodyPr>
            <a:normAutofit/>
          </a:bodyPr>
          <a:lstStyle/>
          <a:p>
            <a:r>
              <a:rPr lang="nl-NL" dirty="0">
                <a:latin typeface="Courier New" panose="02070309020205020404" pitchFamily="49" charset="0"/>
                <a:cs typeface="Courier New" panose="02070309020205020404" pitchFamily="49" charset="0"/>
              </a:rPr>
              <a:t>X(t) = Rho*X(t-1) + Er(t)</a:t>
            </a:r>
          </a:p>
        </p:txBody>
      </p:sp>
      <p:sp>
        <p:nvSpPr>
          <p:cNvPr id="4" name="Content Placeholder 2"/>
          <p:cNvSpPr txBox="1">
            <a:spLocks/>
          </p:cNvSpPr>
          <p:nvPr/>
        </p:nvSpPr>
        <p:spPr>
          <a:xfrm>
            <a:off x="2048540" y="1019337"/>
            <a:ext cx="5709685"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Neem de volgende functie</a:t>
            </a:r>
          </a:p>
        </p:txBody>
      </p:sp>
      <p:sp>
        <p:nvSpPr>
          <p:cNvPr id="8" name="Content Placeholder 2"/>
          <p:cNvSpPr txBox="1">
            <a:spLocks/>
          </p:cNvSpPr>
          <p:nvPr/>
        </p:nvSpPr>
        <p:spPr>
          <a:xfrm>
            <a:off x="1968793" y="2052813"/>
            <a:ext cx="7465830"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Als </a:t>
            </a:r>
            <a:r>
              <a:rPr lang="nl-NL" sz="2000" dirty="0">
                <a:latin typeface="Courier New" panose="02070309020205020404" pitchFamily="49" charset="0"/>
                <a:cs typeface="Courier New" panose="02070309020205020404" pitchFamily="49" charset="0"/>
              </a:rPr>
              <a:t>Rho = 0.5 </a:t>
            </a:r>
            <a:r>
              <a:rPr lang="nl-NL" sz="2000" dirty="0"/>
              <a:t>wat voor verschil zie je dan?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2461437"/>
            <a:ext cx="8963025" cy="3086100"/>
          </a:xfrm>
          <a:prstGeom prst="rect">
            <a:avLst/>
          </a:prstGeom>
        </p:spPr>
      </p:pic>
    </p:spTree>
    <p:extLst>
      <p:ext uri="{BB962C8B-B14F-4D97-AF65-F5344CB8AC3E}">
        <p14:creationId xmlns:p14="http://schemas.microsoft.com/office/powerpoint/2010/main" val="2538413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le 1"/>
          <p:cNvSpPr>
            <a:spLocks noGrp="1"/>
          </p:cNvSpPr>
          <p:nvPr>
            <p:ph type="title"/>
          </p:nvPr>
        </p:nvSpPr>
        <p:spPr>
          <a:xfrm>
            <a:off x="2048539" y="240693"/>
            <a:ext cx="8229600" cy="785733"/>
          </a:xfrm>
        </p:spPr>
        <p:txBody>
          <a:bodyPr/>
          <a:lstStyle/>
          <a:p>
            <a:r>
              <a:rPr lang="nl-NL" dirty="0"/>
              <a:t>Het Autoregressief (AR) Model </a:t>
            </a:r>
          </a:p>
        </p:txBody>
      </p:sp>
      <p:sp>
        <p:nvSpPr>
          <p:cNvPr id="3" name="Content Placeholder 2"/>
          <p:cNvSpPr>
            <a:spLocks noGrp="1"/>
          </p:cNvSpPr>
          <p:nvPr>
            <p:ph sz="half" idx="1"/>
          </p:nvPr>
        </p:nvSpPr>
        <p:spPr>
          <a:xfrm>
            <a:off x="4823637" y="1396445"/>
            <a:ext cx="5709685" cy="663457"/>
          </a:xfrm>
        </p:spPr>
        <p:txBody>
          <a:bodyPr>
            <a:normAutofit/>
          </a:bodyPr>
          <a:lstStyle/>
          <a:p>
            <a:r>
              <a:rPr lang="nl-NL" dirty="0">
                <a:latin typeface="Courier New" panose="02070309020205020404" pitchFamily="49" charset="0"/>
                <a:cs typeface="Courier New" panose="02070309020205020404" pitchFamily="49" charset="0"/>
              </a:rPr>
              <a:t>X(t) = Rho*X(t-1) + Er(t)</a:t>
            </a:r>
          </a:p>
        </p:txBody>
      </p:sp>
      <p:sp>
        <p:nvSpPr>
          <p:cNvPr id="4" name="Content Placeholder 2"/>
          <p:cNvSpPr txBox="1">
            <a:spLocks/>
          </p:cNvSpPr>
          <p:nvPr/>
        </p:nvSpPr>
        <p:spPr>
          <a:xfrm>
            <a:off x="2048540" y="1019337"/>
            <a:ext cx="5709685"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Neem de volgende functie</a:t>
            </a:r>
          </a:p>
        </p:txBody>
      </p:sp>
      <p:sp>
        <p:nvSpPr>
          <p:cNvPr id="8" name="Content Placeholder 2"/>
          <p:cNvSpPr txBox="1">
            <a:spLocks/>
          </p:cNvSpPr>
          <p:nvPr/>
        </p:nvSpPr>
        <p:spPr>
          <a:xfrm>
            <a:off x="1968793" y="2052813"/>
            <a:ext cx="7465830"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Als </a:t>
            </a:r>
            <a:r>
              <a:rPr lang="nl-NL" sz="2000" dirty="0">
                <a:latin typeface="Courier New" panose="02070309020205020404" pitchFamily="49" charset="0"/>
                <a:cs typeface="Courier New" panose="02070309020205020404" pitchFamily="49" charset="0"/>
              </a:rPr>
              <a:t>Rho = 0.9 </a:t>
            </a:r>
            <a:r>
              <a:rPr lang="nl-NL" sz="2000" dirty="0"/>
              <a:t>wat voor verschil zie je nu?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8" y="2523904"/>
            <a:ext cx="8963025" cy="3086100"/>
          </a:xfrm>
          <a:prstGeom prst="rect">
            <a:avLst/>
          </a:prstGeom>
        </p:spPr>
      </p:pic>
    </p:spTree>
    <p:extLst>
      <p:ext uri="{BB962C8B-B14F-4D97-AF65-F5344CB8AC3E}">
        <p14:creationId xmlns:p14="http://schemas.microsoft.com/office/powerpoint/2010/main" val="693189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le 1"/>
          <p:cNvSpPr>
            <a:spLocks noGrp="1"/>
          </p:cNvSpPr>
          <p:nvPr>
            <p:ph type="title"/>
          </p:nvPr>
        </p:nvSpPr>
        <p:spPr>
          <a:xfrm>
            <a:off x="2048539" y="240693"/>
            <a:ext cx="8229600" cy="785733"/>
          </a:xfrm>
        </p:spPr>
        <p:txBody>
          <a:bodyPr/>
          <a:lstStyle/>
          <a:p>
            <a:r>
              <a:rPr lang="nl-NL" dirty="0"/>
              <a:t>Het Autoregressief (AR) Model </a:t>
            </a:r>
          </a:p>
        </p:txBody>
      </p:sp>
      <p:sp>
        <p:nvSpPr>
          <p:cNvPr id="3" name="Content Placeholder 2"/>
          <p:cNvSpPr>
            <a:spLocks noGrp="1"/>
          </p:cNvSpPr>
          <p:nvPr>
            <p:ph sz="half" idx="1"/>
          </p:nvPr>
        </p:nvSpPr>
        <p:spPr>
          <a:xfrm>
            <a:off x="4823637" y="1396445"/>
            <a:ext cx="5709685" cy="663457"/>
          </a:xfrm>
        </p:spPr>
        <p:txBody>
          <a:bodyPr>
            <a:normAutofit/>
          </a:bodyPr>
          <a:lstStyle/>
          <a:p>
            <a:r>
              <a:rPr lang="nl-NL" dirty="0">
                <a:latin typeface="Courier New" panose="02070309020205020404" pitchFamily="49" charset="0"/>
                <a:cs typeface="Courier New" panose="02070309020205020404" pitchFamily="49" charset="0"/>
              </a:rPr>
              <a:t>X(t) = Rho*X(t-1) + Er(t)</a:t>
            </a:r>
          </a:p>
        </p:txBody>
      </p:sp>
      <p:sp>
        <p:nvSpPr>
          <p:cNvPr id="4" name="Content Placeholder 2"/>
          <p:cNvSpPr txBox="1">
            <a:spLocks/>
          </p:cNvSpPr>
          <p:nvPr/>
        </p:nvSpPr>
        <p:spPr>
          <a:xfrm>
            <a:off x="2048540" y="1019337"/>
            <a:ext cx="5709685"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Neem de volgende functie</a:t>
            </a:r>
          </a:p>
        </p:txBody>
      </p:sp>
      <p:sp>
        <p:nvSpPr>
          <p:cNvPr id="8" name="Content Placeholder 2"/>
          <p:cNvSpPr txBox="1">
            <a:spLocks/>
          </p:cNvSpPr>
          <p:nvPr/>
        </p:nvSpPr>
        <p:spPr>
          <a:xfrm>
            <a:off x="1968793" y="2052813"/>
            <a:ext cx="7465830"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Als </a:t>
            </a:r>
            <a:r>
              <a:rPr lang="nl-NL" sz="2000" dirty="0">
                <a:latin typeface="Courier New" panose="02070309020205020404" pitchFamily="49" charset="0"/>
                <a:cs typeface="Courier New" panose="02070309020205020404" pitchFamily="49" charset="0"/>
              </a:rPr>
              <a:t>Rho = 1.0 </a:t>
            </a:r>
            <a:r>
              <a:rPr lang="nl-NL" sz="2000" dirty="0"/>
              <a:t>dan hebben we een </a:t>
            </a:r>
            <a:r>
              <a:rPr lang="nl-NL" sz="2000" dirty="0">
                <a:solidFill>
                  <a:srgbClr val="00B050"/>
                </a:solidFill>
              </a:rPr>
              <a:t>random walk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4488" y="2461437"/>
            <a:ext cx="8963025" cy="3086100"/>
          </a:xfrm>
          <a:prstGeom prst="rect">
            <a:avLst/>
          </a:prstGeom>
        </p:spPr>
      </p:pic>
      <p:sp>
        <p:nvSpPr>
          <p:cNvPr id="9" name="Content Placeholder 2"/>
          <p:cNvSpPr txBox="1">
            <a:spLocks/>
          </p:cNvSpPr>
          <p:nvPr/>
        </p:nvSpPr>
        <p:spPr>
          <a:xfrm>
            <a:off x="2121193" y="5624434"/>
            <a:ext cx="7465830" cy="663457"/>
          </a:xfrm>
          <a:prstGeom prst="rect">
            <a:avLst/>
          </a:prstGeom>
        </p:spPr>
        <p:txBody>
          <a:bodyPr vert="horz" lIns="91440" tIns="45720" rIns="91440" bIns="45720"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2000" kern="1200">
                <a:solidFill>
                  <a:schemeClr val="tx1"/>
                </a:solidFill>
                <a:latin typeface="Arial"/>
                <a:ea typeface="+mn-ea"/>
                <a:cs typeface="Arial"/>
              </a:defRPr>
            </a:lvl1pPr>
            <a:lvl2pPr marL="628650" marR="0" indent="-285750" algn="l" defTabSz="457200" rtl="0" eaLnBrk="1" fontAlgn="auto" latinLnBrk="0" hangingPunct="1">
              <a:lnSpc>
                <a:spcPct val="100000"/>
              </a:lnSpc>
              <a:spcBef>
                <a:spcPct val="20000"/>
              </a:spcBef>
              <a:spcAft>
                <a:spcPts val="0"/>
              </a:spcAft>
              <a:buClrTx/>
              <a:buSzTx/>
              <a:buFont typeface="Arial"/>
              <a:buChar char="•"/>
              <a:tabLst/>
              <a:defRPr sz="1800" kern="1200">
                <a:solidFill>
                  <a:schemeClr val="tx1"/>
                </a:solidFill>
                <a:latin typeface="Arial"/>
                <a:ea typeface="+mn-ea"/>
                <a:cs typeface="Arial"/>
              </a:defRPr>
            </a:lvl2pPr>
            <a:lvl3pPr marL="896938" marR="0" indent="-285750" algn="l" defTabSz="457200" rtl="0" eaLnBrk="1" fontAlgn="auto" latinLnBrk="0" hangingPunct="1">
              <a:lnSpc>
                <a:spcPct val="100000"/>
              </a:lnSpc>
              <a:spcBef>
                <a:spcPct val="20000"/>
              </a:spcBef>
              <a:spcAft>
                <a:spcPts val="0"/>
              </a:spcAft>
              <a:buClrTx/>
              <a:buSzTx/>
              <a:buFont typeface="Arial"/>
              <a:buChar char="•"/>
              <a:tabLst/>
              <a:defRPr sz="1600" kern="1200">
                <a:solidFill>
                  <a:schemeClr val="tx1"/>
                </a:solidFill>
                <a:latin typeface="Arial"/>
                <a:ea typeface="+mn-ea"/>
                <a:cs typeface="Arial"/>
              </a:defRPr>
            </a:lvl3pPr>
            <a:lvl4pPr marL="1255713"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4pPr>
            <a:lvl5pPr marL="1612900" marR="0" indent="-285750" algn="l" defTabSz="457200" rtl="0" eaLnBrk="1" fontAlgn="auto" latinLnBrk="0" hangingPunct="1">
              <a:lnSpc>
                <a:spcPct val="100000"/>
              </a:lnSpc>
              <a:spcBef>
                <a:spcPct val="20000"/>
              </a:spcBef>
              <a:spcAft>
                <a:spcPts val="0"/>
              </a:spcAft>
              <a:buClrTx/>
              <a:buSzTx/>
              <a:buFont typeface="Arial"/>
              <a:buChar char="•"/>
              <a:tabLst/>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nl-NL" sz="2000" dirty="0"/>
              <a:t>Die niet stationair is want </a:t>
            </a:r>
            <a:r>
              <a:rPr lang="nl-NL" sz="2000" dirty="0">
                <a:latin typeface="Courier New" panose="02070309020205020404" pitchFamily="49" charset="0"/>
                <a:cs typeface="Courier New" panose="02070309020205020404" pitchFamily="49" charset="0"/>
              </a:rPr>
              <a:t>E[X(t)] = Rho *E[ X(t-1)]</a:t>
            </a:r>
            <a:endParaRPr lang="nl-NL" sz="2000"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3966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sp>
        <p:nvSpPr>
          <p:cNvPr id="2" name="Title 1"/>
          <p:cNvSpPr>
            <a:spLocks noGrp="1"/>
          </p:cNvSpPr>
          <p:nvPr>
            <p:ph type="title"/>
          </p:nvPr>
        </p:nvSpPr>
        <p:spPr/>
        <p:txBody>
          <a:bodyPr/>
          <a:lstStyle/>
          <a:p>
            <a:r>
              <a:rPr lang="nl-NL" dirty="0"/>
              <a:t>Een mooi voorbeeld van een AR(1) model</a:t>
            </a:r>
          </a:p>
        </p:txBody>
      </p:sp>
      <p:sp>
        <p:nvSpPr>
          <p:cNvPr id="3" name="Content Placeholder 2"/>
          <p:cNvSpPr>
            <a:spLocks noGrp="1"/>
          </p:cNvSpPr>
          <p:nvPr>
            <p:ph sz="half" idx="1"/>
          </p:nvPr>
        </p:nvSpPr>
        <p:spPr/>
        <p:txBody>
          <a:bodyPr>
            <a:normAutofit/>
          </a:bodyPr>
          <a:lstStyle/>
          <a:p>
            <a:r>
              <a:rPr lang="nl-NL" sz="1800" dirty="0"/>
              <a:t>Het </a:t>
            </a:r>
            <a:r>
              <a:rPr lang="nl-NL" sz="1800" b="1" dirty="0"/>
              <a:t>bruto nationaal product</a:t>
            </a:r>
            <a:r>
              <a:rPr lang="nl-NL" sz="1800" dirty="0"/>
              <a:t> (</a:t>
            </a:r>
            <a:r>
              <a:rPr lang="nl-NL" sz="1800" b="1" dirty="0"/>
              <a:t>bnp</a:t>
            </a:r>
            <a:r>
              <a:rPr lang="nl-NL" sz="1800" dirty="0"/>
              <a:t>) is de waarde van alle goederen en diensten die in een bepaalde periode (meestal een jaar) door een bepaald land worden geproduceerd: het </a:t>
            </a:r>
            <a:r>
              <a:rPr lang="nl-NL" sz="1800" dirty="0">
                <a:hlinkClick r:id="rId2" tooltip="Bruto binnenlands product"/>
              </a:rPr>
              <a:t>bruto binnenlands product</a:t>
            </a:r>
            <a:r>
              <a:rPr lang="nl-NL" sz="1800" dirty="0"/>
              <a:t> plus de door de staatsburgers in het buitenland verdiende primaire inkomens minus de door buitenlanders in het betreffende land verdiende primaire inkomens. </a:t>
            </a:r>
            <a:endParaRPr lang="nl-NL" sz="1800" b="1" dirty="0"/>
          </a:p>
          <a:p>
            <a:r>
              <a:rPr lang="nl-NL" sz="1800" b="1" dirty="0"/>
              <a:t>De hypothese is dat </a:t>
            </a:r>
          </a:p>
          <a:p>
            <a:r>
              <a:rPr lang="nl-NL" sz="1800" dirty="0">
                <a:latin typeface="Courier New" panose="02070309020205020404" pitchFamily="49" charset="0"/>
                <a:cs typeface="Courier New" panose="02070309020205020404" pitchFamily="49" charset="0"/>
              </a:rPr>
              <a:t>				</a:t>
            </a:r>
          </a:p>
          <a:p>
            <a:r>
              <a:rPr lang="nl-NL" sz="1800" dirty="0">
                <a:latin typeface="Courier New" panose="02070309020205020404" pitchFamily="49" charset="0"/>
                <a:cs typeface="Courier New" panose="02070309020205020404" pitchFamily="49" charset="0"/>
              </a:rPr>
              <a:t>		</a:t>
            </a:r>
            <a:r>
              <a:rPr lang="nl-NL" sz="2400" dirty="0">
                <a:latin typeface="Courier New" panose="02070309020205020404" pitchFamily="49" charset="0"/>
                <a:cs typeface="Courier New" panose="02070309020205020404" pitchFamily="49" charset="0"/>
              </a:rPr>
              <a:t>BNP(t) = </a:t>
            </a:r>
            <a:r>
              <a:rPr lang="nl-NL" sz="2400" dirty="0" err="1">
                <a:latin typeface="Courier New" panose="02070309020205020404" pitchFamily="49" charset="0"/>
                <a:cs typeface="Courier New" panose="02070309020205020404" pitchFamily="49" charset="0"/>
              </a:rPr>
              <a:t>alpha</a:t>
            </a:r>
            <a:r>
              <a:rPr lang="nl-NL" sz="2400" dirty="0">
                <a:latin typeface="Courier New" panose="02070309020205020404" pitchFamily="49" charset="0"/>
                <a:cs typeface="Courier New" panose="02070309020205020404" pitchFamily="49" charset="0"/>
              </a:rPr>
              <a:t>*BNP(t–1) + error (t)</a:t>
            </a:r>
          </a:p>
        </p:txBody>
      </p:sp>
    </p:spTree>
    <p:extLst>
      <p:ext uri="{BB962C8B-B14F-4D97-AF65-F5344CB8AC3E}">
        <p14:creationId xmlns:p14="http://schemas.microsoft.com/office/powerpoint/2010/main" val="2531582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28870"/>
            <a:ext cx="10972800" cy="1143000"/>
          </a:xfrm>
        </p:spPr>
        <p:txBody>
          <a:bodyPr/>
          <a:lstStyle/>
          <a:p>
            <a:r>
              <a:rPr lang="nl-NL" dirty="0"/>
              <a:t>Tweede voorbeeld AR(1)</a:t>
            </a:r>
          </a:p>
        </p:txBody>
      </p:sp>
      <p:sp>
        <p:nvSpPr>
          <p:cNvPr id="4" name="Content Placeholder 3"/>
          <p:cNvSpPr>
            <a:spLocks noGrp="1"/>
          </p:cNvSpPr>
          <p:nvPr>
            <p:ph sz="half" idx="1"/>
          </p:nvPr>
        </p:nvSpPr>
        <p:spPr>
          <a:xfrm>
            <a:off x="1981200" y="1530571"/>
            <a:ext cx="8950960" cy="4039333"/>
          </a:xfrm>
        </p:spPr>
        <p:txBody>
          <a:bodyPr/>
          <a:lstStyle/>
          <a:p>
            <a:r>
              <a:rPr lang="nl-NL" dirty="0"/>
              <a:t>Stel je verkoopt een product </a:t>
            </a:r>
            <a:r>
              <a:rPr lang="nl-NL" dirty="0">
                <a:latin typeface="Courier New" panose="02070309020205020404" pitchFamily="49" charset="0"/>
                <a:cs typeface="Courier New" panose="02070309020205020404" pitchFamily="49" charset="0"/>
              </a:rPr>
              <a:t>X</a:t>
            </a:r>
            <a:r>
              <a:rPr lang="nl-NL" dirty="0"/>
              <a:t> met een stabiele verkoop van</a:t>
            </a:r>
            <a:r>
              <a:rPr lang="nl-NL" dirty="0">
                <a:latin typeface="Courier New" panose="02070309020205020404" pitchFamily="49" charset="0"/>
                <a:cs typeface="Courier New" panose="02070309020205020404" pitchFamily="49" charset="0"/>
              </a:rPr>
              <a:t> X</a:t>
            </a:r>
            <a:r>
              <a:rPr lang="nl-NL" baseline="-25000" dirty="0">
                <a:latin typeface="Courier New" panose="02070309020205020404" pitchFamily="49" charset="0"/>
                <a:cs typeface="Courier New" panose="02070309020205020404" pitchFamily="49" charset="0"/>
              </a:rPr>
              <a:t>0</a:t>
            </a:r>
            <a:r>
              <a:rPr lang="nl-NL" baseline="-25000" dirty="0"/>
              <a:t>.</a:t>
            </a:r>
            <a:r>
              <a:rPr lang="nl-NL" dirty="0"/>
              <a:t> Op een gegeven moment maak je reclame op</a:t>
            </a:r>
            <a:r>
              <a:rPr lang="nl-NL" dirty="0">
                <a:latin typeface="Courier New" panose="02070309020205020404" pitchFamily="49" charset="0"/>
                <a:cs typeface="Courier New" panose="02070309020205020404" pitchFamily="49" charset="0"/>
              </a:rPr>
              <a:t> t=9</a:t>
            </a:r>
            <a:r>
              <a:rPr lang="nl-NL" dirty="0"/>
              <a:t> waardoor de verkopen stijgen. Een </a:t>
            </a:r>
            <a:r>
              <a:rPr lang="nl-NL" dirty="0" err="1">
                <a:latin typeface="Courier New" panose="02070309020205020404" pitchFamily="49" charset="0"/>
                <a:cs typeface="Courier New" panose="02070309020205020404" pitchFamily="49" charset="0"/>
              </a:rPr>
              <a:t>alpha</a:t>
            </a:r>
            <a:r>
              <a:rPr lang="nl-NL" dirty="0">
                <a:latin typeface="Courier New" panose="02070309020205020404" pitchFamily="49" charset="0"/>
                <a:cs typeface="Courier New" panose="02070309020205020404" pitchFamily="49" charset="0"/>
              </a:rPr>
              <a:t>% </a:t>
            </a:r>
            <a:r>
              <a:rPr lang="nl-NL" dirty="0"/>
              <a:t>van de klanten die het product kopen, kopen je product nog een keer. Het verloop van je verkoop ziet er dan als volgt uit. </a:t>
            </a:r>
            <a:endParaRPr lang="nl-NL" baseline="-25000" dirty="0"/>
          </a:p>
        </p:txBody>
      </p:sp>
      <p:pic>
        <p:nvPicPr>
          <p:cNvPr id="4098" name="Picture 2" descr="AR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0" y="2926080"/>
            <a:ext cx="6305560" cy="3798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47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B3DC-9F0D-47F7-BC90-273E75D9729E}"/>
              </a:ext>
            </a:extLst>
          </p:cNvPr>
          <p:cNvSpPr>
            <a:spLocks noGrp="1"/>
          </p:cNvSpPr>
          <p:nvPr>
            <p:ph type="title"/>
          </p:nvPr>
        </p:nvSpPr>
        <p:spPr/>
        <p:txBody>
          <a:bodyPr/>
          <a:lstStyle/>
          <a:p>
            <a:r>
              <a:rPr lang="nl-NL" dirty="0"/>
              <a:t>Autoregressie (AR) en </a:t>
            </a:r>
            <a:r>
              <a:rPr lang="nl-NL" dirty="0" err="1"/>
              <a:t>Moving</a:t>
            </a:r>
            <a:r>
              <a:rPr lang="nl-NL" dirty="0"/>
              <a:t> </a:t>
            </a:r>
            <a:r>
              <a:rPr lang="nl-NL" dirty="0" err="1"/>
              <a:t>Average</a:t>
            </a:r>
            <a:r>
              <a:rPr lang="nl-NL" dirty="0"/>
              <a:t> (MA)</a:t>
            </a:r>
            <a:endParaRPr lang="en-US" dirty="0"/>
          </a:p>
        </p:txBody>
      </p:sp>
      <p:sp>
        <p:nvSpPr>
          <p:cNvPr id="3" name="Content Placeholder 2">
            <a:extLst>
              <a:ext uri="{FF2B5EF4-FFF2-40B4-BE49-F238E27FC236}">
                <a16:creationId xmlns:a16="http://schemas.microsoft.com/office/drawing/2014/main" id="{D8CD07C2-EF23-474D-B3F9-C4CC81FA7652}"/>
              </a:ext>
            </a:extLst>
          </p:cNvPr>
          <p:cNvSpPr>
            <a:spLocks noGrp="1"/>
          </p:cNvSpPr>
          <p:nvPr>
            <p:ph idx="1"/>
          </p:nvPr>
        </p:nvSpPr>
        <p:spPr/>
        <p:txBody>
          <a:bodyPr/>
          <a:lstStyle/>
          <a:p>
            <a:r>
              <a:rPr lang="nl-NL" dirty="0" err="1"/>
              <a:t>Autoregressieve</a:t>
            </a:r>
            <a:r>
              <a:rPr lang="nl-NL" dirty="0"/>
              <a:t> modellen hebben de vorm</a:t>
            </a:r>
          </a:p>
          <a:p>
            <a:endParaRPr lang="nl-NL" dirty="0"/>
          </a:p>
          <a:p>
            <a:pPr marL="0" indent="0">
              <a:buNone/>
            </a:pPr>
            <a:r>
              <a:rPr lang="nl-NL" dirty="0"/>
              <a:t>Waarbij een nieuwe waarde wordt bepaald door voorgaande waardes (vermenigvuldigd met een coëfficiënt) plus een error. </a:t>
            </a:r>
          </a:p>
          <a:p>
            <a:r>
              <a:rPr lang="nl-NL" dirty="0" err="1"/>
              <a:t>Moving</a:t>
            </a:r>
            <a:r>
              <a:rPr lang="nl-NL" dirty="0"/>
              <a:t> </a:t>
            </a:r>
            <a:r>
              <a:rPr lang="nl-NL" dirty="0" err="1"/>
              <a:t>Average</a:t>
            </a:r>
            <a:r>
              <a:rPr lang="nl-NL" dirty="0"/>
              <a:t> modellen hebben de vorm</a:t>
            </a:r>
          </a:p>
          <a:p>
            <a:endParaRPr lang="nl-NL" dirty="0"/>
          </a:p>
          <a:p>
            <a:pPr marL="0" indent="0">
              <a:buNone/>
            </a:pPr>
            <a:r>
              <a:rPr lang="nl-NL" dirty="0"/>
              <a:t>Waarbij de nieuwe waarde wordt bepaald door de </a:t>
            </a:r>
            <a:r>
              <a:rPr lang="nl-NL" i="1" dirty="0"/>
              <a:t>error</a:t>
            </a:r>
            <a:r>
              <a:rPr lang="nl-NL" dirty="0"/>
              <a:t> in voorgaande waardes. </a:t>
            </a:r>
          </a:p>
        </p:txBody>
      </p:sp>
      <p:pic>
        <p:nvPicPr>
          <p:cNvPr id="5" name="Picture 4">
            <a:extLst>
              <a:ext uri="{FF2B5EF4-FFF2-40B4-BE49-F238E27FC236}">
                <a16:creationId xmlns:a16="http://schemas.microsoft.com/office/drawing/2014/main" id="{5AB55DC1-C321-448A-8879-2ABE14875CC4}"/>
              </a:ext>
            </a:extLst>
          </p:cNvPr>
          <p:cNvPicPr>
            <a:picLocks noChangeAspect="1"/>
          </p:cNvPicPr>
          <p:nvPr/>
        </p:nvPicPr>
        <p:blipFill>
          <a:blip r:embed="rId3"/>
          <a:stretch>
            <a:fillRect/>
          </a:stretch>
        </p:blipFill>
        <p:spPr>
          <a:xfrm>
            <a:off x="2895599" y="2452687"/>
            <a:ext cx="6241955" cy="404813"/>
          </a:xfrm>
          <a:prstGeom prst="rect">
            <a:avLst/>
          </a:prstGeom>
        </p:spPr>
      </p:pic>
      <p:pic>
        <p:nvPicPr>
          <p:cNvPr id="7" name="Picture 6">
            <a:extLst>
              <a:ext uri="{FF2B5EF4-FFF2-40B4-BE49-F238E27FC236}">
                <a16:creationId xmlns:a16="http://schemas.microsoft.com/office/drawing/2014/main" id="{E4AB05F5-1E6E-4E5F-B126-54592030FB20}"/>
              </a:ext>
            </a:extLst>
          </p:cNvPr>
          <p:cNvPicPr>
            <a:picLocks noChangeAspect="1"/>
          </p:cNvPicPr>
          <p:nvPr/>
        </p:nvPicPr>
        <p:blipFill>
          <a:blip r:embed="rId4"/>
          <a:stretch>
            <a:fillRect/>
          </a:stretch>
        </p:blipFill>
        <p:spPr>
          <a:xfrm>
            <a:off x="2686048" y="4310061"/>
            <a:ext cx="5950963" cy="335755"/>
          </a:xfrm>
          <a:prstGeom prst="rect">
            <a:avLst/>
          </a:prstGeom>
        </p:spPr>
      </p:pic>
    </p:spTree>
    <p:extLst>
      <p:ext uri="{BB962C8B-B14F-4D97-AF65-F5344CB8AC3E}">
        <p14:creationId xmlns:p14="http://schemas.microsoft.com/office/powerpoint/2010/main" val="39577841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Welk model hebben we mee te maken</a:t>
            </a:r>
          </a:p>
        </p:txBody>
      </p:sp>
      <p:pic>
        <p:nvPicPr>
          <p:cNvPr id="4" name="Content Placeholder 3"/>
          <p:cNvPicPr>
            <a:picLocks noGrp="1" noChangeAspect="1"/>
          </p:cNvPicPr>
          <p:nvPr>
            <p:ph sz="half" idx="1"/>
          </p:nvPr>
        </p:nvPicPr>
        <p:blipFill>
          <a:blip r:embed="rId3"/>
          <a:stretch>
            <a:fillRect/>
          </a:stretch>
        </p:blipFill>
        <p:spPr>
          <a:xfrm>
            <a:off x="2082800" y="4181009"/>
            <a:ext cx="5454930" cy="1809843"/>
          </a:xfrm>
          <a:prstGeom prst="rect">
            <a:avLst/>
          </a:prstGeom>
        </p:spPr>
      </p:pic>
      <p:sp>
        <p:nvSpPr>
          <p:cNvPr id="5" name="TextBox 4"/>
          <p:cNvSpPr txBox="1"/>
          <p:nvPr/>
        </p:nvSpPr>
        <p:spPr>
          <a:xfrm>
            <a:off x="2082800" y="1999218"/>
            <a:ext cx="8540749" cy="2031325"/>
          </a:xfrm>
          <a:prstGeom prst="rect">
            <a:avLst/>
          </a:prstGeom>
          <a:noFill/>
        </p:spPr>
        <p:txBody>
          <a:bodyPr wrap="square" rtlCol="0">
            <a:spAutoFit/>
          </a:bodyPr>
          <a:lstStyle/>
          <a:p>
            <a:r>
              <a:rPr lang="nl-NL" sz="1800" dirty="0"/>
              <a:t>Zodra je een stationair proces hebt (decompositie) moet je je afvragen met welk type model je te maken hebt (i) ruis, (ii) AR (iii) MA (iv) anders. Dit vinden we door de correlatie tussen </a:t>
            </a:r>
            <a:r>
              <a:rPr lang="nl-NL" sz="1800" dirty="0" err="1">
                <a:latin typeface="Courier New" panose="02070309020205020404" pitchFamily="49" charset="0"/>
                <a:cs typeface="Courier New" panose="02070309020205020404" pitchFamily="49" charset="0"/>
              </a:rPr>
              <a:t>X</a:t>
            </a:r>
            <a:r>
              <a:rPr lang="nl-NL" sz="1800" baseline="-25000" dirty="0" err="1">
                <a:latin typeface="Courier New" panose="02070309020205020404" pitchFamily="49" charset="0"/>
                <a:cs typeface="Courier New" panose="02070309020205020404" pitchFamily="49" charset="0"/>
              </a:rPr>
              <a:t>t</a:t>
            </a:r>
            <a:r>
              <a:rPr lang="nl-NL" sz="1800" dirty="0">
                <a:latin typeface="Courier New" panose="02070309020205020404" pitchFamily="49" charset="0"/>
                <a:cs typeface="Courier New" panose="02070309020205020404" pitchFamily="49" charset="0"/>
              </a:rPr>
              <a:t> </a:t>
            </a:r>
            <a:r>
              <a:rPr lang="nl-NL" sz="1800" dirty="0"/>
              <a:t>en  </a:t>
            </a:r>
            <a:r>
              <a:rPr lang="nl-NL" sz="1800" dirty="0">
                <a:latin typeface="Courier New" panose="02070309020205020404" pitchFamily="49" charset="0"/>
                <a:cs typeface="Courier New" panose="02070309020205020404" pitchFamily="49" charset="0"/>
              </a:rPr>
              <a:t>X</a:t>
            </a:r>
            <a:r>
              <a:rPr lang="nl-NL" sz="1800" baseline="-25000" dirty="0">
                <a:latin typeface="Courier New" panose="02070309020205020404" pitchFamily="49" charset="0"/>
                <a:cs typeface="Courier New" panose="02070309020205020404" pitchFamily="49" charset="0"/>
              </a:rPr>
              <a:t>(t-n)</a:t>
            </a:r>
            <a:r>
              <a:rPr lang="nl-NL" sz="1800" dirty="0">
                <a:latin typeface="Courier New" panose="02070309020205020404" pitchFamily="49" charset="0"/>
                <a:cs typeface="Courier New" panose="02070309020205020404" pitchFamily="49" charset="0"/>
              </a:rPr>
              <a:t> </a:t>
            </a:r>
            <a:r>
              <a:rPr lang="nl-NL" sz="1800" dirty="0"/>
              <a:t>te onderzoeken. </a:t>
            </a:r>
          </a:p>
          <a:p>
            <a:endParaRPr lang="nl-NL" sz="1800" dirty="0"/>
          </a:p>
          <a:p>
            <a:r>
              <a:rPr lang="nl-NL" sz="1800" dirty="0"/>
              <a:t>We onderscheiden de </a:t>
            </a:r>
            <a:r>
              <a:rPr lang="nl-NL" dirty="0"/>
              <a:t>volgende functies:</a:t>
            </a:r>
            <a:endParaRPr lang="nl-NL" sz="1800" dirty="0"/>
          </a:p>
          <a:p>
            <a:pPr marL="285750" indent="-285750">
              <a:buFont typeface="Arial" panose="020B0604020202020204" pitchFamily="34" charset="0"/>
              <a:buChar char="•"/>
            </a:pPr>
            <a:r>
              <a:rPr lang="nl-NL" sz="1800" dirty="0"/>
              <a:t>ACF  = auto correlatie functie</a:t>
            </a:r>
          </a:p>
          <a:p>
            <a:pPr marL="285750" indent="-285750">
              <a:buFont typeface="Arial" panose="020B0604020202020204" pitchFamily="34" charset="0"/>
              <a:buChar char="•"/>
            </a:pPr>
            <a:r>
              <a:rPr lang="nl-NL" sz="1800" dirty="0"/>
              <a:t>PACF = partiele correlatie functie (ACF minus </a:t>
            </a:r>
            <a:r>
              <a:rPr lang="nl-NL" sz="1800" dirty="0" err="1"/>
              <a:t>lags</a:t>
            </a:r>
            <a:r>
              <a:rPr lang="nl-NL" sz="1800" dirty="0"/>
              <a:t>)</a:t>
            </a:r>
          </a:p>
        </p:txBody>
      </p:sp>
      <p:sp>
        <p:nvSpPr>
          <p:cNvPr id="3" name="Tekstvak 2">
            <a:extLst>
              <a:ext uri="{FF2B5EF4-FFF2-40B4-BE49-F238E27FC236}">
                <a16:creationId xmlns:a16="http://schemas.microsoft.com/office/drawing/2014/main" id="{FF55D854-0562-32E6-7D17-45345EC936AC}"/>
              </a:ext>
            </a:extLst>
          </p:cNvPr>
          <p:cNvSpPr txBox="1"/>
          <p:nvPr/>
        </p:nvSpPr>
        <p:spPr>
          <a:xfrm>
            <a:off x="8534399" y="4490720"/>
            <a:ext cx="3368535" cy="923330"/>
          </a:xfrm>
          <a:prstGeom prst="rect">
            <a:avLst/>
          </a:prstGeom>
          <a:noFill/>
        </p:spPr>
        <p:txBody>
          <a:bodyPr wrap="square" rtlCol="0">
            <a:spAutoFit/>
          </a:bodyPr>
          <a:lstStyle/>
          <a:p>
            <a:r>
              <a:rPr lang="nl-NL" dirty="0"/>
              <a:t>h = AR/MA niveau</a:t>
            </a:r>
          </a:p>
          <a:p>
            <a:endParaRPr lang="nl-NL" dirty="0"/>
          </a:p>
          <a:p>
            <a:r>
              <a:rPr lang="nl-NL" dirty="0"/>
              <a:t>Bijvoorbeeld: AR(h) of MA(h)</a:t>
            </a:r>
          </a:p>
        </p:txBody>
      </p:sp>
    </p:spTree>
    <p:extLst>
      <p:ext uri="{BB962C8B-B14F-4D97-AF65-F5344CB8AC3E}">
        <p14:creationId xmlns:p14="http://schemas.microsoft.com/office/powerpoint/2010/main" val="1648543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524000" y="717550"/>
            <a:ext cx="9099550" cy="62166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dirty="0"/>
          </a:p>
        </p:txBody>
      </p:sp>
      <p:pic>
        <p:nvPicPr>
          <p:cNvPr id="6" name="Content Placeholder 5"/>
          <p:cNvPicPr>
            <a:picLocks noGrp="1" noChangeAspect="1"/>
          </p:cNvPicPr>
          <p:nvPr>
            <p:ph sz="half" idx="1"/>
          </p:nvPr>
        </p:nvPicPr>
        <p:blipFill>
          <a:blip r:embed="rId3"/>
          <a:stretch>
            <a:fillRect/>
          </a:stretch>
        </p:blipFill>
        <p:spPr>
          <a:xfrm>
            <a:off x="6023426" y="1850390"/>
            <a:ext cx="5798339" cy="3103336"/>
          </a:xfrm>
          <a:prstGeom prst="rect">
            <a:avLst/>
          </a:prstGeom>
        </p:spPr>
      </p:pic>
      <p:pic>
        <p:nvPicPr>
          <p:cNvPr id="5" name="Picture 4"/>
          <p:cNvPicPr>
            <a:picLocks noChangeAspect="1"/>
          </p:cNvPicPr>
          <p:nvPr/>
        </p:nvPicPr>
        <p:blipFill>
          <a:blip r:embed="rId4"/>
          <a:stretch>
            <a:fillRect/>
          </a:stretch>
        </p:blipFill>
        <p:spPr>
          <a:xfrm>
            <a:off x="305466" y="1860550"/>
            <a:ext cx="5730370" cy="3243933"/>
          </a:xfrm>
          <a:prstGeom prst="rect">
            <a:avLst/>
          </a:prstGeom>
        </p:spPr>
      </p:pic>
      <p:sp>
        <p:nvSpPr>
          <p:cNvPr id="10" name="Title 1"/>
          <p:cNvSpPr txBox="1">
            <a:spLocks/>
          </p:cNvSpPr>
          <p:nvPr/>
        </p:nvSpPr>
        <p:spPr>
          <a:xfrm>
            <a:off x="2133600" y="73880"/>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none">
                <a:solidFill>
                  <a:srgbClr val="25167A"/>
                </a:solidFill>
                <a:latin typeface="Arial"/>
                <a:ea typeface="+mj-ea"/>
                <a:cs typeface="Arial"/>
              </a:defRPr>
            </a:lvl1pPr>
          </a:lstStyle>
          <a:p>
            <a:r>
              <a:rPr lang="nl-NL" sz="3200" dirty="0"/>
              <a:t>Welk model hebben we mee te maken</a:t>
            </a:r>
          </a:p>
        </p:txBody>
      </p:sp>
      <p:sp>
        <p:nvSpPr>
          <p:cNvPr id="8" name="TextBox 7"/>
          <p:cNvSpPr txBox="1"/>
          <p:nvPr/>
        </p:nvSpPr>
        <p:spPr>
          <a:xfrm>
            <a:off x="406400" y="1427718"/>
            <a:ext cx="3886200" cy="369332"/>
          </a:xfrm>
          <a:prstGeom prst="rect">
            <a:avLst/>
          </a:prstGeom>
          <a:noFill/>
        </p:spPr>
        <p:txBody>
          <a:bodyPr wrap="square" rtlCol="0">
            <a:spAutoFit/>
          </a:bodyPr>
          <a:lstStyle/>
          <a:p>
            <a:r>
              <a:rPr lang="nl-NL" sz="1800" dirty="0"/>
              <a:t>Timeseries 1 geeft onderstaande plot</a:t>
            </a:r>
          </a:p>
        </p:txBody>
      </p:sp>
      <p:sp>
        <p:nvSpPr>
          <p:cNvPr id="12" name="TextBox 11"/>
          <p:cNvSpPr txBox="1"/>
          <p:nvPr/>
        </p:nvSpPr>
        <p:spPr>
          <a:xfrm>
            <a:off x="6111672" y="1418611"/>
            <a:ext cx="3886200" cy="369332"/>
          </a:xfrm>
          <a:prstGeom prst="rect">
            <a:avLst/>
          </a:prstGeom>
          <a:noFill/>
        </p:spPr>
        <p:txBody>
          <a:bodyPr wrap="square" rtlCol="0">
            <a:spAutoFit/>
          </a:bodyPr>
          <a:lstStyle/>
          <a:p>
            <a:r>
              <a:rPr lang="nl-NL" sz="1800" dirty="0"/>
              <a:t>Timeseries 2 geeft onderstaande plot</a:t>
            </a:r>
          </a:p>
        </p:txBody>
      </p:sp>
      <p:sp>
        <p:nvSpPr>
          <p:cNvPr id="13" name="TextBox 12"/>
          <p:cNvSpPr txBox="1"/>
          <p:nvPr/>
        </p:nvSpPr>
        <p:spPr>
          <a:xfrm>
            <a:off x="1797050" y="5109399"/>
            <a:ext cx="3886200" cy="1754326"/>
          </a:xfrm>
          <a:prstGeom prst="rect">
            <a:avLst/>
          </a:prstGeom>
          <a:noFill/>
        </p:spPr>
        <p:txBody>
          <a:bodyPr wrap="square" rtlCol="0">
            <a:spAutoFit/>
          </a:bodyPr>
          <a:lstStyle/>
          <a:p>
            <a:r>
              <a:rPr lang="nl-NL" sz="1800" dirty="0"/>
              <a:t>Duidelijk een AR(1) model:</a:t>
            </a:r>
          </a:p>
          <a:p>
            <a:pPr marL="285750" indent="-285750">
              <a:buFont typeface="Arial" panose="020B0604020202020204" pitchFamily="34" charset="0"/>
              <a:buChar char="•"/>
            </a:pPr>
            <a:r>
              <a:rPr lang="nl-NL" sz="1800" dirty="0"/>
              <a:t>Exponentieel aflopende ACF</a:t>
            </a:r>
          </a:p>
          <a:p>
            <a:pPr marL="285750" indent="-285750">
              <a:buFont typeface="Arial" panose="020B0604020202020204" pitchFamily="34" charset="0"/>
              <a:buChar char="•"/>
            </a:pPr>
            <a:r>
              <a:rPr lang="nl-NL" sz="1800" dirty="0"/>
              <a:t>PACF is niet meer significant </a:t>
            </a:r>
            <a:r>
              <a:rPr lang="nl-NL" dirty="0"/>
              <a:t>na</a:t>
            </a:r>
            <a:r>
              <a:rPr lang="nl-NL" sz="1800" dirty="0"/>
              <a:t> 1</a:t>
            </a:r>
          </a:p>
          <a:p>
            <a:pPr marL="285750" indent="-285750">
              <a:buFont typeface="Arial" panose="020B0604020202020204" pitchFamily="34" charset="0"/>
              <a:buChar char="•"/>
            </a:pPr>
            <a:r>
              <a:rPr lang="nl-NL" dirty="0"/>
              <a:t>Let op: de eerste x-waarde is 0, dus correlatie met zijzelf, wat altijd 1 is</a:t>
            </a:r>
            <a:endParaRPr lang="nl-NL" sz="1800" dirty="0"/>
          </a:p>
          <a:p>
            <a:endParaRPr lang="nl-NL" sz="1800" dirty="0"/>
          </a:p>
        </p:txBody>
      </p:sp>
      <p:sp>
        <p:nvSpPr>
          <p:cNvPr id="9" name="Rectangle 8"/>
          <p:cNvSpPr/>
          <p:nvPr/>
        </p:nvSpPr>
        <p:spPr>
          <a:xfrm>
            <a:off x="6692900" y="6543645"/>
            <a:ext cx="4572000" cy="215444"/>
          </a:xfrm>
          <a:prstGeom prst="rect">
            <a:avLst/>
          </a:prstGeom>
        </p:spPr>
        <p:txBody>
          <a:bodyPr wrap="square">
            <a:spAutoFit/>
          </a:bodyPr>
          <a:lstStyle/>
          <a:p>
            <a:r>
              <a:rPr lang="nl-NL" sz="800" dirty="0">
                <a:hlinkClick r:id="rId5"/>
              </a:rPr>
              <a:t>https://www.analyticsvidhya.com/blog/2015/12/complete-tutorial-time-series-modeling/</a:t>
            </a:r>
            <a:r>
              <a:rPr lang="nl-NL" sz="800" dirty="0"/>
              <a:t> </a:t>
            </a:r>
          </a:p>
        </p:txBody>
      </p:sp>
      <p:sp>
        <p:nvSpPr>
          <p:cNvPr id="15" name="TextBox 14"/>
          <p:cNvSpPr txBox="1"/>
          <p:nvPr/>
        </p:nvSpPr>
        <p:spPr>
          <a:xfrm>
            <a:off x="6546850" y="5122100"/>
            <a:ext cx="4718050" cy="1477328"/>
          </a:xfrm>
          <a:prstGeom prst="rect">
            <a:avLst/>
          </a:prstGeom>
          <a:noFill/>
        </p:spPr>
        <p:txBody>
          <a:bodyPr wrap="square" rtlCol="0">
            <a:spAutoFit/>
          </a:bodyPr>
          <a:lstStyle/>
          <a:p>
            <a:r>
              <a:rPr lang="nl-NL" sz="1800" dirty="0"/>
              <a:t>Duidelijk een MA(1) model:</a:t>
            </a:r>
          </a:p>
          <a:p>
            <a:pPr marL="285750" indent="-285750">
              <a:buFont typeface="Arial" panose="020B0604020202020204" pitchFamily="34" charset="0"/>
              <a:buChar char="•"/>
            </a:pPr>
            <a:r>
              <a:rPr lang="nl-NL" sz="1800" dirty="0"/>
              <a:t>Exponentieel aflopende PACF</a:t>
            </a:r>
          </a:p>
          <a:p>
            <a:pPr marL="285750" indent="-285750">
              <a:buFont typeface="Arial" panose="020B0604020202020204" pitchFamily="34" charset="0"/>
              <a:buChar char="•"/>
            </a:pPr>
            <a:r>
              <a:rPr lang="nl-NL" sz="1800" dirty="0"/>
              <a:t>ACF is niet meer significant </a:t>
            </a:r>
            <a:r>
              <a:rPr lang="nl-NL" dirty="0"/>
              <a:t>na</a:t>
            </a:r>
            <a:r>
              <a:rPr lang="nl-NL" sz="1800" dirty="0"/>
              <a:t> </a:t>
            </a:r>
            <a:r>
              <a:rPr lang="nl-NL" dirty="0"/>
              <a:t>1</a:t>
            </a:r>
          </a:p>
          <a:p>
            <a:pPr marL="285750" indent="-285750">
              <a:buFont typeface="Arial" panose="020B0604020202020204" pitchFamily="34" charset="0"/>
              <a:buChar char="•"/>
            </a:pPr>
            <a:r>
              <a:rPr lang="nl-NL" sz="1800" dirty="0"/>
              <a:t>Let op: </a:t>
            </a:r>
            <a:r>
              <a:rPr lang="nl-NL" dirty="0"/>
              <a:t>de eerste x-waarde is 0 (zie links)</a:t>
            </a:r>
            <a:endParaRPr lang="nl-NL" sz="1800" dirty="0"/>
          </a:p>
          <a:p>
            <a:endParaRPr lang="nl-NL" sz="1800" dirty="0"/>
          </a:p>
        </p:txBody>
      </p:sp>
    </p:spTree>
    <p:extLst>
      <p:ext uri="{BB962C8B-B14F-4D97-AF65-F5344CB8AC3E}">
        <p14:creationId xmlns:p14="http://schemas.microsoft.com/office/powerpoint/2010/main" val="3827299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1"/>
          <p:cNvSpPr txBox="1">
            <a:spLocks/>
          </p:cNvSpPr>
          <p:nvPr/>
        </p:nvSpPr>
        <p:spPr>
          <a:xfrm>
            <a:off x="2133600" y="73880"/>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none">
                <a:solidFill>
                  <a:srgbClr val="25167A"/>
                </a:solidFill>
                <a:latin typeface="Arial"/>
                <a:ea typeface="+mj-ea"/>
                <a:cs typeface="Arial"/>
              </a:defRPr>
            </a:lvl1pPr>
          </a:lstStyle>
          <a:p>
            <a:r>
              <a:rPr lang="nl-NL" sz="3200" dirty="0"/>
              <a:t>Welk model hebben we mee te maken</a:t>
            </a:r>
          </a:p>
        </p:txBody>
      </p:sp>
      <p:pic>
        <p:nvPicPr>
          <p:cNvPr id="3" name="Content Placeholder 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1760" y="1239520"/>
            <a:ext cx="8319112" cy="4518343"/>
          </a:xfrm>
        </p:spPr>
      </p:pic>
      <p:sp>
        <p:nvSpPr>
          <p:cNvPr id="4" name="Rectangle 3"/>
          <p:cNvSpPr/>
          <p:nvPr/>
        </p:nvSpPr>
        <p:spPr>
          <a:xfrm>
            <a:off x="6013450" y="6623735"/>
            <a:ext cx="4572000" cy="215444"/>
          </a:xfrm>
          <a:prstGeom prst="rect">
            <a:avLst/>
          </a:prstGeom>
        </p:spPr>
        <p:txBody>
          <a:bodyPr wrap="square">
            <a:spAutoFit/>
          </a:bodyPr>
          <a:lstStyle/>
          <a:p>
            <a:pPr algn="r"/>
            <a:r>
              <a:rPr lang="nl-NL" sz="800" dirty="0">
                <a:hlinkClick r:id="rId3"/>
              </a:rPr>
              <a:t>http://stats.stackexchange.com/questions/45539/ar1-selection-using-sample-acf-pacf</a:t>
            </a:r>
            <a:r>
              <a:rPr lang="nl-NL" sz="800" dirty="0"/>
              <a:t> </a:t>
            </a:r>
          </a:p>
        </p:txBody>
      </p:sp>
      <p:sp>
        <p:nvSpPr>
          <p:cNvPr id="2" name="TextBox 1"/>
          <p:cNvSpPr txBox="1"/>
          <p:nvPr/>
        </p:nvSpPr>
        <p:spPr>
          <a:xfrm>
            <a:off x="4489450" y="5872380"/>
            <a:ext cx="6400800" cy="369332"/>
          </a:xfrm>
          <a:prstGeom prst="rect">
            <a:avLst/>
          </a:prstGeom>
          <a:noFill/>
        </p:spPr>
        <p:txBody>
          <a:bodyPr wrap="square" rtlCol="0">
            <a:spAutoFit/>
          </a:bodyPr>
          <a:lstStyle/>
          <a:p>
            <a:r>
              <a:rPr lang="nl-NL" sz="1800" dirty="0"/>
              <a:t>Hoe zou witte ruis eruit zien??</a:t>
            </a:r>
          </a:p>
        </p:txBody>
      </p:sp>
    </p:spTree>
    <p:extLst>
      <p:ext uri="{BB962C8B-B14F-4D97-AF65-F5344CB8AC3E}">
        <p14:creationId xmlns:p14="http://schemas.microsoft.com/office/powerpoint/2010/main" val="42059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F53853-9D65-4D9E-B068-E29C40FAA1C7}"/>
              </a:ext>
            </a:extLst>
          </p:cNvPr>
          <p:cNvGrpSpPr/>
          <p:nvPr/>
        </p:nvGrpSpPr>
        <p:grpSpPr>
          <a:xfrm>
            <a:off x="838200" y="2132099"/>
            <a:ext cx="9428585" cy="4127511"/>
            <a:chOff x="1236305" y="1993544"/>
            <a:chExt cx="7436501" cy="2810714"/>
          </a:xfrm>
        </p:grpSpPr>
        <p:pic>
          <p:nvPicPr>
            <p:cNvPr id="3078" name="Picture 6">
              <a:extLst>
                <a:ext uri="{FF2B5EF4-FFF2-40B4-BE49-F238E27FC236}">
                  <a16:creationId xmlns:a16="http://schemas.microsoft.com/office/drawing/2014/main" id="{0B913343-471E-41A1-946D-2E0B12ACA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305" y="1993544"/>
              <a:ext cx="3768209" cy="28107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8B3C27A-E3EE-4AF7-973E-5C64C176C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514" y="2043366"/>
              <a:ext cx="3668292" cy="273618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Rectangle 4">
            <a:extLst>
              <a:ext uri="{FF2B5EF4-FFF2-40B4-BE49-F238E27FC236}">
                <a16:creationId xmlns:a16="http://schemas.microsoft.com/office/drawing/2014/main" id="{6EF173BB-8228-4BF7-96D8-6E5BB178A4D6}"/>
              </a:ext>
            </a:extLst>
          </p:cNvPr>
          <p:cNvSpPr/>
          <p:nvPr/>
        </p:nvSpPr>
        <p:spPr>
          <a:xfrm>
            <a:off x="522420" y="1839795"/>
            <a:ext cx="10179698" cy="4435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6D081858-D439-40EF-9B3A-E19114E1D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41209"/>
            <a:ext cx="4777634" cy="41275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48C9BAF-5BB7-4D30-9819-64881F57DE03}"/>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615834" y="2205262"/>
            <a:ext cx="4650951" cy="40180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8C62E4-CAD9-454D-A6CF-A0F2238CBAF4}"/>
              </a:ext>
            </a:extLst>
          </p:cNvPr>
          <p:cNvSpPr>
            <a:spLocks noGrp="1"/>
          </p:cNvSpPr>
          <p:nvPr>
            <p:ph type="title"/>
          </p:nvPr>
        </p:nvSpPr>
        <p:spPr/>
        <p:txBody>
          <a:bodyPr/>
          <a:lstStyle/>
          <a:p>
            <a:r>
              <a:rPr lang="nl-NL" dirty="0"/>
              <a:t>Autocorrelatie: ACF en PACF</a:t>
            </a:r>
            <a:endParaRPr lang="en-US" dirty="0"/>
          </a:p>
        </p:txBody>
      </p:sp>
      <p:sp>
        <p:nvSpPr>
          <p:cNvPr id="9" name="Content Placeholder 2">
            <a:extLst>
              <a:ext uri="{FF2B5EF4-FFF2-40B4-BE49-F238E27FC236}">
                <a16:creationId xmlns:a16="http://schemas.microsoft.com/office/drawing/2014/main" id="{CD3835DD-AAAD-4F55-B919-2163A8FA4C02}"/>
              </a:ext>
            </a:extLst>
          </p:cNvPr>
          <p:cNvSpPr txBox="1">
            <a:spLocks/>
          </p:cNvSpPr>
          <p:nvPr/>
        </p:nvSpPr>
        <p:spPr>
          <a:xfrm>
            <a:off x="838200" y="1451940"/>
            <a:ext cx="9548139" cy="605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t>ACF laat autocorrelatie zien voor verschillende </a:t>
            </a:r>
            <a:r>
              <a:rPr lang="nl-NL" dirty="0" err="1"/>
              <a:t>lags</a:t>
            </a:r>
            <a:r>
              <a:rPr lang="nl-NL" dirty="0"/>
              <a:t>. Partiele autocorrelatie is directe relatie met lag </a:t>
            </a:r>
            <a:r>
              <a:rPr lang="nl-NL" i="1" dirty="0"/>
              <a:t>k</a:t>
            </a:r>
            <a:r>
              <a:rPr lang="nl-NL" dirty="0"/>
              <a:t> zien, dus na verwijderen van tussenliggende correlaties. </a:t>
            </a:r>
          </a:p>
        </p:txBody>
      </p:sp>
    </p:spTree>
    <p:extLst>
      <p:ext uri="{BB962C8B-B14F-4D97-AF65-F5344CB8AC3E}">
        <p14:creationId xmlns:p14="http://schemas.microsoft.com/office/powerpoint/2010/main" val="26669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2EE4-CE26-46A4-9C80-3F31C42B6DD0}"/>
              </a:ext>
            </a:extLst>
          </p:cNvPr>
          <p:cNvSpPr>
            <a:spLocks noGrp="1"/>
          </p:cNvSpPr>
          <p:nvPr>
            <p:ph type="title"/>
          </p:nvPr>
        </p:nvSpPr>
        <p:spPr/>
        <p:txBody>
          <a:bodyPr/>
          <a:lstStyle/>
          <a:p>
            <a:r>
              <a:rPr lang="nl-NL" dirty="0"/>
              <a:t>Verschil: Machine Learning en Tijdreeksen</a:t>
            </a:r>
            <a:endParaRPr lang="en-US" dirty="0"/>
          </a:p>
        </p:txBody>
      </p:sp>
      <p:sp>
        <p:nvSpPr>
          <p:cNvPr id="4" name="Content Placeholder 2">
            <a:extLst>
              <a:ext uri="{FF2B5EF4-FFF2-40B4-BE49-F238E27FC236}">
                <a16:creationId xmlns:a16="http://schemas.microsoft.com/office/drawing/2014/main" id="{44A8C699-C370-47CE-98FA-684BA090ABB5}"/>
              </a:ext>
            </a:extLst>
          </p:cNvPr>
          <p:cNvSpPr txBox="1">
            <a:spLocks/>
          </p:cNvSpPr>
          <p:nvPr/>
        </p:nvSpPr>
        <p:spPr>
          <a:xfrm>
            <a:off x="838200" y="1773704"/>
            <a:ext cx="4799029" cy="605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err="1"/>
              <a:t>Supervised</a:t>
            </a:r>
            <a:r>
              <a:rPr lang="nl-NL" b="1" dirty="0"/>
              <a:t> </a:t>
            </a:r>
            <a:r>
              <a:rPr lang="nl-NL" dirty="0"/>
              <a:t>Machine Learning</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a:p>
          <a:p>
            <a:pPr marL="0" indent="0">
              <a:buFont typeface="Arial" panose="020B0604020202020204" pitchFamily="34" charset="0"/>
              <a:buNone/>
            </a:pPr>
            <a:endParaRPr lang="nl-NL" dirty="0"/>
          </a:p>
          <a:p>
            <a:endParaRPr lang="nl-NL" dirty="0"/>
          </a:p>
          <a:p>
            <a:pPr marL="0" indent="0">
              <a:buFont typeface="Arial" panose="020B0604020202020204" pitchFamily="34" charset="0"/>
              <a:buNone/>
            </a:pPr>
            <a:endParaRPr lang="nl-NL" dirty="0"/>
          </a:p>
          <a:p>
            <a:pPr marL="0" indent="0">
              <a:buFont typeface="Arial" panose="020B0604020202020204" pitchFamily="34" charset="0"/>
              <a:buNone/>
            </a:pPr>
            <a:endParaRPr lang="nl-NL" dirty="0"/>
          </a:p>
        </p:txBody>
      </p:sp>
      <p:graphicFrame>
        <p:nvGraphicFramePr>
          <p:cNvPr id="5" name="Table 6">
            <a:extLst>
              <a:ext uri="{FF2B5EF4-FFF2-40B4-BE49-F238E27FC236}">
                <a16:creationId xmlns:a16="http://schemas.microsoft.com/office/drawing/2014/main" id="{F4C7CF4F-8C38-4726-8442-369582A42E95}"/>
              </a:ext>
            </a:extLst>
          </p:cNvPr>
          <p:cNvGraphicFramePr>
            <a:graphicFrameLocks noGrp="1"/>
          </p:cNvGraphicFramePr>
          <p:nvPr>
            <p:extLst>
              <p:ext uri="{D42A27DB-BD31-4B8C-83A1-F6EECF244321}">
                <p14:modId xmlns:p14="http://schemas.microsoft.com/office/powerpoint/2010/main" val="4133692384"/>
              </p:ext>
            </p:extLst>
          </p:nvPr>
        </p:nvGraphicFramePr>
        <p:xfrm>
          <a:off x="838200" y="2411914"/>
          <a:ext cx="4762233" cy="1112520"/>
        </p:xfrm>
        <a:graphic>
          <a:graphicData uri="http://schemas.openxmlformats.org/drawingml/2006/table">
            <a:tbl>
              <a:tblPr firstRow="1" bandRow="1">
                <a:tableStyleId>{5C22544A-7EE6-4342-B048-85BDC9FD1C3A}</a:tableStyleId>
              </a:tblPr>
              <a:tblGrid>
                <a:gridCol w="986882">
                  <a:extLst>
                    <a:ext uri="{9D8B030D-6E8A-4147-A177-3AD203B41FA5}">
                      <a16:colId xmlns:a16="http://schemas.microsoft.com/office/drawing/2014/main" val="1359422643"/>
                    </a:ext>
                  </a:extLst>
                </a:gridCol>
                <a:gridCol w="986882">
                  <a:extLst>
                    <a:ext uri="{9D8B030D-6E8A-4147-A177-3AD203B41FA5}">
                      <a16:colId xmlns:a16="http://schemas.microsoft.com/office/drawing/2014/main" val="3952964922"/>
                    </a:ext>
                  </a:extLst>
                </a:gridCol>
                <a:gridCol w="986882">
                  <a:extLst>
                    <a:ext uri="{9D8B030D-6E8A-4147-A177-3AD203B41FA5}">
                      <a16:colId xmlns:a16="http://schemas.microsoft.com/office/drawing/2014/main" val="118406659"/>
                    </a:ext>
                  </a:extLst>
                </a:gridCol>
                <a:gridCol w="986882">
                  <a:extLst>
                    <a:ext uri="{9D8B030D-6E8A-4147-A177-3AD203B41FA5}">
                      <a16:colId xmlns:a16="http://schemas.microsoft.com/office/drawing/2014/main" val="2205340052"/>
                    </a:ext>
                  </a:extLst>
                </a:gridCol>
                <a:gridCol w="814705">
                  <a:extLst>
                    <a:ext uri="{9D8B030D-6E8A-4147-A177-3AD203B41FA5}">
                      <a16:colId xmlns:a16="http://schemas.microsoft.com/office/drawing/2014/main" val="1870128296"/>
                    </a:ext>
                  </a:extLst>
                </a:gridCol>
              </a:tblGrid>
              <a:tr h="370840">
                <a:tc>
                  <a:txBody>
                    <a:bodyPr/>
                    <a:lstStyle/>
                    <a:p>
                      <a:r>
                        <a:rPr lang="nl-NL"/>
                        <a:t>X1</a:t>
                      </a:r>
                      <a:endParaRPr lang="en-US"/>
                    </a:p>
                  </a:txBody>
                  <a:tcPr/>
                </a:tc>
                <a:tc>
                  <a:txBody>
                    <a:bodyPr/>
                    <a:lstStyle/>
                    <a:p>
                      <a:r>
                        <a:rPr lang="nl-NL"/>
                        <a:t>X2</a:t>
                      </a:r>
                      <a:endParaRPr lang="en-US"/>
                    </a:p>
                  </a:txBody>
                  <a:tcPr/>
                </a:tc>
                <a:tc>
                  <a:txBody>
                    <a:bodyPr/>
                    <a:lstStyle/>
                    <a:p>
                      <a:r>
                        <a:rPr lang="nl-NL"/>
                        <a:t>X3</a:t>
                      </a:r>
                      <a:endParaRPr lang="en-US"/>
                    </a:p>
                  </a:txBody>
                  <a:tcPr/>
                </a:tc>
                <a:tc>
                  <a:txBody>
                    <a:bodyPr/>
                    <a:lstStyle/>
                    <a:p>
                      <a:r>
                        <a:rPr lang="nl-NL"/>
                        <a:t>X4</a:t>
                      </a:r>
                      <a:endParaRPr lang="en-US"/>
                    </a:p>
                  </a:txBody>
                  <a:tcPr/>
                </a:tc>
                <a:tc>
                  <a:txBody>
                    <a:bodyPr/>
                    <a:lstStyle/>
                    <a:p>
                      <a:r>
                        <a:rPr lang="nl-NL" b="1"/>
                        <a:t>Y</a:t>
                      </a:r>
                      <a:endParaRPr lang="en-US" b="1"/>
                    </a:p>
                  </a:txBody>
                  <a:tcPr/>
                </a:tc>
                <a:extLst>
                  <a:ext uri="{0D108BD9-81ED-4DB2-BD59-A6C34878D82A}">
                    <a16:rowId xmlns:a16="http://schemas.microsoft.com/office/drawing/2014/main" val="78569494"/>
                  </a:ext>
                </a:extLst>
              </a:tr>
              <a:tr h="370840">
                <a:tc>
                  <a:txBody>
                    <a:bodyPr/>
                    <a:lstStyle/>
                    <a:p>
                      <a:r>
                        <a:rPr lang="nl-NL"/>
                        <a:t>0</a:t>
                      </a:r>
                      <a:endParaRPr lang="en-US"/>
                    </a:p>
                  </a:txBody>
                  <a:tcPr/>
                </a:tc>
                <a:tc>
                  <a:txBody>
                    <a:bodyPr/>
                    <a:lstStyle/>
                    <a:p>
                      <a:r>
                        <a:rPr lang="nl-NL"/>
                        <a:t>AMS</a:t>
                      </a:r>
                      <a:endParaRPr lang="en-US"/>
                    </a:p>
                  </a:txBody>
                  <a:tcPr/>
                </a:tc>
                <a:tc>
                  <a:txBody>
                    <a:bodyPr/>
                    <a:lstStyle/>
                    <a:p>
                      <a:r>
                        <a:rPr lang="nl-NL"/>
                        <a:t>35</a:t>
                      </a:r>
                      <a:endParaRPr lang="en-US"/>
                    </a:p>
                  </a:txBody>
                  <a:tcPr/>
                </a:tc>
                <a:tc>
                  <a:txBody>
                    <a:bodyPr/>
                    <a:lstStyle/>
                    <a:p>
                      <a:r>
                        <a:rPr lang="nl-NL"/>
                        <a:t>2.541</a:t>
                      </a:r>
                      <a:endParaRPr lang="en-US"/>
                    </a:p>
                  </a:txBody>
                  <a:tcPr/>
                </a:tc>
                <a:tc>
                  <a:txBody>
                    <a:bodyPr/>
                    <a:lstStyle/>
                    <a:p>
                      <a:r>
                        <a:rPr lang="nl-NL" b="1"/>
                        <a:t>25000</a:t>
                      </a:r>
                      <a:endParaRPr lang="en-US" b="1"/>
                    </a:p>
                  </a:txBody>
                  <a:tcPr/>
                </a:tc>
                <a:extLst>
                  <a:ext uri="{0D108BD9-81ED-4DB2-BD59-A6C34878D82A}">
                    <a16:rowId xmlns:a16="http://schemas.microsoft.com/office/drawing/2014/main" val="2578525029"/>
                  </a:ext>
                </a:extLst>
              </a:tr>
              <a:tr h="370840">
                <a:tc>
                  <a:txBody>
                    <a:bodyPr/>
                    <a:lstStyle/>
                    <a:p>
                      <a:r>
                        <a:rPr lang="nl-NL"/>
                        <a:t>1</a:t>
                      </a:r>
                      <a:endParaRPr lang="en-US"/>
                    </a:p>
                  </a:txBody>
                  <a:tcPr/>
                </a:tc>
                <a:tc>
                  <a:txBody>
                    <a:bodyPr/>
                    <a:lstStyle/>
                    <a:p>
                      <a:r>
                        <a:rPr lang="nl-NL"/>
                        <a:t>UTR</a:t>
                      </a:r>
                      <a:endParaRPr lang="en-US"/>
                    </a:p>
                  </a:txBody>
                  <a:tcPr/>
                </a:tc>
                <a:tc>
                  <a:txBody>
                    <a:bodyPr/>
                    <a:lstStyle/>
                    <a:p>
                      <a:r>
                        <a:rPr lang="nl-NL"/>
                        <a:t>38</a:t>
                      </a:r>
                      <a:endParaRPr lang="en-US"/>
                    </a:p>
                  </a:txBody>
                  <a:tcPr/>
                </a:tc>
                <a:tc>
                  <a:txBody>
                    <a:bodyPr/>
                    <a:lstStyle/>
                    <a:p>
                      <a:r>
                        <a:rPr lang="nl-NL"/>
                        <a:t>9.234</a:t>
                      </a:r>
                      <a:endParaRPr lang="en-US"/>
                    </a:p>
                  </a:txBody>
                  <a:tcPr/>
                </a:tc>
                <a:tc>
                  <a:txBody>
                    <a:bodyPr/>
                    <a:lstStyle/>
                    <a:p>
                      <a:r>
                        <a:rPr lang="nl-NL" b="1"/>
                        <a:t>40000</a:t>
                      </a:r>
                      <a:endParaRPr lang="en-US" b="1"/>
                    </a:p>
                  </a:txBody>
                  <a:tcPr/>
                </a:tc>
                <a:extLst>
                  <a:ext uri="{0D108BD9-81ED-4DB2-BD59-A6C34878D82A}">
                    <a16:rowId xmlns:a16="http://schemas.microsoft.com/office/drawing/2014/main" val="1673006569"/>
                  </a:ext>
                </a:extLst>
              </a:tr>
            </a:tbl>
          </a:graphicData>
        </a:graphic>
      </p:graphicFrame>
      <p:sp>
        <p:nvSpPr>
          <p:cNvPr id="6" name="Content Placeholder 2">
            <a:extLst>
              <a:ext uri="{FF2B5EF4-FFF2-40B4-BE49-F238E27FC236}">
                <a16:creationId xmlns:a16="http://schemas.microsoft.com/office/drawing/2014/main" id="{5E0BE8B8-68E9-4078-A9CD-CC17390AD78A}"/>
              </a:ext>
            </a:extLst>
          </p:cNvPr>
          <p:cNvSpPr txBox="1">
            <a:spLocks/>
          </p:cNvSpPr>
          <p:nvPr/>
        </p:nvSpPr>
        <p:spPr>
          <a:xfrm>
            <a:off x="838200" y="3845431"/>
            <a:ext cx="4799029" cy="509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a:t>Tijdreeks</a:t>
            </a:r>
            <a:r>
              <a:rPr lang="nl-NL" b="1"/>
              <a:t> </a:t>
            </a:r>
            <a:endParaRPr lang="nl-NL"/>
          </a:p>
          <a:p>
            <a:pPr marL="0" indent="0">
              <a:buFont typeface="Arial" panose="020B0604020202020204" pitchFamily="34" charset="0"/>
              <a:buNone/>
            </a:pPr>
            <a:endParaRPr lang="nl-NL"/>
          </a:p>
          <a:p>
            <a:pPr marL="0" indent="0">
              <a:buFont typeface="Arial" panose="020B0604020202020204" pitchFamily="34" charset="0"/>
              <a:buNone/>
            </a:pPr>
            <a:endParaRPr lang="nl-NL"/>
          </a:p>
          <a:p>
            <a:endParaRPr lang="nl-NL"/>
          </a:p>
          <a:p>
            <a:pPr marL="0" indent="0">
              <a:buFont typeface="Arial" panose="020B0604020202020204" pitchFamily="34" charset="0"/>
              <a:buNone/>
            </a:pPr>
            <a:endParaRPr lang="nl-NL"/>
          </a:p>
          <a:p>
            <a:pPr marL="0" indent="0">
              <a:buFont typeface="Arial" panose="020B0604020202020204" pitchFamily="34" charset="0"/>
              <a:buNone/>
            </a:pPr>
            <a:endParaRPr lang="nl-NL"/>
          </a:p>
        </p:txBody>
      </p:sp>
      <p:pic>
        <p:nvPicPr>
          <p:cNvPr id="8" name="Picture 2" descr="Supervised learning - Machine Learning in Java - Second Edition">
            <a:extLst>
              <a:ext uri="{FF2B5EF4-FFF2-40B4-BE49-F238E27FC236}">
                <a16:creationId xmlns:a16="http://schemas.microsoft.com/office/drawing/2014/main" id="{60D1BE83-ACDE-445A-A80C-31C363E30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851" y="2619277"/>
            <a:ext cx="3091670" cy="8097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upervised learning - Machine Learning in Java - Second Edition">
            <a:extLst>
              <a:ext uri="{FF2B5EF4-FFF2-40B4-BE49-F238E27FC236}">
                <a16:creationId xmlns:a16="http://schemas.microsoft.com/office/drawing/2014/main" id="{38362D87-A2DA-49F4-8AB0-533D66026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851" y="4724376"/>
            <a:ext cx="3091670" cy="8097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29A37E9-7A8F-4F99-A14D-E28BE45FA214}"/>
              </a:ext>
            </a:extLst>
          </p:cNvPr>
          <p:cNvPicPr>
            <a:picLocks noChangeAspect="1"/>
          </p:cNvPicPr>
          <p:nvPr/>
        </p:nvPicPr>
        <p:blipFill>
          <a:blip r:embed="rId3"/>
          <a:stretch>
            <a:fillRect/>
          </a:stretch>
        </p:blipFill>
        <p:spPr>
          <a:xfrm>
            <a:off x="7424057" y="4819868"/>
            <a:ext cx="609600" cy="600075"/>
          </a:xfrm>
          <a:prstGeom prst="rect">
            <a:avLst/>
          </a:prstGeom>
        </p:spPr>
      </p:pic>
      <p:graphicFrame>
        <p:nvGraphicFramePr>
          <p:cNvPr id="12" name="Table 6">
            <a:extLst>
              <a:ext uri="{FF2B5EF4-FFF2-40B4-BE49-F238E27FC236}">
                <a16:creationId xmlns:a16="http://schemas.microsoft.com/office/drawing/2014/main" id="{096F7C93-6E4E-493A-9CAD-23707B0A9E5D}"/>
              </a:ext>
            </a:extLst>
          </p:cNvPr>
          <p:cNvGraphicFramePr>
            <a:graphicFrameLocks noGrp="1"/>
          </p:cNvGraphicFramePr>
          <p:nvPr>
            <p:extLst>
              <p:ext uri="{D42A27DB-BD31-4B8C-83A1-F6EECF244321}">
                <p14:modId xmlns:p14="http://schemas.microsoft.com/office/powerpoint/2010/main" val="2314103747"/>
              </p:ext>
            </p:extLst>
          </p:nvPr>
        </p:nvGraphicFramePr>
        <p:xfrm>
          <a:off x="838200" y="4563645"/>
          <a:ext cx="1801587" cy="1112520"/>
        </p:xfrm>
        <a:graphic>
          <a:graphicData uri="http://schemas.openxmlformats.org/drawingml/2006/table">
            <a:tbl>
              <a:tblPr firstRow="1" bandRow="1">
                <a:tableStyleId>{5C22544A-7EE6-4342-B048-85BDC9FD1C3A}</a:tableStyleId>
              </a:tblPr>
              <a:tblGrid>
                <a:gridCol w="986882">
                  <a:extLst>
                    <a:ext uri="{9D8B030D-6E8A-4147-A177-3AD203B41FA5}">
                      <a16:colId xmlns:a16="http://schemas.microsoft.com/office/drawing/2014/main" val="1359422643"/>
                    </a:ext>
                  </a:extLst>
                </a:gridCol>
                <a:gridCol w="814705">
                  <a:extLst>
                    <a:ext uri="{9D8B030D-6E8A-4147-A177-3AD203B41FA5}">
                      <a16:colId xmlns:a16="http://schemas.microsoft.com/office/drawing/2014/main" val="1870128296"/>
                    </a:ext>
                  </a:extLst>
                </a:gridCol>
              </a:tblGrid>
              <a:tr h="370840">
                <a:tc>
                  <a:txBody>
                    <a:bodyPr/>
                    <a:lstStyle/>
                    <a:p>
                      <a:r>
                        <a:rPr lang="nl-NL"/>
                        <a:t>Time</a:t>
                      </a:r>
                      <a:endParaRPr lang="en-US"/>
                    </a:p>
                  </a:txBody>
                  <a:tcPr/>
                </a:tc>
                <a:tc>
                  <a:txBody>
                    <a:bodyPr/>
                    <a:lstStyle/>
                    <a:p>
                      <a:r>
                        <a:rPr lang="nl-NL" b="1"/>
                        <a:t>Y</a:t>
                      </a:r>
                      <a:endParaRPr lang="en-US" b="1"/>
                    </a:p>
                  </a:txBody>
                  <a:tcPr/>
                </a:tc>
                <a:extLst>
                  <a:ext uri="{0D108BD9-81ED-4DB2-BD59-A6C34878D82A}">
                    <a16:rowId xmlns:a16="http://schemas.microsoft.com/office/drawing/2014/main" val="78569494"/>
                  </a:ext>
                </a:extLst>
              </a:tr>
              <a:tr h="370840">
                <a:tc>
                  <a:txBody>
                    <a:bodyPr/>
                    <a:lstStyle/>
                    <a:p>
                      <a:r>
                        <a:rPr lang="nl-NL"/>
                        <a:t>12:00</a:t>
                      </a:r>
                      <a:endParaRPr lang="en-US"/>
                    </a:p>
                  </a:txBody>
                  <a:tcPr/>
                </a:tc>
                <a:tc>
                  <a:txBody>
                    <a:bodyPr/>
                    <a:lstStyle/>
                    <a:p>
                      <a:r>
                        <a:rPr lang="nl-NL" b="1"/>
                        <a:t>25000</a:t>
                      </a:r>
                      <a:endParaRPr lang="en-US" b="1"/>
                    </a:p>
                  </a:txBody>
                  <a:tcPr/>
                </a:tc>
                <a:extLst>
                  <a:ext uri="{0D108BD9-81ED-4DB2-BD59-A6C34878D82A}">
                    <a16:rowId xmlns:a16="http://schemas.microsoft.com/office/drawing/2014/main" val="2578525029"/>
                  </a:ext>
                </a:extLst>
              </a:tr>
              <a:tr h="370840">
                <a:tc>
                  <a:txBody>
                    <a:bodyPr/>
                    <a:lstStyle/>
                    <a:p>
                      <a:r>
                        <a:rPr lang="nl-NL"/>
                        <a:t>13:00</a:t>
                      </a:r>
                      <a:endParaRPr lang="en-US"/>
                    </a:p>
                  </a:txBody>
                  <a:tcPr/>
                </a:tc>
                <a:tc>
                  <a:txBody>
                    <a:bodyPr/>
                    <a:lstStyle/>
                    <a:p>
                      <a:r>
                        <a:rPr lang="nl-NL" b="1"/>
                        <a:t>40000</a:t>
                      </a:r>
                      <a:endParaRPr lang="en-US" b="1"/>
                    </a:p>
                  </a:txBody>
                  <a:tcPr/>
                </a:tc>
                <a:extLst>
                  <a:ext uri="{0D108BD9-81ED-4DB2-BD59-A6C34878D82A}">
                    <a16:rowId xmlns:a16="http://schemas.microsoft.com/office/drawing/2014/main" val="1673006569"/>
                  </a:ext>
                </a:extLst>
              </a:tr>
            </a:tbl>
          </a:graphicData>
        </a:graphic>
      </p:graphicFrame>
    </p:spTree>
    <p:extLst>
      <p:ext uri="{BB962C8B-B14F-4D97-AF65-F5344CB8AC3E}">
        <p14:creationId xmlns:p14="http://schemas.microsoft.com/office/powerpoint/2010/main" val="28818895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E2BD-0F0A-48B4-9F5C-D7FDC6C58244}"/>
              </a:ext>
            </a:extLst>
          </p:cNvPr>
          <p:cNvSpPr>
            <a:spLocks noGrp="1"/>
          </p:cNvSpPr>
          <p:nvPr>
            <p:ph type="title"/>
          </p:nvPr>
        </p:nvSpPr>
        <p:spPr/>
        <p:txBody>
          <a:bodyPr/>
          <a:lstStyle/>
          <a:p>
            <a:r>
              <a:rPr lang="nl-NL" dirty="0" err="1"/>
              <a:t>Exponential</a:t>
            </a:r>
            <a:r>
              <a:rPr lang="nl-NL" dirty="0"/>
              <a:t> </a:t>
            </a:r>
            <a:r>
              <a:rPr lang="nl-NL" dirty="0" err="1"/>
              <a:t>Smoothing</a:t>
            </a:r>
            <a:endParaRPr lang="en-US" dirty="0"/>
          </a:p>
        </p:txBody>
      </p:sp>
      <p:sp>
        <p:nvSpPr>
          <p:cNvPr id="3" name="Content Placeholder 2">
            <a:extLst>
              <a:ext uri="{FF2B5EF4-FFF2-40B4-BE49-F238E27FC236}">
                <a16:creationId xmlns:a16="http://schemas.microsoft.com/office/drawing/2014/main" id="{46A12E0A-D054-40FD-B679-D1CF8425970B}"/>
              </a:ext>
            </a:extLst>
          </p:cNvPr>
          <p:cNvSpPr>
            <a:spLocks noGrp="1"/>
          </p:cNvSpPr>
          <p:nvPr>
            <p:ph idx="1"/>
          </p:nvPr>
        </p:nvSpPr>
        <p:spPr/>
        <p:txBody>
          <a:bodyPr>
            <a:normAutofit/>
          </a:bodyPr>
          <a:lstStyle/>
          <a:p>
            <a:r>
              <a:rPr lang="nl-NL" sz="2400" dirty="0"/>
              <a:t>De voorspelling is een gewogen gemiddelde van alle voorgaande datapunten waarbij gewicht exponentieel afneemt in de tijd.</a:t>
            </a:r>
          </a:p>
          <a:p>
            <a:endParaRPr lang="nl-NL" sz="2400" dirty="0"/>
          </a:p>
          <a:p>
            <a:endParaRPr lang="nl-NL" sz="2400" dirty="0"/>
          </a:p>
          <a:p>
            <a:endParaRPr lang="nl-NL" sz="2400" dirty="0"/>
          </a:p>
          <a:p>
            <a:endParaRPr lang="nl-NL" sz="2400" dirty="0"/>
          </a:p>
          <a:p>
            <a:endParaRPr lang="nl-NL" sz="2400" dirty="0"/>
          </a:p>
          <a:p>
            <a:endParaRPr lang="nl-NL" sz="2400" dirty="0"/>
          </a:p>
          <a:p>
            <a:r>
              <a:rPr lang="nl-NL" sz="2400" dirty="0"/>
              <a:t>Double </a:t>
            </a:r>
            <a:r>
              <a:rPr lang="nl-NL" sz="2400" dirty="0" err="1"/>
              <a:t>exponential</a:t>
            </a:r>
            <a:r>
              <a:rPr lang="nl-NL" sz="2400" dirty="0"/>
              <a:t> </a:t>
            </a:r>
            <a:r>
              <a:rPr lang="nl-NL" sz="2400" dirty="0" err="1"/>
              <a:t>smoothing</a:t>
            </a:r>
            <a:r>
              <a:rPr lang="nl-NL" sz="2400" dirty="0"/>
              <a:t> neemt een aparte bijdrage voor de TREND mee en triple </a:t>
            </a:r>
            <a:r>
              <a:rPr lang="nl-NL" sz="2400" dirty="0" err="1"/>
              <a:t>exponential</a:t>
            </a:r>
            <a:r>
              <a:rPr lang="nl-NL" sz="2400" dirty="0"/>
              <a:t> </a:t>
            </a:r>
            <a:r>
              <a:rPr lang="nl-NL" sz="2400" dirty="0" err="1"/>
              <a:t>smoothing</a:t>
            </a:r>
            <a:r>
              <a:rPr lang="nl-NL" sz="2400" dirty="0"/>
              <a:t> ook voor de </a:t>
            </a:r>
            <a:r>
              <a:rPr lang="nl-NL" sz="2400" dirty="0" err="1"/>
              <a:t>SEIZOENSbijdrage</a:t>
            </a:r>
            <a:r>
              <a:rPr lang="nl-NL" sz="2400" dirty="0"/>
              <a:t>. </a:t>
            </a:r>
            <a:endParaRPr lang="en-US" sz="2400" dirty="0"/>
          </a:p>
        </p:txBody>
      </p:sp>
      <p:pic>
        <p:nvPicPr>
          <p:cNvPr id="6" name="Picture 5">
            <a:extLst>
              <a:ext uri="{FF2B5EF4-FFF2-40B4-BE49-F238E27FC236}">
                <a16:creationId xmlns:a16="http://schemas.microsoft.com/office/drawing/2014/main" id="{FEAC4262-0338-46E9-AAF0-714F57CA67AA}"/>
              </a:ext>
            </a:extLst>
          </p:cNvPr>
          <p:cNvPicPr>
            <a:picLocks noChangeAspect="1"/>
          </p:cNvPicPr>
          <p:nvPr/>
        </p:nvPicPr>
        <p:blipFill>
          <a:blip r:embed="rId3"/>
          <a:stretch>
            <a:fillRect/>
          </a:stretch>
        </p:blipFill>
        <p:spPr>
          <a:xfrm>
            <a:off x="1108106" y="3086894"/>
            <a:ext cx="9210675" cy="1828800"/>
          </a:xfrm>
          <a:prstGeom prst="rect">
            <a:avLst/>
          </a:prstGeom>
        </p:spPr>
      </p:pic>
      <p:pic>
        <p:nvPicPr>
          <p:cNvPr id="8" name="Picture 7">
            <a:extLst>
              <a:ext uri="{FF2B5EF4-FFF2-40B4-BE49-F238E27FC236}">
                <a16:creationId xmlns:a16="http://schemas.microsoft.com/office/drawing/2014/main" id="{B32A2E46-3710-4073-B7F1-D2F8C1D7495A}"/>
              </a:ext>
            </a:extLst>
          </p:cNvPr>
          <p:cNvPicPr>
            <a:picLocks noChangeAspect="1"/>
          </p:cNvPicPr>
          <p:nvPr/>
        </p:nvPicPr>
        <p:blipFill>
          <a:blip r:embed="rId4"/>
          <a:stretch>
            <a:fillRect/>
          </a:stretch>
        </p:blipFill>
        <p:spPr>
          <a:xfrm>
            <a:off x="2544828" y="2636863"/>
            <a:ext cx="5572125" cy="409575"/>
          </a:xfrm>
          <a:prstGeom prst="rect">
            <a:avLst/>
          </a:prstGeom>
        </p:spPr>
      </p:pic>
    </p:spTree>
    <p:extLst>
      <p:ext uri="{BB962C8B-B14F-4D97-AF65-F5344CB8AC3E}">
        <p14:creationId xmlns:p14="http://schemas.microsoft.com/office/powerpoint/2010/main" val="564932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E2BD-0F0A-48B4-9F5C-D7FDC6C58244}"/>
              </a:ext>
            </a:extLst>
          </p:cNvPr>
          <p:cNvSpPr>
            <a:spLocks noGrp="1"/>
          </p:cNvSpPr>
          <p:nvPr>
            <p:ph type="title"/>
          </p:nvPr>
        </p:nvSpPr>
        <p:spPr/>
        <p:txBody>
          <a:bodyPr/>
          <a:lstStyle/>
          <a:p>
            <a:r>
              <a:rPr lang="nl-NL" dirty="0" err="1"/>
              <a:t>Exponential</a:t>
            </a:r>
            <a:r>
              <a:rPr lang="nl-NL" dirty="0"/>
              <a:t> </a:t>
            </a:r>
            <a:r>
              <a:rPr lang="nl-NL" dirty="0" err="1"/>
              <a:t>Smoothing</a:t>
            </a:r>
            <a:endParaRPr lang="en-US" dirty="0"/>
          </a:p>
        </p:txBody>
      </p:sp>
      <p:sp>
        <p:nvSpPr>
          <p:cNvPr id="3" name="Content Placeholder 2">
            <a:extLst>
              <a:ext uri="{FF2B5EF4-FFF2-40B4-BE49-F238E27FC236}">
                <a16:creationId xmlns:a16="http://schemas.microsoft.com/office/drawing/2014/main" id="{46A12E0A-D054-40FD-B679-D1CF8425970B}"/>
              </a:ext>
            </a:extLst>
          </p:cNvPr>
          <p:cNvSpPr>
            <a:spLocks noGrp="1"/>
          </p:cNvSpPr>
          <p:nvPr>
            <p:ph idx="1"/>
          </p:nvPr>
        </p:nvSpPr>
        <p:spPr/>
        <p:txBody>
          <a:bodyPr>
            <a:normAutofit/>
          </a:bodyPr>
          <a:lstStyle/>
          <a:p>
            <a:r>
              <a:rPr lang="nl-NL" sz="2400" dirty="0"/>
              <a:t>De voorspelling is een gewogen gemiddelde van alle voorgaande datapunten waarbij gewicht exponentieel afneemt in de tijd.</a:t>
            </a:r>
          </a:p>
          <a:p>
            <a:endParaRPr lang="nl-NL" sz="2400" dirty="0"/>
          </a:p>
          <a:p>
            <a:endParaRPr lang="nl-NL" sz="2400" dirty="0"/>
          </a:p>
          <a:p>
            <a:endParaRPr lang="nl-NL" sz="2400" dirty="0"/>
          </a:p>
          <a:p>
            <a:endParaRPr lang="nl-NL" sz="2400" dirty="0"/>
          </a:p>
          <a:p>
            <a:endParaRPr lang="nl-NL" sz="2400" dirty="0"/>
          </a:p>
          <a:p>
            <a:endParaRPr lang="nl-NL" sz="2400" dirty="0"/>
          </a:p>
          <a:p>
            <a:r>
              <a:rPr lang="nl-NL" sz="2400" dirty="0"/>
              <a:t>Double </a:t>
            </a:r>
            <a:r>
              <a:rPr lang="nl-NL" sz="2400" dirty="0" err="1"/>
              <a:t>exponential</a:t>
            </a:r>
            <a:r>
              <a:rPr lang="nl-NL" sz="2400" dirty="0"/>
              <a:t> </a:t>
            </a:r>
            <a:r>
              <a:rPr lang="nl-NL" sz="2400" dirty="0" err="1"/>
              <a:t>smoothing</a:t>
            </a:r>
            <a:r>
              <a:rPr lang="nl-NL" sz="2400" dirty="0"/>
              <a:t> neemt een aparte bijdrage voor de TREND mee en triple </a:t>
            </a:r>
            <a:r>
              <a:rPr lang="nl-NL" sz="2400" dirty="0" err="1"/>
              <a:t>exponential</a:t>
            </a:r>
            <a:r>
              <a:rPr lang="nl-NL" sz="2400" dirty="0"/>
              <a:t> </a:t>
            </a:r>
            <a:r>
              <a:rPr lang="nl-NL" sz="2400" dirty="0" err="1"/>
              <a:t>smoothing</a:t>
            </a:r>
            <a:r>
              <a:rPr lang="nl-NL" sz="2400" dirty="0"/>
              <a:t> ook voor de </a:t>
            </a:r>
            <a:r>
              <a:rPr lang="nl-NL" sz="2400" dirty="0" err="1"/>
              <a:t>SEIZOENSbijdrage</a:t>
            </a:r>
            <a:r>
              <a:rPr lang="nl-NL" sz="2400" dirty="0"/>
              <a:t>. </a:t>
            </a:r>
            <a:endParaRPr lang="en-US" sz="2400" dirty="0"/>
          </a:p>
        </p:txBody>
      </p:sp>
      <p:pic>
        <p:nvPicPr>
          <p:cNvPr id="8" name="Picture 7">
            <a:extLst>
              <a:ext uri="{FF2B5EF4-FFF2-40B4-BE49-F238E27FC236}">
                <a16:creationId xmlns:a16="http://schemas.microsoft.com/office/drawing/2014/main" id="{B32A2E46-3710-4073-B7F1-D2F8C1D7495A}"/>
              </a:ext>
            </a:extLst>
          </p:cNvPr>
          <p:cNvPicPr>
            <a:picLocks noChangeAspect="1"/>
          </p:cNvPicPr>
          <p:nvPr/>
        </p:nvPicPr>
        <p:blipFill>
          <a:blip r:embed="rId3"/>
          <a:stretch>
            <a:fillRect/>
          </a:stretch>
        </p:blipFill>
        <p:spPr>
          <a:xfrm>
            <a:off x="2544828" y="2636863"/>
            <a:ext cx="5572125" cy="409575"/>
          </a:xfrm>
          <a:prstGeom prst="rect">
            <a:avLst/>
          </a:prstGeom>
        </p:spPr>
      </p:pic>
      <p:graphicFrame>
        <p:nvGraphicFramePr>
          <p:cNvPr id="4" name="Tabel 3">
            <a:extLst>
              <a:ext uri="{FF2B5EF4-FFF2-40B4-BE49-F238E27FC236}">
                <a16:creationId xmlns:a16="http://schemas.microsoft.com/office/drawing/2014/main" id="{41C4E65E-13A1-63AA-F00C-2157A68A09C5}"/>
              </a:ext>
            </a:extLst>
          </p:cNvPr>
          <p:cNvGraphicFramePr>
            <a:graphicFrameLocks noGrp="1"/>
          </p:cNvGraphicFramePr>
          <p:nvPr>
            <p:extLst>
              <p:ext uri="{D42A27DB-BD31-4B8C-83A1-F6EECF244321}">
                <p14:modId xmlns:p14="http://schemas.microsoft.com/office/powerpoint/2010/main" val="2567879938"/>
              </p:ext>
            </p:extLst>
          </p:nvPr>
        </p:nvGraphicFramePr>
        <p:xfrm>
          <a:off x="838200" y="3178334"/>
          <a:ext cx="10515600" cy="1645920"/>
        </p:xfrm>
        <a:graphic>
          <a:graphicData uri="http://schemas.openxmlformats.org/drawingml/2006/table">
            <a:tbl>
              <a:tblPr/>
              <a:tblGrid>
                <a:gridCol w="3505200">
                  <a:extLst>
                    <a:ext uri="{9D8B030D-6E8A-4147-A177-3AD203B41FA5}">
                      <a16:colId xmlns:a16="http://schemas.microsoft.com/office/drawing/2014/main" val="3013650091"/>
                    </a:ext>
                  </a:extLst>
                </a:gridCol>
                <a:gridCol w="3505200">
                  <a:extLst>
                    <a:ext uri="{9D8B030D-6E8A-4147-A177-3AD203B41FA5}">
                      <a16:colId xmlns:a16="http://schemas.microsoft.com/office/drawing/2014/main" val="2210113148"/>
                    </a:ext>
                  </a:extLst>
                </a:gridCol>
                <a:gridCol w="3505200">
                  <a:extLst>
                    <a:ext uri="{9D8B030D-6E8A-4147-A177-3AD203B41FA5}">
                      <a16:colId xmlns:a16="http://schemas.microsoft.com/office/drawing/2014/main" val="3299621551"/>
                    </a:ext>
                  </a:extLst>
                </a:gridCol>
              </a:tblGrid>
              <a:tr h="0">
                <a:tc>
                  <a:txBody>
                    <a:bodyPr/>
                    <a:lstStyle/>
                    <a:p>
                      <a:r>
                        <a:rPr lang="el-GR" u="sng" dirty="0"/>
                        <a:t>α</a:t>
                      </a:r>
                      <a:r>
                        <a:rPr lang="nl-NL" u="sng" dirty="0"/>
                        <a:t> waarde</a:t>
                      </a:r>
                    </a:p>
                  </a:txBody>
                  <a:tcPr anchor="ctr">
                    <a:lnL>
                      <a:noFill/>
                    </a:lnL>
                    <a:lnR>
                      <a:noFill/>
                    </a:lnR>
                    <a:lnT>
                      <a:noFill/>
                    </a:lnT>
                    <a:lnB>
                      <a:noFill/>
                    </a:lnB>
                    <a:noFill/>
                  </a:tcPr>
                </a:tc>
                <a:tc>
                  <a:txBody>
                    <a:bodyPr/>
                    <a:lstStyle/>
                    <a:p>
                      <a:r>
                        <a:rPr lang="nl-NL" u="sng" dirty="0"/>
                        <a:t>Effect op </a:t>
                      </a:r>
                      <a:r>
                        <a:rPr lang="nl-NL" u="sng" dirty="0" err="1"/>
                        <a:t>smoothing</a:t>
                      </a:r>
                      <a:endParaRPr lang="nl-NL" u="sng" dirty="0"/>
                    </a:p>
                  </a:txBody>
                  <a:tcPr anchor="ctr">
                    <a:lnL>
                      <a:noFill/>
                    </a:lnL>
                    <a:lnR>
                      <a:noFill/>
                    </a:lnR>
                    <a:lnT>
                      <a:noFill/>
                    </a:lnT>
                    <a:lnB>
                      <a:noFill/>
                    </a:lnB>
                    <a:noFill/>
                  </a:tcPr>
                </a:tc>
                <a:tc>
                  <a:txBody>
                    <a:bodyPr/>
                    <a:lstStyle/>
                    <a:p>
                      <a:r>
                        <a:rPr lang="nl-NL" u="sng" dirty="0"/>
                        <a:t>Reactiesnelheid model</a:t>
                      </a:r>
                    </a:p>
                  </a:txBody>
                  <a:tcPr anchor="ctr">
                    <a:lnL>
                      <a:noFill/>
                    </a:lnL>
                    <a:lnR>
                      <a:noFill/>
                    </a:lnR>
                    <a:lnT>
                      <a:noFill/>
                    </a:lnT>
                    <a:lnB>
                      <a:noFill/>
                    </a:lnB>
                    <a:noFill/>
                  </a:tcPr>
                </a:tc>
                <a:extLst>
                  <a:ext uri="{0D108BD9-81ED-4DB2-BD59-A6C34878D82A}">
                    <a16:rowId xmlns:a16="http://schemas.microsoft.com/office/drawing/2014/main" val="598904642"/>
                  </a:ext>
                </a:extLst>
              </a:tr>
              <a:tr h="0">
                <a:tc>
                  <a:txBody>
                    <a:bodyPr/>
                    <a:lstStyle/>
                    <a:p>
                      <a:r>
                        <a:rPr lang="nl-NL" dirty="0"/>
                        <a:t>Dicht bij 1</a:t>
                      </a:r>
                    </a:p>
                  </a:txBody>
                  <a:tcPr anchor="ctr">
                    <a:lnL>
                      <a:noFill/>
                    </a:lnL>
                    <a:lnR>
                      <a:noFill/>
                    </a:lnR>
                    <a:lnT>
                      <a:noFill/>
                    </a:lnT>
                    <a:lnB>
                      <a:noFill/>
                    </a:lnB>
                    <a:noFill/>
                  </a:tcPr>
                </a:tc>
                <a:tc>
                  <a:txBody>
                    <a:bodyPr/>
                    <a:lstStyle/>
                    <a:p>
                      <a:r>
                        <a:rPr lang="nl-NL"/>
                        <a:t>Snelle aanpassing, veel gewicht op recente data</a:t>
                      </a:r>
                    </a:p>
                  </a:txBody>
                  <a:tcPr anchor="ctr">
                    <a:lnL>
                      <a:noFill/>
                    </a:lnL>
                    <a:lnR>
                      <a:noFill/>
                    </a:lnR>
                    <a:lnT>
                      <a:noFill/>
                    </a:lnT>
                    <a:lnB>
                      <a:noFill/>
                    </a:lnB>
                    <a:noFill/>
                  </a:tcPr>
                </a:tc>
                <a:tc>
                  <a:txBody>
                    <a:bodyPr/>
                    <a:lstStyle/>
                    <a:p>
                      <a:r>
                        <a:rPr lang="nl-NL"/>
                        <a:t>Hoge gevoeligheid, weinig gladstrijking</a:t>
                      </a:r>
                    </a:p>
                  </a:txBody>
                  <a:tcPr anchor="ctr">
                    <a:lnL>
                      <a:noFill/>
                    </a:lnL>
                    <a:lnR>
                      <a:noFill/>
                    </a:lnR>
                    <a:lnT>
                      <a:noFill/>
                    </a:lnT>
                    <a:lnB>
                      <a:noFill/>
                    </a:lnB>
                    <a:noFill/>
                  </a:tcPr>
                </a:tc>
                <a:extLst>
                  <a:ext uri="{0D108BD9-81ED-4DB2-BD59-A6C34878D82A}">
                    <a16:rowId xmlns:a16="http://schemas.microsoft.com/office/drawing/2014/main" val="2726051090"/>
                  </a:ext>
                </a:extLst>
              </a:tr>
              <a:tr h="0">
                <a:tc>
                  <a:txBody>
                    <a:bodyPr/>
                    <a:lstStyle/>
                    <a:p>
                      <a:r>
                        <a:rPr lang="nl-NL"/>
                        <a:t>Dicht bij 0</a:t>
                      </a:r>
                    </a:p>
                  </a:txBody>
                  <a:tcPr anchor="ctr">
                    <a:lnL>
                      <a:noFill/>
                    </a:lnL>
                    <a:lnR>
                      <a:noFill/>
                    </a:lnR>
                    <a:lnT>
                      <a:noFill/>
                    </a:lnT>
                    <a:lnB>
                      <a:noFill/>
                    </a:lnB>
                    <a:noFill/>
                  </a:tcPr>
                </a:tc>
                <a:tc>
                  <a:txBody>
                    <a:bodyPr/>
                    <a:lstStyle/>
                    <a:p>
                      <a:r>
                        <a:rPr lang="nl-NL" dirty="0"/>
                        <a:t>Trage aanpassing, veel gewicht op verleden</a:t>
                      </a:r>
                    </a:p>
                  </a:txBody>
                  <a:tcPr anchor="ctr">
                    <a:lnL>
                      <a:noFill/>
                    </a:lnL>
                    <a:lnR>
                      <a:noFill/>
                    </a:lnR>
                    <a:lnT>
                      <a:noFill/>
                    </a:lnT>
                    <a:lnB>
                      <a:noFill/>
                    </a:lnB>
                    <a:noFill/>
                  </a:tcPr>
                </a:tc>
                <a:tc>
                  <a:txBody>
                    <a:bodyPr/>
                    <a:lstStyle/>
                    <a:p>
                      <a:r>
                        <a:rPr lang="nl-NL" dirty="0"/>
                        <a:t>Sterke </a:t>
                      </a:r>
                      <a:r>
                        <a:rPr lang="nl-NL" dirty="0" err="1"/>
                        <a:t>gladstrijking</a:t>
                      </a:r>
                      <a:r>
                        <a:rPr lang="nl-NL" dirty="0"/>
                        <a:t>, minder gevoelig voor ruis</a:t>
                      </a:r>
                    </a:p>
                  </a:txBody>
                  <a:tcPr anchor="ctr">
                    <a:lnL>
                      <a:noFill/>
                    </a:lnL>
                    <a:lnR>
                      <a:noFill/>
                    </a:lnR>
                    <a:lnT>
                      <a:noFill/>
                    </a:lnT>
                    <a:lnB>
                      <a:noFill/>
                    </a:lnB>
                    <a:noFill/>
                  </a:tcPr>
                </a:tc>
                <a:extLst>
                  <a:ext uri="{0D108BD9-81ED-4DB2-BD59-A6C34878D82A}">
                    <a16:rowId xmlns:a16="http://schemas.microsoft.com/office/drawing/2014/main" val="1993184660"/>
                  </a:ext>
                </a:extLst>
              </a:tr>
            </a:tbl>
          </a:graphicData>
        </a:graphic>
      </p:graphicFrame>
    </p:spTree>
    <p:extLst>
      <p:ext uri="{BB962C8B-B14F-4D97-AF65-F5344CB8AC3E}">
        <p14:creationId xmlns:p14="http://schemas.microsoft.com/office/powerpoint/2010/main" val="3895762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E2BD-0F0A-48B4-9F5C-D7FDC6C58244}"/>
              </a:ext>
            </a:extLst>
          </p:cNvPr>
          <p:cNvSpPr>
            <a:spLocks noGrp="1"/>
          </p:cNvSpPr>
          <p:nvPr>
            <p:ph type="title"/>
          </p:nvPr>
        </p:nvSpPr>
        <p:spPr/>
        <p:txBody>
          <a:bodyPr/>
          <a:lstStyle/>
          <a:p>
            <a:r>
              <a:rPr lang="nl-NL" dirty="0" err="1"/>
              <a:t>Exponential</a:t>
            </a:r>
            <a:r>
              <a:rPr lang="nl-NL" dirty="0"/>
              <a:t> </a:t>
            </a:r>
            <a:r>
              <a:rPr lang="nl-NL" dirty="0" err="1"/>
              <a:t>Smoothing</a:t>
            </a:r>
            <a:endParaRPr lang="en-US" dirty="0"/>
          </a:p>
        </p:txBody>
      </p:sp>
      <p:sp>
        <p:nvSpPr>
          <p:cNvPr id="3" name="Content Placeholder 2">
            <a:extLst>
              <a:ext uri="{FF2B5EF4-FFF2-40B4-BE49-F238E27FC236}">
                <a16:creationId xmlns:a16="http://schemas.microsoft.com/office/drawing/2014/main" id="{46A12E0A-D054-40FD-B679-D1CF8425970B}"/>
              </a:ext>
            </a:extLst>
          </p:cNvPr>
          <p:cNvSpPr>
            <a:spLocks noGrp="1"/>
          </p:cNvSpPr>
          <p:nvPr>
            <p:ph idx="1"/>
          </p:nvPr>
        </p:nvSpPr>
        <p:spPr/>
        <p:txBody>
          <a:bodyPr>
            <a:normAutofit/>
          </a:bodyPr>
          <a:lstStyle/>
          <a:p>
            <a:r>
              <a:rPr lang="nl-NL" sz="2400" dirty="0"/>
              <a:t>De voorspelling is een gewogen gemiddelde van alle voorgaande datapunten waarbij gewicht exponentieel afneemt in de tijd.</a:t>
            </a:r>
          </a:p>
          <a:p>
            <a:endParaRPr lang="nl-NL" sz="2400" dirty="0"/>
          </a:p>
          <a:p>
            <a:endParaRPr lang="nl-NL" sz="2400" dirty="0"/>
          </a:p>
          <a:p>
            <a:endParaRPr lang="nl-NL" sz="2400" dirty="0"/>
          </a:p>
          <a:p>
            <a:endParaRPr lang="nl-NL" sz="2400" dirty="0"/>
          </a:p>
          <a:p>
            <a:endParaRPr lang="nl-NL" sz="2400" dirty="0"/>
          </a:p>
          <a:p>
            <a:endParaRPr lang="nl-NL" sz="2400" dirty="0"/>
          </a:p>
          <a:p>
            <a:r>
              <a:rPr lang="nl-NL" sz="2400" dirty="0"/>
              <a:t>Double </a:t>
            </a:r>
            <a:r>
              <a:rPr lang="nl-NL" sz="2400" dirty="0" err="1"/>
              <a:t>exponential</a:t>
            </a:r>
            <a:r>
              <a:rPr lang="nl-NL" sz="2400" dirty="0"/>
              <a:t> </a:t>
            </a:r>
            <a:r>
              <a:rPr lang="nl-NL" sz="2400" dirty="0" err="1"/>
              <a:t>smoothing</a:t>
            </a:r>
            <a:r>
              <a:rPr lang="nl-NL" sz="2400" dirty="0"/>
              <a:t> neemt een aparte bijdrage voor de TREND mee en triple </a:t>
            </a:r>
            <a:r>
              <a:rPr lang="nl-NL" sz="2400" dirty="0" err="1"/>
              <a:t>exponential</a:t>
            </a:r>
            <a:r>
              <a:rPr lang="nl-NL" sz="2400" dirty="0"/>
              <a:t> </a:t>
            </a:r>
            <a:r>
              <a:rPr lang="nl-NL" sz="2400" dirty="0" err="1"/>
              <a:t>smoothing</a:t>
            </a:r>
            <a:r>
              <a:rPr lang="nl-NL" sz="2400" dirty="0"/>
              <a:t> ook voor de </a:t>
            </a:r>
            <a:r>
              <a:rPr lang="nl-NL" sz="2400" dirty="0" err="1"/>
              <a:t>SEIZOENSbijdrage</a:t>
            </a:r>
            <a:r>
              <a:rPr lang="nl-NL" sz="2400" dirty="0"/>
              <a:t>. </a:t>
            </a:r>
            <a:endParaRPr lang="en-US" sz="2400" dirty="0"/>
          </a:p>
        </p:txBody>
      </p:sp>
      <p:pic>
        <p:nvPicPr>
          <p:cNvPr id="7" name="Afbeelding 6">
            <a:extLst>
              <a:ext uri="{FF2B5EF4-FFF2-40B4-BE49-F238E27FC236}">
                <a16:creationId xmlns:a16="http://schemas.microsoft.com/office/drawing/2014/main" id="{B8CEE046-0F1B-57A1-3A4D-6CF356ECFFAF}"/>
              </a:ext>
            </a:extLst>
          </p:cNvPr>
          <p:cNvPicPr>
            <a:picLocks noChangeAspect="1"/>
          </p:cNvPicPr>
          <p:nvPr/>
        </p:nvPicPr>
        <p:blipFill>
          <a:blip r:embed="rId3"/>
          <a:stretch>
            <a:fillRect/>
          </a:stretch>
        </p:blipFill>
        <p:spPr>
          <a:xfrm>
            <a:off x="549038" y="2725977"/>
            <a:ext cx="11241069" cy="2057687"/>
          </a:xfrm>
          <a:prstGeom prst="rect">
            <a:avLst/>
          </a:prstGeom>
        </p:spPr>
      </p:pic>
    </p:spTree>
    <p:extLst>
      <p:ext uri="{BB962C8B-B14F-4D97-AF65-F5344CB8AC3E}">
        <p14:creationId xmlns:p14="http://schemas.microsoft.com/office/powerpoint/2010/main" val="2602372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85B2-5C8A-411A-AE75-8F5CBB559FD5}"/>
              </a:ext>
            </a:extLst>
          </p:cNvPr>
          <p:cNvSpPr>
            <a:spLocks noGrp="1"/>
          </p:cNvSpPr>
          <p:nvPr>
            <p:ph type="title"/>
          </p:nvPr>
        </p:nvSpPr>
        <p:spPr/>
        <p:txBody>
          <a:bodyPr/>
          <a:lstStyle/>
          <a:p>
            <a:r>
              <a:rPr lang="nl-NL" dirty="0"/>
              <a:t>ARIMA </a:t>
            </a:r>
            <a:r>
              <a:rPr lang="nl-NL" sz="2400" dirty="0"/>
              <a:t>(</a:t>
            </a:r>
            <a:r>
              <a:rPr lang="nl-NL" sz="2400" dirty="0" err="1"/>
              <a:t>AutoRegressive</a:t>
            </a:r>
            <a:r>
              <a:rPr lang="nl-NL" sz="2400" dirty="0"/>
              <a:t> </a:t>
            </a:r>
            <a:r>
              <a:rPr lang="nl-NL" sz="2400" dirty="0" err="1"/>
              <a:t>Integrated</a:t>
            </a:r>
            <a:r>
              <a:rPr lang="nl-NL" sz="2400" dirty="0"/>
              <a:t> </a:t>
            </a:r>
            <a:r>
              <a:rPr lang="nl-NL" sz="2400" dirty="0" err="1"/>
              <a:t>Moving</a:t>
            </a:r>
            <a:r>
              <a:rPr lang="nl-NL" sz="2400" dirty="0"/>
              <a:t> </a:t>
            </a:r>
            <a:r>
              <a:rPr lang="nl-NL" sz="2400" dirty="0" err="1"/>
              <a:t>Average</a:t>
            </a:r>
            <a:r>
              <a:rPr lang="nl-NL" sz="2400" dirty="0"/>
              <a:t>)</a:t>
            </a:r>
            <a:endParaRPr lang="en-US" dirty="0"/>
          </a:p>
        </p:txBody>
      </p:sp>
      <p:sp>
        <p:nvSpPr>
          <p:cNvPr id="3" name="Content Placeholder 2">
            <a:extLst>
              <a:ext uri="{FF2B5EF4-FFF2-40B4-BE49-F238E27FC236}">
                <a16:creationId xmlns:a16="http://schemas.microsoft.com/office/drawing/2014/main" id="{D469E9CA-6C5F-4DEB-A995-6FBD4F622F42}"/>
              </a:ext>
            </a:extLst>
          </p:cNvPr>
          <p:cNvSpPr>
            <a:spLocks noGrp="1"/>
          </p:cNvSpPr>
          <p:nvPr>
            <p:ph idx="1"/>
          </p:nvPr>
        </p:nvSpPr>
        <p:spPr>
          <a:xfrm>
            <a:off x="838200" y="1825625"/>
            <a:ext cx="10515600" cy="5099050"/>
          </a:xfrm>
        </p:spPr>
        <p:txBody>
          <a:bodyPr>
            <a:normAutofit/>
          </a:bodyPr>
          <a:lstStyle/>
          <a:p>
            <a:r>
              <a:rPr lang="nl-NL" sz="2400" dirty="0"/>
              <a:t>Als je de AR en MA componenten samenvoegt kan je een voorspelmodel maken. Voorwaarde is dat de tijdreeks ‘stationair’ is, oftewel dat hij deze eigenschappen heeft die onafhankelijk zijn van het moment dat je hem waarneemt (constante gemiddelde en variantie). Dit wordt bereikt door ‘</a:t>
            </a:r>
            <a:r>
              <a:rPr lang="nl-NL" sz="2400" i="1" dirty="0" err="1"/>
              <a:t>differencing</a:t>
            </a:r>
            <a:r>
              <a:rPr lang="nl-NL" sz="2400" dirty="0"/>
              <a:t>’ - het verschil bekijken t.o.v. de vorige waarde. </a:t>
            </a:r>
          </a:p>
          <a:p>
            <a:endParaRPr lang="nl-NL" sz="2400" dirty="0"/>
          </a:p>
          <a:p>
            <a:r>
              <a:rPr lang="nl-NL" sz="2400" dirty="0"/>
              <a:t>Een ARIMA heeft 3 instelbare parameters (p, d, q). Dit zijn het aantal AR termen, het aantal keer </a:t>
            </a:r>
            <a:r>
              <a:rPr lang="nl-NL" sz="2400" dirty="0" err="1"/>
              <a:t>differenceren</a:t>
            </a:r>
            <a:r>
              <a:rPr lang="nl-NL" sz="2400" dirty="0"/>
              <a:t> en het aantal MA termen.</a:t>
            </a:r>
          </a:p>
          <a:p>
            <a:r>
              <a:rPr lang="nl-NL" sz="2400" dirty="0" err="1"/>
              <a:t>Seasonal</a:t>
            </a:r>
            <a:r>
              <a:rPr lang="nl-NL" sz="2400" dirty="0"/>
              <a:t> ARIMA heeft nog eens 4 parameters (P, D, Q, s) die hetzelfde werken maar dan met een </a:t>
            </a:r>
            <a:r>
              <a:rPr lang="nl-NL" sz="2400" dirty="0" err="1"/>
              <a:t>seasonal</a:t>
            </a:r>
            <a:r>
              <a:rPr lang="nl-NL" sz="2400" dirty="0"/>
              <a:t> lag (</a:t>
            </a:r>
            <a:r>
              <a:rPr lang="nl-NL" sz="2400" dirty="0" err="1"/>
              <a:t>bijv</a:t>
            </a:r>
            <a:r>
              <a:rPr lang="nl-NL" sz="2400" dirty="0"/>
              <a:t> s=12 voor jaarpatroon met maandelijkse data). </a:t>
            </a:r>
          </a:p>
          <a:p>
            <a:endParaRPr lang="nl-NL" sz="2400" dirty="0"/>
          </a:p>
        </p:txBody>
      </p:sp>
      <p:pic>
        <p:nvPicPr>
          <p:cNvPr id="5" name="Picture 4">
            <a:extLst>
              <a:ext uri="{FF2B5EF4-FFF2-40B4-BE49-F238E27FC236}">
                <a16:creationId xmlns:a16="http://schemas.microsoft.com/office/drawing/2014/main" id="{B9BA6C70-B807-4164-8D67-E243D8E2ABD6}"/>
              </a:ext>
            </a:extLst>
          </p:cNvPr>
          <p:cNvPicPr>
            <a:picLocks noChangeAspect="1"/>
          </p:cNvPicPr>
          <p:nvPr/>
        </p:nvPicPr>
        <p:blipFill>
          <a:blip r:embed="rId3"/>
          <a:stretch>
            <a:fillRect/>
          </a:stretch>
        </p:blipFill>
        <p:spPr>
          <a:xfrm>
            <a:off x="5487221" y="3429000"/>
            <a:ext cx="2166938" cy="480100"/>
          </a:xfrm>
          <a:prstGeom prst="rect">
            <a:avLst/>
          </a:prstGeom>
        </p:spPr>
      </p:pic>
    </p:spTree>
    <p:extLst>
      <p:ext uri="{BB962C8B-B14F-4D97-AF65-F5344CB8AC3E}">
        <p14:creationId xmlns:p14="http://schemas.microsoft.com/office/powerpoint/2010/main" val="478434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152560" y="365040"/>
            <a:ext cx="7886520" cy="1325160"/>
          </a:xfrm>
          <a:prstGeom prst="rect">
            <a:avLst/>
          </a:prstGeom>
          <a:noFill/>
          <a:ln>
            <a:noFill/>
          </a:ln>
        </p:spPr>
        <p:txBody>
          <a:bodyPr anchor="ctr">
            <a:noAutofit/>
          </a:bodyPr>
          <a:lstStyle/>
          <a:p>
            <a:endParaRPr lang="en-US" spc="-1">
              <a:solidFill>
                <a:srgbClr val="000000"/>
              </a:solidFill>
              <a:latin typeface="Calibri"/>
            </a:endParaRPr>
          </a:p>
        </p:txBody>
      </p:sp>
      <p:sp>
        <p:nvSpPr>
          <p:cNvPr id="241" name="TextShape 2"/>
          <p:cNvSpPr txBox="1"/>
          <p:nvPr/>
        </p:nvSpPr>
        <p:spPr>
          <a:xfrm>
            <a:off x="1981200" y="2086920"/>
            <a:ext cx="8229240" cy="4038840"/>
          </a:xfrm>
          <a:prstGeom prst="rect">
            <a:avLst/>
          </a:prstGeom>
          <a:noFill/>
          <a:ln>
            <a:noFill/>
          </a:ln>
        </p:spPr>
        <p:txBody>
          <a:bodyPr>
            <a:noAutofit/>
          </a:bodyPr>
          <a:lstStyle/>
          <a:p>
            <a:endParaRPr lang="en-US" sz="2800" spc="-1">
              <a:solidFill>
                <a:srgbClr val="000000"/>
              </a:solidFill>
              <a:latin typeface="Calibri"/>
            </a:endParaRPr>
          </a:p>
        </p:txBody>
      </p:sp>
      <p:sp>
        <p:nvSpPr>
          <p:cNvPr id="242" name="CustomShape 3"/>
          <p:cNvSpPr/>
          <p:nvPr/>
        </p:nvSpPr>
        <p:spPr>
          <a:xfrm>
            <a:off x="0" y="0"/>
            <a:ext cx="12301538" cy="6857640"/>
          </a:xfrm>
          <a:prstGeom prst="rect">
            <a:avLst/>
          </a:prstGeom>
          <a:solidFill>
            <a:schemeClr val="tx2">
              <a:lumMod val="60000"/>
              <a:lumOff val="40000"/>
            </a:schemeClr>
          </a:solidFill>
          <a:ln>
            <a:solidFill>
              <a:schemeClr val="bg1"/>
            </a:solidFill>
          </a:ln>
        </p:spPr>
        <p:style>
          <a:lnRef idx="1">
            <a:schemeClr val="accent1"/>
          </a:lnRef>
          <a:fillRef idx="3">
            <a:schemeClr val="accent1"/>
          </a:fillRef>
          <a:effectRef idx="2">
            <a:schemeClr val="accent1"/>
          </a:effectRef>
          <a:fontRef idx="minor"/>
        </p:style>
        <p:txBody>
          <a:bodyPr/>
          <a:lstStyle/>
          <a:p>
            <a:endParaRPr lang="nl-NL"/>
          </a:p>
        </p:txBody>
      </p:sp>
      <p:sp>
        <p:nvSpPr>
          <p:cNvPr id="243" name="CustomShape 4"/>
          <p:cNvSpPr/>
          <p:nvPr/>
        </p:nvSpPr>
        <p:spPr>
          <a:xfrm>
            <a:off x="3092520" y="1544760"/>
            <a:ext cx="7323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4800" spc="-1">
                <a:solidFill>
                  <a:srgbClr val="FFFFFF"/>
                </a:solidFill>
                <a:latin typeface="Aharoni"/>
              </a:rPr>
              <a:t>Anomalies</a:t>
            </a:r>
            <a:endParaRPr lang="en-US" sz="4800" spc="-1">
              <a:latin typeface="Calibri"/>
            </a:endParaRPr>
          </a:p>
        </p:txBody>
      </p:sp>
      <p:sp>
        <p:nvSpPr>
          <p:cNvPr id="6" name="PlaceHolder 5"/>
          <p:cNvSpPr>
            <a:spLocks noGrp="1"/>
          </p:cNvSpPr>
          <p:nvPr>
            <p:ph type="sldNum" idx="5"/>
          </p:nvPr>
        </p:nvSpPr>
        <p:spPr>
          <a:xfrm>
            <a:off x="6458040" y="6356520"/>
            <a:ext cx="2057040" cy="364680"/>
          </a:xfrm>
          <a:prstGeom prst="rect">
            <a:avLst/>
          </a:prstGeom>
        </p:spPr>
        <p:txBody>
          <a:bodyPr anchor="ctr">
            <a:noAutofit/>
          </a:bodyPr>
          <a:lstStyle>
            <a:defPPr>
              <a:defRPr lang="en-US"/>
            </a:defPPr>
            <a:lvl1pPr marL="0" algn="r" defTabSz="914400" rtl="0" eaLnBrk="1" latinLnBrk="0" hangingPunct="1">
              <a:lnSpc>
                <a:spcPct val="100000"/>
              </a:lnSpc>
              <a:defRPr lang="nl-NL" sz="1200" b="0" strike="noStrike" kern="1200" spc="-1">
                <a:solidFill>
                  <a:srgbClr val="8B8B8B"/>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A42D56-0434-4C73-8BC6-7BBC8B2232A0}" type="slidenum">
              <a:rPr lang="en-US" smtClean="0"/>
              <a:p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3AEE27-08EB-E0BF-B8BC-6DF8C8E08B2C}"/>
              </a:ext>
            </a:extLst>
          </p:cNvPr>
          <p:cNvSpPr/>
          <p:nvPr/>
        </p:nvSpPr>
        <p:spPr>
          <a:xfrm>
            <a:off x="62753" y="49306"/>
            <a:ext cx="12147176" cy="665181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E5946B-B2AD-4040-9636-30B87704EC1D}"/>
              </a:ext>
            </a:extLst>
          </p:cNvPr>
          <p:cNvSpPr/>
          <p:nvPr/>
        </p:nvSpPr>
        <p:spPr>
          <a:xfrm>
            <a:off x="1708196" y="1124909"/>
            <a:ext cx="8775608" cy="55192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B2A1149E-B1D8-4235-AF4A-A19F7FA0FDC3}"/>
              </a:ext>
            </a:extLst>
          </p:cNvPr>
          <p:cNvSpPr>
            <a:spLocks noGrp="1"/>
          </p:cNvSpPr>
          <p:nvPr>
            <p:ph type="title"/>
          </p:nvPr>
        </p:nvSpPr>
        <p:spPr>
          <a:xfrm>
            <a:off x="2056852" y="437293"/>
            <a:ext cx="8229600" cy="687617"/>
          </a:xfrm>
        </p:spPr>
        <p:txBody>
          <a:bodyPr/>
          <a:lstStyle/>
          <a:p>
            <a:r>
              <a:rPr lang="nl-NL" dirty="0"/>
              <a:t>Anomalie Detectie in Timeseries </a:t>
            </a:r>
            <a:endParaRPr lang="en-US" dirty="0"/>
          </a:p>
        </p:txBody>
      </p:sp>
      <p:sp>
        <p:nvSpPr>
          <p:cNvPr id="4" name="Rectangle 3">
            <a:extLst>
              <a:ext uri="{FF2B5EF4-FFF2-40B4-BE49-F238E27FC236}">
                <a16:creationId xmlns:a16="http://schemas.microsoft.com/office/drawing/2014/main" id="{A57A2A53-ADBF-4145-B7AC-EE5AD816D75B}"/>
              </a:ext>
            </a:extLst>
          </p:cNvPr>
          <p:cNvSpPr/>
          <p:nvPr/>
        </p:nvSpPr>
        <p:spPr>
          <a:xfrm>
            <a:off x="6171652" y="6519446"/>
            <a:ext cx="4572000" cy="338554"/>
          </a:xfrm>
          <a:prstGeom prst="rect">
            <a:avLst/>
          </a:prstGeom>
        </p:spPr>
        <p:txBody>
          <a:bodyPr wrap="square">
            <a:spAutoFit/>
          </a:bodyPr>
          <a:lstStyle/>
          <a:p>
            <a:r>
              <a:rPr lang="en-US" sz="800"/>
              <a:t>https://www.xenonstack.com/blog/anomaly-detection-of-time-series-data-using-machine-learning-deep-learning</a:t>
            </a:r>
          </a:p>
        </p:txBody>
      </p:sp>
      <p:sp>
        <p:nvSpPr>
          <p:cNvPr id="6" name="Rectangle 5">
            <a:extLst>
              <a:ext uri="{FF2B5EF4-FFF2-40B4-BE49-F238E27FC236}">
                <a16:creationId xmlns:a16="http://schemas.microsoft.com/office/drawing/2014/main" id="{AE607F81-7627-4DF9-B51F-41582555900B}"/>
              </a:ext>
            </a:extLst>
          </p:cNvPr>
          <p:cNvSpPr/>
          <p:nvPr/>
        </p:nvSpPr>
        <p:spPr>
          <a:xfrm>
            <a:off x="2056852" y="1305343"/>
            <a:ext cx="7834895" cy="2862322"/>
          </a:xfrm>
          <a:prstGeom prst="rect">
            <a:avLst/>
          </a:prstGeom>
        </p:spPr>
        <p:txBody>
          <a:bodyPr wrap="square">
            <a:spAutoFit/>
          </a:bodyPr>
          <a:lstStyle/>
          <a:p>
            <a:pPr algn="just"/>
            <a:r>
              <a:rPr lang="en-US" sz="1800" dirty="0">
                <a:solidFill>
                  <a:srgbClr val="FF0000"/>
                </a:solidFill>
              </a:rPr>
              <a:t>Anomaly</a:t>
            </a:r>
            <a:r>
              <a:rPr lang="en-US" sz="1800" dirty="0"/>
              <a:t> is defined as something that deviates from the normal </a:t>
            </a:r>
            <a:r>
              <a:rPr lang="en-US" sz="1800" dirty="0" err="1"/>
              <a:t>behaviour</a:t>
            </a:r>
            <a:r>
              <a:rPr lang="en-US" sz="1800" dirty="0"/>
              <a:t> or what is expected. For more clarity let’s take an example of bank transaction: </a:t>
            </a:r>
          </a:p>
          <a:p>
            <a:pPr algn="just"/>
            <a:endParaRPr lang="en-US" dirty="0"/>
          </a:p>
          <a:p>
            <a:pPr algn="just"/>
            <a:r>
              <a:rPr lang="en-US" sz="1800" dirty="0"/>
              <a:t>Suppose you have a savings bank account and you mostly withdraw $</a:t>
            </a:r>
            <a:r>
              <a:rPr lang="en-US" sz="1800" dirty="0">
                <a:solidFill>
                  <a:schemeClr val="tx2">
                    <a:lumMod val="60000"/>
                    <a:lumOff val="40000"/>
                  </a:schemeClr>
                </a:solidFill>
              </a:rPr>
              <a:t>10,000</a:t>
            </a:r>
            <a:r>
              <a:rPr lang="en-US" sz="1800" dirty="0"/>
              <a:t> but, one day $6,00,000 amount is withdrawn from your account. This is unusual activity for your withdrawal history and would thus be categorized as an anomaly for bank employees.</a:t>
            </a:r>
          </a:p>
          <a:p>
            <a:pPr algn="just"/>
            <a:r>
              <a:rPr lang="en-US" sz="1800" dirty="0"/>
              <a:t> </a:t>
            </a:r>
          </a:p>
          <a:p>
            <a:pPr algn="just"/>
            <a:r>
              <a:rPr lang="en-US" sz="1800" dirty="0"/>
              <a:t>The anomaly is a kind of contradictory observation in the data. It gives the proof that certain model or assumption does not fit into the problem statement.</a:t>
            </a:r>
            <a:endParaRPr lang="en-US" sz="1800" dirty="0">
              <a:effectLst/>
            </a:endParaRPr>
          </a:p>
        </p:txBody>
      </p:sp>
    </p:spTree>
    <p:extLst>
      <p:ext uri="{BB962C8B-B14F-4D97-AF65-F5344CB8AC3E}">
        <p14:creationId xmlns:p14="http://schemas.microsoft.com/office/powerpoint/2010/main" val="41533948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C457C-BA03-E04D-8D48-2962A36472E4}"/>
              </a:ext>
            </a:extLst>
          </p:cNvPr>
          <p:cNvSpPr>
            <a:spLocks noGrp="1"/>
          </p:cNvSpPr>
          <p:nvPr>
            <p:ph type="title"/>
          </p:nvPr>
        </p:nvSpPr>
        <p:spPr>
          <a:xfrm>
            <a:off x="0" y="335427"/>
            <a:ext cx="10617252" cy="755700"/>
          </a:xfrm>
        </p:spPr>
        <p:txBody>
          <a:bodyPr>
            <a:normAutofit fontScale="90000"/>
          </a:bodyPr>
          <a:lstStyle/>
          <a:p>
            <a:r>
              <a:rPr lang="nl-NL"/>
              <a:t>Laten we eens naar deze multivariate serie kijken</a:t>
            </a:r>
          </a:p>
        </p:txBody>
      </p:sp>
      <p:sp>
        <p:nvSpPr>
          <p:cNvPr id="3" name="Tijdelijke aanduiding voor inhoud 2">
            <a:extLst>
              <a:ext uri="{FF2B5EF4-FFF2-40B4-BE49-F238E27FC236}">
                <a16:creationId xmlns:a16="http://schemas.microsoft.com/office/drawing/2014/main" id="{CFC34B3B-35DB-FF49-A6AE-413ED6FBC7F8}"/>
              </a:ext>
            </a:extLst>
          </p:cNvPr>
          <p:cNvSpPr>
            <a:spLocks noGrp="1"/>
          </p:cNvSpPr>
          <p:nvPr>
            <p:ph sz="half" idx="1"/>
          </p:nvPr>
        </p:nvSpPr>
        <p:spPr>
          <a:xfrm>
            <a:off x="1574748" y="1004648"/>
            <a:ext cx="8953068" cy="1557752"/>
          </a:xfrm>
        </p:spPr>
        <p:txBody>
          <a:bodyPr>
            <a:normAutofit/>
          </a:bodyPr>
          <a:lstStyle/>
          <a:p>
            <a:pPr marL="457200" indent="-457200">
              <a:buAutoNum type="arabicPeriod"/>
            </a:pPr>
            <a:r>
              <a:rPr lang="nl-NL" dirty="0"/>
              <a:t>Kijken naar de correlatie tussen de data</a:t>
            </a:r>
          </a:p>
          <a:p>
            <a:pPr marL="457200" indent="-457200">
              <a:buAutoNum type="arabicPeriod"/>
            </a:pPr>
            <a:r>
              <a:rPr lang="nl-NL" dirty="0"/>
              <a:t>Kijken naar </a:t>
            </a:r>
            <a:r>
              <a:rPr lang="nl-NL" dirty="0" err="1"/>
              <a:t>anomalies</a:t>
            </a:r>
            <a:r>
              <a:rPr lang="nl-NL" dirty="0"/>
              <a:t> // flat-</a:t>
            </a:r>
            <a:r>
              <a:rPr lang="nl-NL" dirty="0" err="1"/>
              <a:t>liners</a:t>
            </a:r>
            <a:r>
              <a:rPr lang="nl-NL" dirty="0"/>
              <a:t> in een serie t.o.v. verandering ergens anders</a:t>
            </a:r>
          </a:p>
          <a:p>
            <a:pPr marL="457200" indent="-457200">
              <a:buAutoNum type="arabicPeriod"/>
            </a:pPr>
            <a:r>
              <a:rPr lang="nl-NL" dirty="0"/>
              <a:t>Kijken naar pieken en </a:t>
            </a:r>
            <a:r>
              <a:rPr lang="nl-NL" u="sng" dirty="0"/>
              <a:t>de tijd tussen pieken</a:t>
            </a:r>
          </a:p>
          <a:p>
            <a:pPr marL="457200" indent="-457200">
              <a:buAutoNum type="arabicPeriod"/>
            </a:pPr>
            <a:r>
              <a:rPr lang="nl-NL" dirty="0"/>
              <a:t>kijken naar het </a:t>
            </a:r>
            <a:r>
              <a:rPr lang="nl-NL" dirty="0">
                <a:solidFill>
                  <a:schemeClr val="accent6">
                    <a:lumMod val="60000"/>
                    <a:lumOff val="40000"/>
                  </a:schemeClr>
                </a:solidFill>
              </a:rPr>
              <a:t>frequentiedomein</a:t>
            </a:r>
            <a:r>
              <a:rPr lang="nl-NL" dirty="0"/>
              <a:t> </a:t>
            </a:r>
            <a:r>
              <a:rPr lang="nl-NL" dirty="0" err="1"/>
              <a:t>ipv</a:t>
            </a:r>
            <a:r>
              <a:rPr lang="nl-NL" dirty="0"/>
              <a:t> het tijdsdomein</a:t>
            </a:r>
          </a:p>
        </p:txBody>
      </p:sp>
      <p:pic>
        <p:nvPicPr>
          <p:cNvPr id="6" name="Afbeelding 5">
            <a:extLst>
              <a:ext uri="{FF2B5EF4-FFF2-40B4-BE49-F238E27FC236}">
                <a16:creationId xmlns:a16="http://schemas.microsoft.com/office/drawing/2014/main" id="{A744A273-FB17-A543-BFAA-E29E1E438F24}"/>
              </a:ext>
            </a:extLst>
          </p:cNvPr>
          <p:cNvPicPr>
            <a:picLocks noChangeAspect="1"/>
          </p:cNvPicPr>
          <p:nvPr/>
        </p:nvPicPr>
        <p:blipFill>
          <a:blip r:embed="rId2"/>
          <a:stretch>
            <a:fillRect/>
          </a:stretch>
        </p:blipFill>
        <p:spPr>
          <a:xfrm>
            <a:off x="1524000" y="2562400"/>
            <a:ext cx="9003816" cy="4295601"/>
          </a:xfrm>
          <a:prstGeom prst="rect">
            <a:avLst/>
          </a:prstGeom>
        </p:spPr>
      </p:pic>
      <p:sp>
        <p:nvSpPr>
          <p:cNvPr id="8" name="Tekstvak 7">
            <a:extLst>
              <a:ext uri="{FF2B5EF4-FFF2-40B4-BE49-F238E27FC236}">
                <a16:creationId xmlns:a16="http://schemas.microsoft.com/office/drawing/2014/main" id="{5E7673C9-3498-6D4D-A869-24D9AF84D539}"/>
              </a:ext>
            </a:extLst>
          </p:cNvPr>
          <p:cNvSpPr txBox="1"/>
          <p:nvPr/>
        </p:nvSpPr>
        <p:spPr>
          <a:xfrm>
            <a:off x="6255197" y="6645515"/>
            <a:ext cx="4686478" cy="215444"/>
          </a:xfrm>
          <a:prstGeom prst="rect">
            <a:avLst/>
          </a:prstGeom>
          <a:noFill/>
        </p:spPr>
        <p:txBody>
          <a:bodyPr wrap="square">
            <a:spAutoFit/>
          </a:bodyPr>
          <a:lstStyle/>
          <a:p>
            <a:r>
              <a:rPr lang="nl-NL" sz="800"/>
              <a:t> </a:t>
            </a:r>
            <a:r>
              <a:rPr lang="nl-NL" sz="800">
                <a:hlinkClick r:id="rId3"/>
              </a:rPr>
              <a:t>https://docs.microsoft.com/en-us/azure/cognitive-services/anomaly-detector/overview-multivariate</a:t>
            </a:r>
            <a:r>
              <a:rPr lang="nl-NL" sz="800"/>
              <a:t> </a:t>
            </a:r>
          </a:p>
        </p:txBody>
      </p:sp>
    </p:spTree>
    <p:extLst>
      <p:ext uri="{BB962C8B-B14F-4D97-AF65-F5344CB8AC3E}">
        <p14:creationId xmlns:p14="http://schemas.microsoft.com/office/powerpoint/2010/main" val="44262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149E-B1D8-4235-AF4A-A19F7FA0FDC3}"/>
              </a:ext>
            </a:extLst>
          </p:cNvPr>
          <p:cNvSpPr>
            <a:spLocks noGrp="1"/>
          </p:cNvSpPr>
          <p:nvPr>
            <p:ph type="title"/>
          </p:nvPr>
        </p:nvSpPr>
        <p:spPr>
          <a:xfrm>
            <a:off x="2056852" y="437293"/>
            <a:ext cx="8229600" cy="687617"/>
          </a:xfrm>
        </p:spPr>
        <p:txBody>
          <a:bodyPr/>
          <a:lstStyle/>
          <a:p>
            <a:r>
              <a:rPr lang="nl-NL"/>
              <a:t>Verschillende type </a:t>
            </a:r>
            <a:r>
              <a:rPr lang="nl-NL" err="1"/>
              <a:t>anomalies</a:t>
            </a:r>
            <a:endParaRPr lang="en-US"/>
          </a:p>
        </p:txBody>
      </p:sp>
      <p:sp>
        <p:nvSpPr>
          <p:cNvPr id="4" name="Rectangle 3">
            <a:extLst>
              <a:ext uri="{FF2B5EF4-FFF2-40B4-BE49-F238E27FC236}">
                <a16:creationId xmlns:a16="http://schemas.microsoft.com/office/drawing/2014/main" id="{A57A2A53-ADBF-4145-B7AC-EE5AD816D75B}"/>
              </a:ext>
            </a:extLst>
          </p:cNvPr>
          <p:cNvSpPr/>
          <p:nvPr/>
        </p:nvSpPr>
        <p:spPr>
          <a:xfrm>
            <a:off x="6171652" y="6519446"/>
            <a:ext cx="4572000" cy="338554"/>
          </a:xfrm>
          <a:prstGeom prst="rect">
            <a:avLst/>
          </a:prstGeom>
        </p:spPr>
        <p:txBody>
          <a:bodyPr wrap="square">
            <a:spAutoFit/>
          </a:bodyPr>
          <a:lstStyle/>
          <a:p>
            <a:r>
              <a:rPr lang="en-US" sz="800"/>
              <a:t>https://www.xenonstack.com/blog/anomaly-detection-of-time-series-data-using-machine-learning-deep-learning</a:t>
            </a:r>
          </a:p>
        </p:txBody>
      </p:sp>
      <p:sp>
        <p:nvSpPr>
          <p:cNvPr id="6" name="Rectangle 5">
            <a:extLst>
              <a:ext uri="{FF2B5EF4-FFF2-40B4-BE49-F238E27FC236}">
                <a16:creationId xmlns:a16="http://schemas.microsoft.com/office/drawing/2014/main" id="{AE607F81-7627-4DF9-B51F-41582555900B}"/>
              </a:ext>
            </a:extLst>
          </p:cNvPr>
          <p:cNvSpPr/>
          <p:nvPr/>
        </p:nvSpPr>
        <p:spPr>
          <a:xfrm>
            <a:off x="1544320" y="1524598"/>
            <a:ext cx="3233805" cy="1169551"/>
          </a:xfrm>
          <a:prstGeom prst="rect">
            <a:avLst/>
          </a:prstGeom>
        </p:spPr>
        <p:txBody>
          <a:bodyPr wrap="square">
            <a:spAutoFit/>
          </a:bodyPr>
          <a:lstStyle/>
          <a:p>
            <a:r>
              <a:rPr lang="en-US" sz="1400" dirty="0"/>
              <a:t> </a:t>
            </a:r>
          </a:p>
          <a:p>
            <a:r>
              <a:rPr lang="en-US" sz="1400" b="1" dirty="0"/>
              <a:t>Point Anomalies -</a:t>
            </a:r>
            <a:r>
              <a:rPr lang="nl-NL" sz="1400" dirty="0"/>
              <a:t>Als een specifieke waarde binnen de dataset afwijkend is ten opzichte van de volledige data, dan wordt dit een puntanomalie genoemd.</a:t>
            </a:r>
            <a:r>
              <a:rPr lang="en-US" sz="1400" dirty="0"/>
              <a:t> </a:t>
            </a:r>
          </a:p>
        </p:txBody>
      </p:sp>
      <p:sp>
        <p:nvSpPr>
          <p:cNvPr id="3" name="Rectangle 2">
            <a:extLst>
              <a:ext uri="{FF2B5EF4-FFF2-40B4-BE49-F238E27FC236}">
                <a16:creationId xmlns:a16="http://schemas.microsoft.com/office/drawing/2014/main" id="{85B523F7-FB32-4DFC-B9C6-9BA3F734A656}"/>
              </a:ext>
            </a:extLst>
          </p:cNvPr>
          <p:cNvSpPr/>
          <p:nvPr/>
        </p:nvSpPr>
        <p:spPr>
          <a:xfrm>
            <a:off x="4778125" y="1524598"/>
            <a:ext cx="3153253" cy="1600438"/>
          </a:xfrm>
          <a:prstGeom prst="rect">
            <a:avLst/>
          </a:prstGeom>
        </p:spPr>
        <p:txBody>
          <a:bodyPr wrap="square">
            <a:spAutoFit/>
          </a:bodyPr>
          <a:lstStyle/>
          <a:p>
            <a:r>
              <a:rPr lang="en-US" sz="1400" b="1" dirty="0"/>
              <a:t>Contextual Anomalies - </a:t>
            </a:r>
            <a:r>
              <a:rPr lang="nl-NL" sz="1400" dirty="0"/>
              <a:t>Als het voorkomen van data afwijkend is voor specifieke omstandigheden, dan staat het bekend als een Contextuele Anomalie. Bijvoorbeeld, de anomalie treedt op in een specifiek interval van een periode.</a:t>
            </a:r>
            <a:endParaRPr lang="en-US" sz="1400" dirty="0"/>
          </a:p>
        </p:txBody>
      </p:sp>
      <p:sp>
        <p:nvSpPr>
          <p:cNvPr id="8" name="Rectangle 7">
            <a:extLst>
              <a:ext uri="{FF2B5EF4-FFF2-40B4-BE49-F238E27FC236}">
                <a16:creationId xmlns:a16="http://schemas.microsoft.com/office/drawing/2014/main" id="{A331518E-63D4-43F9-969C-7ED6459D6EF7}"/>
              </a:ext>
            </a:extLst>
          </p:cNvPr>
          <p:cNvSpPr/>
          <p:nvPr/>
        </p:nvSpPr>
        <p:spPr>
          <a:xfrm>
            <a:off x="7878750" y="1514649"/>
            <a:ext cx="3433387" cy="1384995"/>
          </a:xfrm>
          <a:prstGeom prst="rect">
            <a:avLst/>
          </a:prstGeom>
        </p:spPr>
        <p:txBody>
          <a:bodyPr wrap="square">
            <a:spAutoFit/>
          </a:bodyPr>
          <a:lstStyle/>
          <a:p>
            <a:r>
              <a:rPr lang="en-US" sz="1400" b="1" dirty="0"/>
              <a:t>Collective Anomalies - </a:t>
            </a:r>
            <a:r>
              <a:rPr lang="nl-NL" sz="1400" dirty="0"/>
              <a:t>Als een collectieve gebeurtenis van data afwijkend is ten opzichte van de rest van de dataset, dan staat het bekend als een collectieve anomalie. Bijvoorbeeld, het doorbreken van de trend die is waargenomen in ECG.</a:t>
            </a:r>
            <a:endParaRPr lang="en-US" sz="1400" i="1" dirty="0"/>
          </a:p>
        </p:txBody>
      </p:sp>
      <p:pic>
        <p:nvPicPr>
          <p:cNvPr id="12" name="Picture 11" descr="A screenshot of a cell phone&#10;&#10;Description generated with very high confidence">
            <a:extLst>
              <a:ext uri="{FF2B5EF4-FFF2-40B4-BE49-F238E27FC236}">
                <a16:creationId xmlns:a16="http://schemas.microsoft.com/office/drawing/2014/main" id="{1A3BFD30-8E1E-4021-9FAF-CCCF6981F759}"/>
              </a:ext>
            </a:extLst>
          </p:cNvPr>
          <p:cNvPicPr>
            <a:picLocks noChangeAspect="1"/>
          </p:cNvPicPr>
          <p:nvPr/>
        </p:nvPicPr>
        <p:blipFill rotWithShape="1">
          <a:blip r:embed="rId2">
            <a:extLst>
              <a:ext uri="{28A0092B-C50C-407E-A947-70E740481C1C}">
                <a14:useLocalDpi xmlns:a14="http://schemas.microsoft.com/office/drawing/2010/main" val="0"/>
              </a:ext>
            </a:extLst>
          </a:blip>
          <a:srcRect l="12234" t="17863" b="-558"/>
          <a:stretch/>
        </p:blipFill>
        <p:spPr>
          <a:xfrm>
            <a:off x="1622675" y="3115088"/>
            <a:ext cx="4884476" cy="3455317"/>
          </a:xfrm>
          <a:prstGeom prst="rect">
            <a:avLst/>
          </a:prstGeom>
        </p:spPr>
      </p:pic>
      <p:pic>
        <p:nvPicPr>
          <p:cNvPr id="14" name="Picture 13" descr="A screenshot of a cell phone&#10;&#10;Description generated with high confidence">
            <a:extLst>
              <a:ext uri="{FF2B5EF4-FFF2-40B4-BE49-F238E27FC236}">
                <a16:creationId xmlns:a16="http://schemas.microsoft.com/office/drawing/2014/main" id="{0CAE01D0-BCC5-4106-9A99-2009AAA83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7662" y="3179572"/>
            <a:ext cx="3858790" cy="2924963"/>
          </a:xfrm>
          <a:prstGeom prst="rect">
            <a:avLst/>
          </a:prstGeom>
        </p:spPr>
      </p:pic>
    </p:spTree>
    <p:extLst>
      <p:ext uri="{BB962C8B-B14F-4D97-AF65-F5344CB8AC3E}">
        <p14:creationId xmlns:p14="http://schemas.microsoft.com/office/powerpoint/2010/main" val="2003235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DD020B3-BDE9-4065-99B2-188F72D0180E}"/>
              </a:ext>
            </a:extLst>
          </p:cNvPr>
          <p:cNvSpPr/>
          <p:nvPr/>
        </p:nvSpPr>
        <p:spPr>
          <a:xfrm>
            <a:off x="1635834" y="453911"/>
            <a:ext cx="8874285" cy="618371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42F34879-282D-4425-B63F-B21682B5D922}"/>
              </a:ext>
            </a:extLst>
          </p:cNvPr>
          <p:cNvSpPr>
            <a:spLocks noGrp="1"/>
          </p:cNvSpPr>
          <p:nvPr>
            <p:ph type="title"/>
          </p:nvPr>
        </p:nvSpPr>
        <p:spPr>
          <a:xfrm>
            <a:off x="1915415" y="593998"/>
            <a:ext cx="8229600" cy="1143000"/>
          </a:xfrm>
        </p:spPr>
        <p:txBody>
          <a:bodyPr/>
          <a:lstStyle/>
          <a:p>
            <a:r>
              <a:rPr lang="nl-NL"/>
              <a:t>Nog een voorbeeld</a:t>
            </a:r>
            <a:endParaRPr lang="en-US"/>
          </a:p>
        </p:txBody>
      </p:sp>
      <p:pic>
        <p:nvPicPr>
          <p:cNvPr id="5" name="Content Placeholder 4" descr="A screenshot of a cell phone&#10;&#10;Description generated with high confidence">
            <a:extLst>
              <a:ext uri="{FF2B5EF4-FFF2-40B4-BE49-F238E27FC236}">
                <a16:creationId xmlns:a16="http://schemas.microsoft.com/office/drawing/2014/main" id="{C342E374-D2D6-41BB-8612-646CFA2662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94" y="-118731"/>
            <a:ext cx="12397066" cy="6978462"/>
          </a:xfrm>
        </p:spPr>
      </p:pic>
      <p:sp>
        <p:nvSpPr>
          <p:cNvPr id="6" name="Rectangle 5">
            <a:extLst>
              <a:ext uri="{FF2B5EF4-FFF2-40B4-BE49-F238E27FC236}">
                <a16:creationId xmlns:a16="http://schemas.microsoft.com/office/drawing/2014/main" id="{66B6DE15-318D-4B18-927E-CB64B71CCF24}"/>
              </a:ext>
            </a:extLst>
          </p:cNvPr>
          <p:cNvSpPr/>
          <p:nvPr/>
        </p:nvSpPr>
        <p:spPr>
          <a:xfrm>
            <a:off x="3507393" y="5282927"/>
            <a:ext cx="4572000" cy="215444"/>
          </a:xfrm>
          <a:prstGeom prst="rect">
            <a:avLst/>
          </a:prstGeom>
        </p:spPr>
        <p:txBody>
          <a:bodyPr wrap="square">
            <a:spAutoFit/>
          </a:bodyPr>
          <a:lstStyle/>
          <a:p>
            <a:r>
              <a:rPr lang="en-US" sz="800"/>
              <a:t>https://www.slideshare.net/LalitJain29/credit-card-fraud-detection-anomaly-detection</a:t>
            </a:r>
          </a:p>
        </p:txBody>
      </p:sp>
    </p:spTree>
    <p:extLst>
      <p:ext uri="{BB962C8B-B14F-4D97-AF65-F5344CB8AC3E}">
        <p14:creationId xmlns:p14="http://schemas.microsoft.com/office/powerpoint/2010/main" val="70273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E500D492-1671-5548-8DFA-A58D26B75694}"/>
              </a:ext>
            </a:extLst>
          </p:cNvPr>
          <p:cNvSpPr txBox="1"/>
          <p:nvPr/>
        </p:nvSpPr>
        <p:spPr>
          <a:xfrm>
            <a:off x="1525790" y="6642556"/>
            <a:ext cx="4570210" cy="215444"/>
          </a:xfrm>
          <a:prstGeom prst="rect">
            <a:avLst/>
          </a:prstGeom>
          <a:noFill/>
        </p:spPr>
        <p:txBody>
          <a:bodyPr wrap="square">
            <a:spAutoFit/>
          </a:bodyPr>
          <a:lstStyle/>
          <a:p>
            <a:r>
              <a:rPr lang="nl-NL" sz="800">
                <a:hlinkClick r:id="rId2"/>
              </a:rPr>
              <a:t>https://www.smlease.com/entries/technology/applications-of-iot-in-manufacturing/</a:t>
            </a:r>
            <a:r>
              <a:rPr lang="nl-NL" sz="800"/>
              <a:t> </a:t>
            </a:r>
          </a:p>
        </p:txBody>
      </p:sp>
      <p:pic>
        <p:nvPicPr>
          <p:cNvPr id="6" name="Afbeelding 6">
            <a:extLst>
              <a:ext uri="{FF2B5EF4-FFF2-40B4-BE49-F238E27FC236}">
                <a16:creationId xmlns:a16="http://schemas.microsoft.com/office/drawing/2014/main" id="{87BF9782-D51C-394A-8635-ADD814266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732" y="1607175"/>
            <a:ext cx="9006268" cy="5066026"/>
          </a:xfrm>
          <a:prstGeom prst="rect">
            <a:avLst/>
          </a:prstGeom>
        </p:spPr>
      </p:pic>
      <p:sp>
        <p:nvSpPr>
          <p:cNvPr id="8" name="Title 1">
            <a:extLst>
              <a:ext uri="{FF2B5EF4-FFF2-40B4-BE49-F238E27FC236}">
                <a16:creationId xmlns:a16="http://schemas.microsoft.com/office/drawing/2014/main" id="{9226574B-5FB1-C249-B515-F23CFCCA3325}"/>
              </a:ext>
            </a:extLst>
          </p:cNvPr>
          <p:cNvSpPr>
            <a:spLocks noGrp="1"/>
          </p:cNvSpPr>
          <p:nvPr>
            <p:ph type="title"/>
          </p:nvPr>
        </p:nvSpPr>
        <p:spPr>
          <a:xfrm>
            <a:off x="1981200" y="559824"/>
            <a:ext cx="8229600" cy="1143000"/>
          </a:xfrm>
        </p:spPr>
        <p:txBody>
          <a:bodyPr>
            <a:normAutofit fontScale="90000"/>
          </a:bodyPr>
          <a:lstStyle/>
          <a:p>
            <a:r>
              <a:rPr lang="nl-NL"/>
              <a:t>In de praktijk voor PM wordt er meestal 1D data gebruikt via sensoren</a:t>
            </a:r>
            <a:endParaRPr lang="en-US"/>
          </a:p>
        </p:txBody>
      </p:sp>
    </p:spTree>
    <p:extLst>
      <p:ext uri="{BB962C8B-B14F-4D97-AF65-F5344CB8AC3E}">
        <p14:creationId xmlns:p14="http://schemas.microsoft.com/office/powerpoint/2010/main" val="400735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220F-1D45-427A-8BDF-164F47F851C5}"/>
              </a:ext>
            </a:extLst>
          </p:cNvPr>
          <p:cNvSpPr>
            <a:spLocks noGrp="1"/>
          </p:cNvSpPr>
          <p:nvPr>
            <p:ph type="title"/>
          </p:nvPr>
        </p:nvSpPr>
        <p:spPr/>
        <p:txBody>
          <a:bodyPr/>
          <a:lstStyle/>
          <a:p>
            <a:r>
              <a:rPr lang="nl-NL"/>
              <a:t>Voorbeelden van tijdreeksen</a:t>
            </a:r>
            <a:endParaRPr lang="en-US"/>
          </a:p>
        </p:txBody>
      </p:sp>
      <p:pic>
        <p:nvPicPr>
          <p:cNvPr id="1026" name="Picture 2" descr="Four examples of time series showing different patterns.">
            <a:extLst>
              <a:ext uri="{FF2B5EF4-FFF2-40B4-BE49-F238E27FC236}">
                <a16:creationId xmlns:a16="http://schemas.microsoft.com/office/drawing/2014/main" id="{8AFC3BB7-BF97-4DC2-9EFE-FFFFB6DA3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703" y="1420456"/>
            <a:ext cx="8559282" cy="5285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2B2809-5E5D-8F63-0DCD-850E89B568A8}"/>
              </a:ext>
            </a:extLst>
          </p:cNvPr>
          <p:cNvSpPr txBox="1"/>
          <p:nvPr/>
        </p:nvSpPr>
        <p:spPr>
          <a:xfrm>
            <a:off x="4853028" y="6487673"/>
            <a:ext cx="2092521" cy="307777"/>
          </a:xfrm>
          <a:prstGeom prst="rect">
            <a:avLst/>
          </a:prstGeom>
          <a:noFill/>
        </p:spPr>
        <p:txBody>
          <a:bodyPr wrap="square">
            <a:spAutoFit/>
          </a:bodyPr>
          <a:lstStyle/>
          <a:p>
            <a:r>
              <a:rPr lang="en-US" sz="1400" dirty="0">
                <a:hlinkClick r:id="rId3"/>
              </a:rPr>
              <a:t>https://otexts.com/fpp2/</a:t>
            </a:r>
            <a:endParaRPr lang="en-US" sz="1400" dirty="0"/>
          </a:p>
        </p:txBody>
      </p:sp>
    </p:spTree>
    <p:extLst>
      <p:ext uri="{BB962C8B-B14F-4D97-AF65-F5344CB8AC3E}">
        <p14:creationId xmlns:p14="http://schemas.microsoft.com/office/powerpoint/2010/main" val="186658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74E46BED-BF39-5241-90D1-5939F16993CB}"/>
              </a:ext>
            </a:extLst>
          </p:cNvPr>
          <p:cNvSpPr>
            <a:spLocks noGrp="1"/>
          </p:cNvSpPr>
          <p:nvPr>
            <p:ph sz="half" idx="1"/>
          </p:nvPr>
        </p:nvSpPr>
        <p:spPr>
          <a:xfrm>
            <a:off x="1981200" y="2086831"/>
            <a:ext cx="3325868" cy="4039333"/>
          </a:xfrm>
        </p:spPr>
        <p:txBody>
          <a:bodyPr/>
          <a:lstStyle/>
          <a:p>
            <a:r>
              <a:rPr lang="nl-NL" dirty="0"/>
              <a:t>Dit is een schets van de pijplijn die de data aflegt voordat het bij ons (Data </a:t>
            </a:r>
            <a:r>
              <a:rPr lang="nl-NL" dirty="0" err="1"/>
              <a:t>analytics</a:t>
            </a:r>
            <a:r>
              <a:rPr lang="nl-NL" dirty="0"/>
              <a:t> tools) terecht komt. </a:t>
            </a:r>
          </a:p>
          <a:p>
            <a:endParaRPr lang="nl-NL" dirty="0"/>
          </a:p>
          <a:p>
            <a:r>
              <a:rPr lang="nl-NL" dirty="0"/>
              <a:t>Gedurende de pijplijn kan er aan de data gesleuteld zijn of anders zou je er nog aan moeten sleutelen. </a:t>
            </a:r>
          </a:p>
        </p:txBody>
      </p:sp>
      <p:pic>
        <p:nvPicPr>
          <p:cNvPr id="6" name="Afbeelding 5">
            <a:extLst>
              <a:ext uri="{FF2B5EF4-FFF2-40B4-BE49-F238E27FC236}">
                <a16:creationId xmlns:a16="http://schemas.microsoft.com/office/drawing/2014/main" id="{CFFCBAC5-ECB6-8544-BE88-093F14E590E0}"/>
              </a:ext>
            </a:extLst>
          </p:cNvPr>
          <p:cNvPicPr>
            <a:picLocks noChangeAspect="1"/>
          </p:cNvPicPr>
          <p:nvPr/>
        </p:nvPicPr>
        <p:blipFill>
          <a:blip r:embed="rId2"/>
          <a:stretch>
            <a:fillRect/>
          </a:stretch>
        </p:blipFill>
        <p:spPr>
          <a:xfrm>
            <a:off x="6287528" y="168259"/>
            <a:ext cx="4675747" cy="6399930"/>
          </a:xfrm>
          <a:prstGeom prst="rect">
            <a:avLst/>
          </a:prstGeom>
        </p:spPr>
      </p:pic>
      <p:sp>
        <p:nvSpPr>
          <p:cNvPr id="8" name="Tekstvak 7">
            <a:extLst>
              <a:ext uri="{FF2B5EF4-FFF2-40B4-BE49-F238E27FC236}">
                <a16:creationId xmlns:a16="http://schemas.microsoft.com/office/drawing/2014/main" id="{654388C9-06A2-5649-A6BC-A597EE783D25}"/>
              </a:ext>
            </a:extLst>
          </p:cNvPr>
          <p:cNvSpPr txBox="1"/>
          <p:nvPr/>
        </p:nvSpPr>
        <p:spPr>
          <a:xfrm>
            <a:off x="1511122" y="6396336"/>
            <a:ext cx="4570210" cy="461665"/>
          </a:xfrm>
          <a:prstGeom prst="rect">
            <a:avLst/>
          </a:prstGeom>
          <a:noFill/>
        </p:spPr>
        <p:txBody>
          <a:bodyPr wrap="square">
            <a:spAutoFit/>
          </a:bodyPr>
          <a:lstStyle/>
          <a:p>
            <a:r>
              <a:rPr lang="nl-NL" sz="800"/>
              <a:t> </a:t>
            </a:r>
            <a:r>
              <a:rPr lang="nl-NL" sz="800">
                <a:hlinkClick r:id="rId3"/>
              </a:rPr>
              <a:t>https://www.researchgate.net/publication/282500856_Designing_a_Data_Management_Pipeline_for_Pervasive_Sensor_Communication_Systems/figures</a:t>
            </a:r>
            <a:r>
              <a:rPr lang="nl-NL" sz="800"/>
              <a:t> </a:t>
            </a:r>
          </a:p>
        </p:txBody>
      </p:sp>
    </p:spTree>
    <p:extLst>
      <p:ext uri="{BB962C8B-B14F-4D97-AF65-F5344CB8AC3E}">
        <p14:creationId xmlns:p14="http://schemas.microsoft.com/office/powerpoint/2010/main" val="325148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2152560" y="365040"/>
            <a:ext cx="7886520" cy="1325160"/>
          </a:xfrm>
          <a:prstGeom prst="rect">
            <a:avLst/>
          </a:prstGeom>
          <a:noFill/>
          <a:ln>
            <a:noFill/>
          </a:ln>
        </p:spPr>
        <p:txBody>
          <a:bodyPr anchor="ctr">
            <a:noAutofit/>
          </a:bodyPr>
          <a:lstStyle/>
          <a:p>
            <a:endParaRPr lang="en-US" spc="-1">
              <a:solidFill>
                <a:srgbClr val="000000"/>
              </a:solidFill>
              <a:latin typeface="Calibri"/>
            </a:endParaRPr>
          </a:p>
        </p:txBody>
      </p:sp>
      <p:sp>
        <p:nvSpPr>
          <p:cNvPr id="241" name="TextShape 2"/>
          <p:cNvSpPr txBox="1"/>
          <p:nvPr/>
        </p:nvSpPr>
        <p:spPr>
          <a:xfrm>
            <a:off x="1981200" y="2086920"/>
            <a:ext cx="8229240" cy="4038840"/>
          </a:xfrm>
          <a:prstGeom prst="rect">
            <a:avLst/>
          </a:prstGeom>
          <a:noFill/>
          <a:ln>
            <a:noFill/>
          </a:ln>
        </p:spPr>
        <p:txBody>
          <a:bodyPr>
            <a:noAutofit/>
          </a:bodyPr>
          <a:lstStyle/>
          <a:p>
            <a:endParaRPr lang="en-US" sz="2800" spc="-1">
              <a:solidFill>
                <a:srgbClr val="000000"/>
              </a:solidFill>
              <a:latin typeface="Calibri"/>
            </a:endParaRPr>
          </a:p>
        </p:txBody>
      </p:sp>
      <p:sp>
        <p:nvSpPr>
          <p:cNvPr id="242" name="CustomShape 3"/>
          <p:cNvSpPr/>
          <p:nvPr/>
        </p:nvSpPr>
        <p:spPr>
          <a:xfrm>
            <a:off x="0" y="0"/>
            <a:ext cx="12301538" cy="6857640"/>
          </a:xfrm>
          <a:prstGeom prst="rect">
            <a:avLst/>
          </a:prstGeom>
          <a:solidFill>
            <a:schemeClr val="tx2">
              <a:lumMod val="60000"/>
              <a:lumOff val="40000"/>
            </a:schemeClr>
          </a:solidFill>
          <a:ln>
            <a:solidFill>
              <a:schemeClr val="bg1"/>
            </a:solidFill>
          </a:ln>
        </p:spPr>
        <p:style>
          <a:lnRef idx="1">
            <a:schemeClr val="accent1"/>
          </a:lnRef>
          <a:fillRef idx="3">
            <a:schemeClr val="accent1"/>
          </a:fillRef>
          <a:effectRef idx="2">
            <a:schemeClr val="accent1"/>
          </a:effectRef>
          <a:fontRef idx="minor"/>
        </p:style>
        <p:txBody>
          <a:bodyPr/>
          <a:lstStyle/>
          <a:p>
            <a:endParaRPr lang="nl-NL"/>
          </a:p>
        </p:txBody>
      </p:sp>
      <p:sp>
        <p:nvSpPr>
          <p:cNvPr id="243" name="CustomShape 4"/>
          <p:cNvSpPr/>
          <p:nvPr/>
        </p:nvSpPr>
        <p:spPr>
          <a:xfrm>
            <a:off x="3092520" y="1544760"/>
            <a:ext cx="7323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4800" spc="-1" dirty="0">
                <a:solidFill>
                  <a:srgbClr val="FFFFFF"/>
                </a:solidFill>
                <a:latin typeface="Aharoni"/>
              </a:rPr>
              <a:t>Wat is </a:t>
            </a:r>
            <a:r>
              <a:rPr lang="en-GB" sz="4800" spc="-1" dirty="0" err="1">
                <a:solidFill>
                  <a:srgbClr val="FFFFFF"/>
                </a:solidFill>
                <a:latin typeface="Aharoni"/>
              </a:rPr>
              <a:t>een</a:t>
            </a:r>
            <a:r>
              <a:rPr lang="en-GB" sz="4800" spc="-1" dirty="0">
                <a:solidFill>
                  <a:srgbClr val="FFFFFF"/>
                </a:solidFill>
                <a:latin typeface="Aharoni"/>
              </a:rPr>
              <a:t> Timeseries</a:t>
            </a:r>
            <a:endParaRPr lang="en-US" sz="4800" spc="-1" dirty="0">
              <a:latin typeface="Calibri"/>
            </a:endParaRPr>
          </a:p>
        </p:txBody>
      </p:sp>
      <p:sp>
        <p:nvSpPr>
          <p:cNvPr id="6" name="PlaceHolder 5"/>
          <p:cNvSpPr>
            <a:spLocks noGrp="1"/>
          </p:cNvSpPr>
          <p:nvPr>
            <p:ph type="sldNum" idx="5"/>
          </p:nvPr>
        </p:nvSpPr>
        <p:spPr>
          <a:xfrm>
            <a:off x="6458040" y="6356520"/>
            <a:ext cx="2057040" cy="364680"/>
          </a:xfrm>
          <a:prstGeom prst="rect">
            <a:avLst/>
          </a:prstGeom>
        </p:spPr>
        <p:txBody>
          <a:bodyPr anchor="ctr">
            <a:noAutofit/>
          </a:bodyPr>
          <a:lstStyle>
            <a:defPPr>
              <a:defRPr lang="en-US"/>
            </a:defPPr>
            <a:lvl1pPr marL="0" algn="r" defTabSz="914400" rtl="0" eaLnBrk="1" latinLnBrk="0" hangingPunct="1">
              <a:lnSpc>
                <a:spcPct val="100000"/>
              </a:lnSpc>
              <a:defRPr lang="nl-NL" sz="1200" b="0" strike="noStrike" kern="1200" spc="-1">
                <a:solidFill>
                  <a:srgbClr val="8B8B8B"/>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A42D56-0434-4C73-8BC6-7BBC8B2232A0}" type="slidenum">
              <a:rPr lang="en-US" smtClean="0"/>
              <a:p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vA corporate PPT">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4e78d3a-cc61-49cd-8a14-f134b73d0dc7" xsi:nil="true"/>
    <lcf76f155ced4ddcb4097134ff3c332f xmlns="13154f4b-2f33-414c-8955-8f00ff7c60b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D8B059F7DCE246A0491CCFFD5598AC" ma:contentTypeVersion="15" ma:contentTypeDescription="Een nieuw document maken." ma:contentTypeScope="" ma:versionID="c1ee1f5f26ca41a56f80b88e69a27781">
  <xsd:schema xmlns:xsd="http://www.w3.org/2001/XMLSchema" xmlns:xs="http://www.w3.org/2001/XMLSchema" xmlns:p="http://schemas.microsoft.com/office/2006/metadata/properties" xmlns:ns2="13154f4b-2f33-414c-8955-8f00ff7c60b7" xmlns:ns3="f4e78d3a-cc61-49cd-8a14-f134b73d0dc7" targetNamespace="http://schemas.microsoft.com/office/2006/metadata/properties" ma:root="true" ma:fieldsID="4e631ac2892a971ffdd9d263733405c4" ns2:_="" ns3:_="">
    <xsd:import namespace="13154f4b-2f33-414c-8955-8f00ff7c60b7"/>
    <xsd:import namespace="f4e78d3a-cc61-49cd-8a14-f134b73d0dc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DateTake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154f4b-2f33-414c-8955-8f00ff7c60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32d39682-ccf7-48d8-962f-2ca2d3d56b7f"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e78d3a-cc61-49cd-8a14-f134b73d0dc7" elementFormDefault="qualified">
    <xsd:import namespace="http://schemas.microsoft.com/office/2006/documentManagement/types"/>
    <xsd:import namespace="http://schemas.microsoft.com/office/infopath/2007/PartnerControls"/>
    <xsd:element name="SharedWithUsers" ma:index="15"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Gedeeld met details" ma:internalName="SharedWithDetails" ma:readOnly="true">
      <xsd:simpleType>
        <xsd:restriction base="dms:Note">
          <xsd:maxLength value="255"/>
        </xsd:restriction>
      </xsd:simpleType>
    </xsd:element>
    <xsd:element name="TaxCatchAll" ma:index="21" nillable="true" ma:displayName="Taxonomy Catch All Column" ma:hidden="true" ma:list="{5e95476c-48fe-47d3-8cbf-a1f09fb3c5ef}" ma:internalName="TaxCatchAll" ma:showField="CatchAllData" ma:web="f4e78d3a-cc61-49cd-8a14-f134b73d0d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1CF44C-E8A9-4D22-98CD-61AFFFAC7F1B}">
  <ds:schemaRefs>
    <ds:schemaRef ds:uri="13154f4b-2f33-414c-8955-8f00ff7c60b7"/>
    <ds:schemaRef ds:uri="f4e78d3a-cc61-49cd-8a14-f134b73d0d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14B86FA-BD85-44AA-ACD8-AE23C17DD3ED}">
  <ds:schemaRefs>
    <ds:schemaRef ds:uri="http://schemas.microsoft.com/sharepoint/v3/contenttype/forms"/>
  </ds:schemaRefs>
</ds:datastoreItem>
</file>

<file path=customXml/itemProps3.xml><?xml version="1.0" encoding="utf-8"?>
<ds:datastoreItem xmlns:ds="http://schemas.openxmlformats.org/officeDocument/2006/customXml" ds:itemID="{C16AAF58-C7A8-46DD-A71C-52471D030F25}">
  <ds:schemaRefs>
    <ds:schemaRef ds:uri="13154f4b-2f33-414c-8955-8f00ff7c60b7"/>
    <ds:schemaRef ds:uri="f4e78d3a-cc61-49cd-8a14-f134b73d0d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885</TotalTime>
  <Words>3884</Words>
  <Application>Microsoft Office PowerPoint</Application>
  <PresentationFormat>Breedbeeld</PresentationFormat>
  <Paragraphs>398</Paragraphs>
  <Slides>58</Slides>
  <Notes>12</Notes>
  <HiddenSlides>10</HiddenSlides>
  <MMClips>0</MMClips>
  <ScaleCrop>false</ScaleCrop>
  <HeadingPairs>
    <vt:vector size="6" baseType="variant">
      <vt:variant>
        <vt:lpstr>Gebruikte lettertypen</vt:lpstr>
      </vt:variant>
      <vt:variant>
        <vt:i4>8</vt:i4>
      </vt:variant>
      <vt:variant>
        <vt:lpstr>Thema</vt:lpstr>
      </vt:variant>
      <vt:variant>
        <vt:i4>3</vt:i4>
      </vt:variant>
      <vt:variant>
        <vt:lpstr>Diatitels</vt:lpstr>
      </vt:variant>
      <vt:variant>
        <vt:i4>58</vt:i4>
      </vt:variant>
    </vt:vector>
  </HeadingPairs>
  <TitlesOfParts>
    <vt:vector size="69" baseType="lpstr">
      <vt:lpstr>&amp;quot</vt:lpstr>
      <vt:lpstr>Aharoni</vt:lpstr>
      <vt:lpstr>Arial</vt:lpstr>
      <vt:lpstr>Calibri</vt:lpstr>
      <vt:lpstr>Calibri Light</vt:lpstr>
      <vt:lpstr>Consolas</vt:lpstr>
      <vt:lpstr>Courier New</vt:lpstr>
      <vt:lpstr>source sans pro</vt:lpstr>
      <vt:lpstr>Office Theme</vt:lpstr>
      <vt:lpstr>Office Theme</vt:lpstr>
      <vt:lpstr>HvA corporate PPT</vt:lpstr>
      <vt:lpstr>Time Series Analysis</vt:lpstr>
      <vt:lpstr>PowerPoint-presentatie</vt:lpstr>
      <vt:lpstr>PowerPoint-presentatie</vt:lpstr>
      <vt:lpstr>Doelen voor vandaag</vt:lpstr>
      <vt:lpstr>Verschil: Machine Learning en Tijdreeksen</vt:lpstr>
      <vt:lpstr>In de praktijk voor PM wordt er meestal 1D data gebruikt via sensoren</vt:lpstr>
      <vt:lpstr>Voorbeelden van tijdreeksen</vt:lpstr>
      <vt:lpstr>PowerPoint-presentatie</vt:lpstr>
      <vt:lpstr>PowerPoint-presentatie</vt:lpstr>
      <vt:lpstr>Wat is een Tijdreeks/Timeseries?</vt:lpstr>
      <vt:lpstr>PowerPoint-presentatie</vt:lpstr>
      <vt:lpstr>Een tijdreeks is meestal een samenstelling van componenten</vt:lpstr>
      <vt:lpstr>PowerPoint-presentatie</vt:lpstr>
      <vt:lpstr>Omgaan met Missing Data in python:     het ontstaan van NA’s</vt:lpstr>
      <vt:lpstr>Omgaan met Missing Data in python:  het ontstaan van NA’s</vt:lpstr>
      <vt:lpstr>Omgaan met Missing Data in Python: Omit? Of locf, Approx, or Spline</vt:lpstr>
      <vt:lpstr>Omgaan met Missing Data in Pandas:  pad bfill, interpolate </vt:lpstr>
      <vt:lpstr>PowerPoint-presentatie</vt:lpstr>
      <vt:lpstr>Opbouw van timeseries</vt:lpstr>
      <vt:lpstr>PowerPoint-presentatie</vt:lpstr>
      <vt:lpstr>PowerPoint-presentatie</vt:lpstr>
      <vt:lpstr>PowerPoint-presentatie</vt:lpstr>
      <vt:lpstr>Zijn de onderstaande reeksen stationair?</vt:lpstr>
      <vt:lpstr>Handmatige decompositie van een additieve tijdreeks (6 stappen)</vt:lpstr>
      <vt:lpstr>Handmatige decompositie van een additieve tijdreeks (6 stappen)</vt:lpstr>
      <vt:lpstr>Handmatige decompositie van een additieve tijdreeks (6 stappen)</vt:lpstr>
      <vt:lpstr>Automatische decompositie van een additieve tijdreeks</vt:lpstr>
      <vt:lpstr>PowerPoint-presentatie</vt:lpstr>
      <vt:lpstr>Maar  wat nu als je frequentie v/d seizoensinvloed niet weet?</vt:lpstr>
      <vt:lpstr>PowerPoint-presentatie</vt:lpstr>
      <vt:lpstr>Maar  wat nu als je frequentie vd seizoensinvloed niet weet?</vt:lpstr>
      <vt:lpstr>Graag zorgen dat je deze geniale uitleg kijkt</vt:lpstr>
      <vt:lpstr>Praktisch voorbeeld: ongewenste ruis uit audio verwijderen</vt:lpstr>
      <vt:lpstr>PowerPoint-presentatie</vt:lpstr>
      <vt:lpstr>PowerPoint-presentatie</vt:lpstr>
      <vt:lpstr>PowerPoint-presentatie</vt:lpstr>
      <vt:lpstr>Difference /integratie gebruiken voor analyse timeseries</vt:lpstr>
      <vt:lpstr>Verdeling maken van de ruis</vt:lpstr>
      <vt:lpstr>Het Autoregressief (AR) Model </vt:lpstr>
      <vt:lpstr>Het Autoregressief (AR) Model </vt:lpstr>
      <vt:lpstr>Het Autoregressief (AR) Model </vt:lpstr>
      <vt:lpstr>Het Autoregressief (AR) Model </vt:lpstr>
      <vt:lpstr>Een mooi voorbeeld van een AR(1) model</vt:lpstr>
      <vt:lpstr>Tweede voorbeeld AR(1)</vt:lpstr>
      <vt:lpstr>Autoregressie (AR) en Moving Average (MA)</vt:lpstr>
      <vt:lpstr>Welk model hebben we mee te maken</vt:lpstr>
      <vt:lpstr>PowerPoint-presentatie</vt:lpstr>
      <vt:lpstr>PowerPoint-presentatie</vt:lpstr>
      <vt:lpstr>Autocorrelatie: ACF en PACF</vt:lpstr>
      <vt:lpstr>Exponential Smoothing</vt:lpstr>
      <vt:lpstr>Exponential Smoothing</vt:lpstr>
      <vt:lpstr>Exponential Smoothing</vt:lpstr>
      <vt:lpstr>ARIMA (AutoRegressive Integrated Moving Average)</vt:lpstr>
      <vt:lpstr>PowerPoint-presentatie</vt:lpstr>
      <vt:lpstr>Anomalie Detectie in Timeseries </vt:lpstr>
      <vt:lpstr>Laten we eens naar deze multivariate serie kijken</vt:lpstr>
      <vt:lpstr>Verschillende type anomalies</vt:lpstr>
      <vt:lpstr>Nog een voorbeeld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data science</dc:title>
  <dc:creator>Pieter Bons</dc:creator>
  <cp:lastModifiedBy>Ryan Burruss</cp:lastModifiedBy>
  <cp:revision>1</cp:revision>
  <dcterms:created xsi:type="dcterms:W3CDTF">2021-03-04T11:29:02Z</dcterms:created>
  <dcterms:modified xsi:type="dcterms:W3CDTF">2025-06-04T12:58:25Z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0x01010028D8B059F7DCE246A0491CCFFD5598AC</vt:lpwstr>
  </property>
  <property fmtid="{D5CDD505-2E9C-101B-9397-08002B2CF9AE}" pid="3" name="Order">
    <vt:r8>2426100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emplateUrl">
    <vt:lpwstr/>
  </property>
  <property fmtid="{D5CDD505-2E9C-101B-9397-08002B2CF9AE}" pid="8" name="ComplianceAssetId">
    <vt:lpwstr/>
  </property>
  <property fmtid="{D5CDD505-2E9C-101B-9397-08002B2CF9AE}" pid="9" name="TriggerFlowInfo">
    <vt:lpwstr/>
  </property>
</Properties>
</file>