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7" r:id="rId5"/>
    <p:sldId id="270" r:id="rId6"/>
    <p:sldId id="269" r:id="rId7"/>
    <p:sldId id="268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/>
    <p:restoredTop sz="95055"/>
  </p:normalViewPr>
  <p:slideViewPr>
    <p:cSldViewPr snapToGrid="0" snapToObjects="1">
      <p:cViewPr varScale="1">
        <p:scale>
          <a:sx n="93" d="100"/>
          <a:sy n="93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5511-2469-6A4C-AC73-E898DA23BFD6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9B23C-41BE-7744-B32B-F5D84A0E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692-DD8E-1841-88BB-34BBE7EEC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043A-3DB9-DB40-9BEA-C95AB6F3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5938-2081-F249-AF14-D11E6C8B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57ED-16B1-9D45-90B2-308DE3CD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952E-A5C1-4046-AA37-6E29A7F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980-B4E4-C443-BD2D-C0FA2BF1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AEBFE-5F82-AB49-B1D5-1EF22EA5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C1DE-71B2-EA4C-9DEC-88E28A7E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404-FC5B-1A47-BF4B-6961DE8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5968-35F1-3944-8FEC-7852FA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363D7-EED8-7542-B805-CC19F165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BDD2-9C26-2B48-91E6-9A049F06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EC21-EDEC-7A48-A3F2-72109354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2421-A46B-354D-9DC8-279A869B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A97E-DA4D-E34F-B357-662DD15B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44B6-189D-3245-A033-B34D1FEB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A5DD-C6FB-7A46-9007-D2CB1685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5C74-EA73-F14F-B644-49A9952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0D5F-ADCC-CB45-8D5C-52F4654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1B6A-07B2-384C-B121-C84C9B1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445F-D762-7444-97A2-F3171FCB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AD1A-AD9B-1B4A-9844-786C6E54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6530-56E1-BD4F-B1B2-8BAE9817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E3EC-36F5-C049-A35B-7DA91308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D5C8-4480-1B45-A55E-829EE5E0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75B8-032B-174C-8426-9463041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DD5-C5C0-B648-B4A6-7CAE81FA3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DD0F-FBAA-A248-9DF3-08ACBADA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659F-9349-8147-99F4-9190085F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8A1C-095E-884C-B65D-134CF0C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F41-8D0B-3F4C-A4FC-D87E1A1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06E4-90E1-8045-90BB-9AF6E7D9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40C2-00B2-9D47-8DC9-68B22522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439A2-4DFF-014C-9CE4-3B34D3A9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B3973-29D6-5840-872D-A4B9F8FA1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396BD-14D2-BC40-8A94-923306B5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40BF-9A99-1348-92B1-FF0A58A6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AFD65-8210-A849-8776-3EACE52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6D9D8-0ED8-C24E-AD54-3E8BA0EF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19F4-CE13-724D-AA77-3062E3B4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03AC7-0AC4-B84C-9280-C9E5CECA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FA218-B1AB-BE41-84BE-985BFB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CB3B-1883-854C-90C1-542663D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3B94-1496-014D-9778-9F47C632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2AABF-23C2-E644-AC8F-EE59A046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D634-B965-9640-9663-F3CD7A4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EF7B-0EE2-B245-8D35-C889B35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C448-0338-744B-91A8-2CC0535F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DE66F-F0F2-A848-9339-9C90857C8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B4E0-2973-3E43-954E-CE5AB081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D14D-F895-2E46-9E8C-9228432A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21D66-D1FE-1446-83C0-43C9B4F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0153-F3D6-EC45-815B-319A2B4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22BB4-2542-6849-9E6F-3C8056F3A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8BBC1-DC86-0747-A31E-CE5A5530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0AB19-7B6F-3542-AD28-FC3D8B2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D659-0364-0744-BDE3-822E0C0B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3553-D375-1448-884E-643B9E92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377EB-39BD-CE43-A0C6-0F39834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09A6-4607-734E-BDD1-D3990A6A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15A4-62AD-A249-8268-605DD61F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4EBE-48FE-404F-BF64-B68569126399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23AC-93EE-0F4C-B8A3-B5B38D042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4615-57AC-F54F-925F-ECB8905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89-7849-4748-8882-91B608EC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89767-CD85-A449-867E-69D8C2DF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Werkcollege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57384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C310-6151-8648-9564-44DD841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</a:t>
            </a:r>
            <a:r>
              <a:rPr lang="en-US" dirty="0"/>
              <a:t> Smart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77B-0F2D-5847-99D2-45BA4BE6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Werkcolleges</a:t>
            </a:r>
            <a:r>
              <a:rPr lang="en-US" dirty="0"/>
              <a:t> (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dagen</a:t>
            </a:r>
            <a:r>
              <a:rPr lang="en-US" dirty="0"/>
              <a:t>)</a:t>
            </a:r>
          </a:p>
          <a:p>
            <a:r>
              <a:rPr lang="en-US" dirty="0"/>
              <a:t>Consult </a:t>
            </a:r>
            <a:r>
              <a:rPr lang="en-US" dirty="0" err="1"/>
              <a:t>groepsopdracht</a:t>
            </a:r>
            <a:r>
              <a:rPr lang="en-US" dirty="0"/>
              <a:t> (</a:t>
            </a:r>
            <a:r>
              <a:rPr lang="en-US" dirty="0" err="1"/>
              <a:t>samen</a:t>
            </a:r>
            <a:r>
              <a:rPr lang="en-US" dirty="0"/>
              <a:t>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plannen</a:t>
            </a:r>
            <a:r>
              <a:rPr lang="en-US" dirty="0"/>
              <a:t> – </a:t>
            </a:r>
            <a:r>
              <a:rPr lang="en-US" dirty="0" err="1"/>
              <a:t>voor</a:t>
            </a:r>
            <a:r>
              <a:rPr lang="en-US" dirty="0"/>
              <a:t>/</a:t>
            </a:r>
            <a:r>
              <a:rPr lang="en-US" dirty="0" err="1"/>
              <a:t>na</a:t>
            </a:r>
            <a:r>
              <a:rPr lang="en-US" dirty="0"/>
              <a:t> college)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771-F3F6-AB4B-A8B8-93F75B54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Beoordeling</a:t>
            </a:r>
            <a:r>
              <a:rPr lang="en-US" dirty="0"/>
              <a:t> Smart Industry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2DF0B-8541-5846-BF4F-180FB1FB4BD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7"/>
          <a:ext cx="10515599" cy="454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266">
                  <a:extLst>
                    <a:ext uri="{9D8B030D-6E8A-4147-A177-3AD203B41FA5}">
                      <a16:colId xmlns:a16="http://schemas.microsoft.com/office/drawing/2014/main" val="2745360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668422082"/>
                    </a:ext>
                  </a:extLst>
                </a:gridCol>
                <a:gridCol w="2406318">
                  <a:extLst>
                    <a:ext uri="{9D8B030D-6E8A-4147-A177-3AD203B41FA5}">
                      <a16:colId xmlns:a16="http://schemas.microsoft.com/office/drawing/2014/main" val="3463148487"/>
                    </a:ext>
                  </a:extLst>
                </a:gridCol>
                <a:gridCol w="926014">
                  <a:extLst>
                    <a:ext uri="{9D8B030D-6E8A-4147-A177-3AD203B41FA5}">
                      <a16:colId xmlns:a16="http://schemas.microsoft.com/office/drawing/2014/main" val="2228909886"/>
                    </a:ext>
                  </a:extLst>
                </a:gridCol>
                <a:gridCol w="1210942">
                  <a:extLst>
                    <a:ext uri="{9D8B030D-6E8A-4147-A177-3AD203B41FA5}">
                      <a16:colId xmlns:a16="http://schemas.microsoft.com/office/drawing/2014/main" val="599903648"/>
                    </a:ext>
                  </a:extLst>
                </a:gridCol>
                <a:gridCol w="1215393">
                  <a:extLst>
                    <a:ext uri="{9D8B030D-6E8A-4147-A177-3AD203B41FA5}">
                      <a16:colId xmlns:a16="http://schemas.microsoft.com/office/drawing/2014/main" val="1535650795"/>
                    </a:ext>
                  </a:extLst>
                </a:gridCol>
              </a:tblGrid>
              <a:tr h="42377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Berekening 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54567"/>
                  </a:ext>
                </a:extLst>
              </a:tr>
              <a:tr h="423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Beoordeling door: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Deelcijfer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Onderdeel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66387"/>
                  </a:ext>
                </a:extLst>
              </a:tr>
              <a:tr h="4096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Opdrachtgever</a:t>
                      </a:r>
                      <a:endParaRPr lang="en-US" sz="1200" u="none" strike="sng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Docenten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0,2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913485"/>
                  </a:ext>
                </a:extLst>
              </a:tr>
              <a:tr h="678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Eindrapport</a:t>
                      </a:r>
                      <a:r>
                        <a:rPr lang="en-US" sz="1200" u="none" strike="sngStrike" dirty="0">
                          <a:effectLst/>
                        </a:rPr>
                        <a:t>, </a:t>
                      </a:r>
                      <a:r>
                        <a:rPr lang="en-US" sz="1200" u="none" strike="sngStrike" dirty="0" err="1">
                          <a:effectLst/>
                        </a:rPr>
                        <a:t>eindpresentatie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en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werkwijze</a:t>
                      </a:r>
                      <a:r>
                        <a:rPr lang="en-US" sz="1200" u="none" strike="sngStrike" dirty="0">
                          <a:effectLst/>
                        </a:rPr>
                        <a:t> van het team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Portfolio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opdrachten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tijdens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werkcolleges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268896"/>
                  </a:ext>
                </a:extLst>
              </a:tr>
              <a:tr h="42377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Docent(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PVA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9744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Eindrapport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3960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Presentatie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120780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Peer to peer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807105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err="1">
                          <a:effectLst/>
                        </a:rPr>
                        <a:t>Individuele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u="none" strike="noStrike" err="1">
                          <a:effectLst/>
                        </a:rPr>
                        <a:t>opdrachten</a:t>
                      </a:r>
                      <a:r>
                        <a:rPr lang="en-US" sz="1200" u="none" strike="noStrike">
                          <a:effectLst/>
                        </a:rPr>
                        <a:t> tracks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u="none" strike="noStrike" dirty="0">
                          <a:effectLst/>
                        </a:rPr>
                        <a:t>0,2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99116"/>
                  </a:ext>
                </a:extLst>
              </a:tr>
              <a:tr h="4237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20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9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EB6-6A3D-A340-BF4E-E9B8CF50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8AF5-2675-C74B-ACF8-5F66E6A87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1: </a:t>
            </a:r>
            <a:r>
              <a:rPr lang="en-US" dirty="0" err="1"/>
              <a:t>Blurren</a:t>
            </a:r>
            <a:r>
              <a:rPr lang="en-US" dirty="0"/>
              <a:t> (40 min)</a:t>
            </a:r>
          </a:p>
          <a:p>
            <a:r>
              <a:rPr lang="en-US" dirty="0" err="1"/>
              <a:t>Bespreken</a:t>
            </a:r>
            <a:r>
              <a:rPr lang="en-US" dirty="0"/>
              <a:t> </a:t>
            </a:r>
            <a:r>
              <a:rPr lang="en-US" dirty="0" err="1"/>
              <a:t>blurren</a:t>
            </a:r>
            <a:endParaRPr lang="en-US" dirty="0"/>
          </a:p>
          <a:p>
            <a:r>
              <a:rPr lang="en-US" dirty="0"/>
              <a:t>Auto Encoder </a:t>
            </a:r>
            <a:r>
              <a:rPr lang="en-US" dirty="0" err="1"/>
              <a:t>ruis</a:t>
            </a:r>
            <a:r>
              <a:rPr lang="en-US" dirty="0"/>
              <a:t> </a:t>
            </a:r>
            <a:r>
              <a:rPr lang="en-US" dirty="0" err="1"/>
              <a:t>weghalen</a:t>
            </a:r>
            <a:r>
              <a:rPr lang="en-US" dirty="0"/>
              <a:t> </a:t>
            </a:r>
            <a:r>
              <a:rPr lang="en-US" dirty="0" err="1"/>
              <a:t>uitleg</a:t>
            </a:r>
            <a:endParaRPr lang="en-US" dirty="0"/>
          </a:p>
          <a:p>
            <a:r>
              <a:rPr lang="en-US" dirty="0"/>
              <a:t>Plan </a:t>
            </a:r>
            <a:r>
              <a:rPr lang="en-US" dirty="0" err="1"/>
              <a:t>vrijdag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leveren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vakantie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854E-F917-2D49-BAAF-6E963DB2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1: </a:t>
            </a:r>
            <a:r>
              <a:rPr lang="en-US" dirty="0" err="1"/>
              <a:t>Blurren</a:t>
            </a:r>
            <a:r>
              <a:rPr lang="en-US" dirty="0"/>
              <a:t> (40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6A94-C63E-654B-A563-378E8A52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Notebook -&gt; Teams -&gt; Smart Industry -&gt; College 4 -&gt; </a:t>
            </a:r>
          </a:p>
          <a:p>
            <a:r>
              <a:rPr lang="en-US" dirty="0"/>
              <a:t>Ga door de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heen</a:t>
            </a:r>
            <a:r>
              <a:rPr lang="en-US" dirty="0"/>
              <a:t> van de Notebook</a:t>
            </a:r>
          </a:p>
          <a:p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doen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Begrip van </a:t>
            </a:r>
            <a:r>
              <a:rPr lang="en-US" dirty="0" err="1"/>
              <a:t>afbeeldingen</a:t>
            </a:r>
            <a:r>
              <a:rPr lang="en-US" dirty="0"/>
              <a:t> / pixels</a:t>
            </a:r>
          </a:p>
          <a:p>
            <a:pPr lvl="1"/>
            <a:r>
              <a:rPr lang="en-US" dirty="0"/>
              <a:t>Begrip van </a:t>
            </a:r>
            <a:r>
              <a:rPr lang="en-US" dirty="0" err="1"/>
              <a:t>aanpassen</a:t>
            </a:r>
            <a:r>
              <a:rPr lang="en-US" dirty="0"/>
              <a:t> van </a:t>
            </a:r>
            <a:r>
              <a:rPr lang="en-US" dirty="0" err="1"/>
              <a:t>afbeeldingen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0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81D6-35D1-5248-9AC1-35BB7176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Deel</a:t>
            </a:r>
            <a:r>
              <a:rPr lang="en-US" dirty="0"/>
              <a:t> 2: </a:t>
            </a:r>
            <a:r>
              <a:rPr lang="en-US" dirty="0" err="1"/>
              <a:t>AutoEncoder</a:t>
            </a:r>
            <a:r>
              <a:rPr lang="en-US" dirty="0"/>
              <a:t> 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E7B4-2F45-B84D-AC70-1317D6C64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ruis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afbeelding</a:t>
            </a:r>
            <a:r>
              <a:rPr lang="en-US" dirty="0"/>
              <a:t> </a:t>
            </a:r>
            <a:r>
              <a:rPr lang="en-US" dirty="0" err="1"/>
              <a:t>weghalen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autoencoder</a:t>
            </a:r>
          </a:p>
          <a:p>
            <a:r>
              <a:rPr lang="en-US" dirty="0"/>
              <a:t>De Notebook -&gt; Teams -&gt; Smart Industry -&gt; College 4 -&gt; Image denoise les</a:t>
            </a:r>
          </a:p>
          <a:p>
            <a:endParaRPr lang="en-US" dirty="0"/>
          </a:p>
          <a:p>
            <a:r>
              <a:rPr lang="en-US" dirty="0"/>
              <a:t>Ga door de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heen</a:t>
            </a:r>
            <a:r>
              <a:rPr lang="en-US" dirty="0"/>
              <a:t> van de notebook</a:t>
            </a:r>
          </a:p>
        </p:txBody>
      </p:sp>
    </p:spTree>
    <p:extLst>
      <p:ext uri="{BB962C8B-B14F-4D97-AF65-F5344CB8AC3E}">
        <p14:creationId xmlns:p14="http://schemas.microsoft.com/office/powerpoint/2010/main" val="219253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109B-3BD6-5C45-9040-21357777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vrijdag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6F4D-4F87-FF40-B438-E091A159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website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model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inladen</a:t>
            </a:r>
            <a:endParaRPr lang="en-US" dirty="0"/>
          </a:p>
          <a:p>
            <a:r>
              <a:rPr lang="en-US" dirty="0" err="1"/>
              <a:t>Groep</a:t>
            </a:r>
            <a:r>
              <a:rPr lang="en-US" dirty="0"/>
              <a:t> Visual Inspection -&gt; apart, </a:t>
            </a:r>
            <a:r>
              <a:rPr lang="en-US" dirty="0" err="1"/>
              <a:t>uitleg</a:t>
            </a:r>
            <a:r>
              <a:rPr lang="en-US" dirty="0"/>
              <a:t> hoe </a:t>
            </a:r>
            <a:r>
              <a:rPr lang="en-US" dirty="0" err="1"/>
              <a:t>karretje</a:t>
            </a:r>
            <a:r>
              <a:rPr lang="en-US" dirty="0"/>
              <a:t> </a:t>
            </a:r>
            <a:r>
              <a:rPr lang="en-US" dirty="0" err="1"/>
              <a:t>werkt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5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834E-0646-4A48-9706-BA8A18AC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leveren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woensdag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vakantie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E907-1ACD-EB4B-845F-78A6C049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je</a:t>
            </a:r>
            <a:r>
              <a:rPr lang="en-US" dirty="0"/>
              <a:t> case-</a:t>
            </a:r>
            <a:r>
              <a:rPr lang="en-US" dirty="0" err="1"/>
              <a:t>groep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website (met API calls)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afbeelding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checken</a:t>
            </a:r>
            <a:r>
              <a:rPr lang="en-US" dirty="0"/>
              <a:t> met </a:t>
            </a:r>
            <a:r>
              <a:rPr lang="en-US" dirty="0" err="1"/>
              <a:t>je</a:t>
            </a:r>
            <a:r>
              <a:rPr lang="en-US" dirty="0"/>
              <a:t> eigen autoencoder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outlier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Het midden van de </a:t>
            </a:r>
            <a:r>
              <a:rPr lang="en-US" dirty="0" err="1"/>
              <a:t>afbeelding</a:t>
            </a:r>
            <a:r>
              <a:rPr lang="en-US" dirty="0"/>
              <a:t> blurt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afbeelding</a:t>
            </a:r>
            <a:r>
              <a:rPr lang="en-US" dirty="0"/>
              <a:t> de </a:t>
            </a:r>
            <a:r>
              <a:rPr lang="en-US" dirty="0" err="1"/>
              <a:t>ruis</a:t>
            </a:r>
            <a:r>
              <a:rPr lang="en-US" dirty="0"/>
              <a:t> </a:t>
            </a:r>
            <a:r>
              <a:rPr lang="en-US" dirty="0" err="1"/>
              <a:t>weghalen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7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A086EBA44544194B59571368E8881" ma:contentTypeVersion="12" ma:contentTypeDescription="Een nieuw document maken." ma:contentTypeScope="" ma:versionID="4c7b7d738b68ac8a23906a4c5748e620">
  <xsd:schema xmlns:xsd="http://www.w3.org/2001/XMLSchema" xmlns:xs="http://www.w3.org/2001/XMLSchema" xmlns:p="http://schemas.microsoft.com/office/2006/metadata/properties" xmlns:ns2="db004b36-c27b-414c-a746-b86b4665d60a" xmlns:ns3="ddcd419a-5304-465e-9fb9-2ab1a0ca0727" targetNamespace="http://schemas.microsoft.com/office/2006/metadata/properties" ma:root="true" ma:fieldsID="af7e544aa7db765fe10daab437adb10e" ns2:_="" ns3:_="">
    <xsd:import namespace="db004b36-c27b-414c-a746-b86b4665d60a"/>
    <xsd:import namespace="ddcd419a-5304-465e-9fb9-2ab1a0ca07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4b36-c27b-414c-a746-b86b4665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32d39682-ccf7-48d8-962f-2ca2d3d56b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d419a-5304-465e-9fb9-2ab1a0ca072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ba81bd3-1a31-4e66-9ccf-0de12d3fddc7}" ma:internalName="TaxCatchAll" ma:showField="CatchAllData" ma:web="ddcd419a-5304-465e-9fb9-2ab1a0ca07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d419a-5304-465e-9fb9-2ab1a0ca0727" xsi:nil="true"/>
    <lcf76f155ced4ddcb4097134ff3c332f xmlns="db004b36-c27b-414c-a746-b86b4665d6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E80A40-BBA7-4BE8-AD3D-3BF2E417D258}"/>
</file>

<file path=customXml/itemProps2.xml><?xml version="1.0" encoding="utf-8"?>
<ds:datastoreItem xmlns:ds="http://schemas.openxmlformats.org/officeDocument/2006/customXml" ds:itemID="{EE45488D-F1E4-40BE-BBBB-11E47E38AC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45434E-B999-45B0-8BA3-0F5D34999694}">
  <ds:schemaRefs>
    <ds:schemaRef ds:uri="http://schemas.microsoft.com/office/2006/metadata/properties"/>
    <ds:schemaRef ds:uri="http://schemas.microsoft.com/office/infopath/2007/PartnerControls"/>
    <ds:schemaRef ds:uri="807ebf0e-55e0-464b-a24f-3b5f612e3b17"/>
    <ds:schemaRef ds:uri="c81633dc-7c45-47ba-b3d6-86434853fa2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276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Industry</vt:lpstr>
      <vt:lpstr>Opzet Smart Industry</vt:lpstr>
      <vt:lpstr>Beoordeling Smart Industry</vt:lpstr>
      <vt:lpstr>Les vandaag</vt:lpstr>
      <vt:lpstr>Deel 1: Blurren (40 min)</vt:lpstr>
      <vt:lpstr>Deel 2: AutoEncoder Denoising</vt:lpstr>
      <vt:lpstr>Plan vrijdag</vt:lpstr>
      <vt:lpstr>In te leveren voor woensdag na vakantie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</dc:title>
  <dc:creator>Microsoft Office User</dc:creator>
  <cp:lastModifiedBy>Microsoft Office User</cp:lastModifiedBy>
  <cp:revision>33</cp:revision>
  <cp:lastPrinted>2024-05-27T07:00:50Z</cp:lastPrinted>
  <dcterms:created xsi:type="dcterms:W3CDTF">2023-04-17T08:51:35Z</dcterms:created>
  <dcterms:modified xsi:type="dcterms:W3CDTF">2025-04-23T10:38:26Z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0x010100D0FA086EBA44544194B59571368E8881</vt:lpwstr>
  </property>
  <property fmtid="{D5CDD505-2E9C-101B-9397-08002B2CF9AE}" pid="3" name="MediaServiceImageTags">
    <vt:lpwstr/>
  </property>
</Properties>
</file>