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1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4.png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3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image" Target="../media/image5.png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../media/image4.png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image" Target="../media/image3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image" Target="../media/image5.png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../media/image4.png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3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image" Target="../media/image5.pn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../media/image4.png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image" Target="../media/image3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image" Target="../media/image5.png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328296" y="155168"/>
            <a:ext cx="9690100" cy="614589"/>
          </a:xfrm>
          <a:prstGeom prst="rect">
            <a:avLst/>
          </a:prstGeom>
        </p:spPr>
        <p:txBody>
          <a:bodyPr>
            <a:normAutofit fontScale="72500"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</a:defRPr>
            </a:lvl1pPr>
          </a:lstStyle>
          <a:p>
            <a:r>
              <a:rPr lang="zh-CN" altLang="en-US" b="1">
                <a:latin typeface="Microsoft YaHei UI" panose="020B0503020204020204" charset="-122"/>
                <a:ea typeface="Microsoft YaHei UI" panose="020B0503020204020204" charset="-122"/>
              </a:rPr>
              <a:t>团队的优势</a:t>
            </a:r>
            <a:endParaRPr lang="zh-CN" altLang="en-US" b="1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1" name="Rectangle 26"/>
          <p:cNvSpPr/>
          <p:nvPr/>
        </p:nvSpPr>
        <p:spPr>
          <a:xfrm>
            <a:off x="6030595" y="2216150"/>
            <a:ext cx="529082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▫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能够构建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多平台应用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，包括网站和移动应用，以确保用户在不同设备上都能够访问和使用我们的产品。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2" name="Rectangle 27"/>
          <p:cNvSpPr/>
          <p:nvPr/>
        </p:nvSpPr>
        <p:spPr>
          <a:xfrm>
            <a:off x="6030595" y="3484245"/>
            <a:ext cx="529082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▫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我们团队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注重创新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，不断寻求新的解决方案以满足用户需求。我们能够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紧密协作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，确保项目的顺利推进，并始终保持灵活性以适应变化。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3" name="Rectangle 29"/>
          <p:cNvSpPr/>
          <p:nvPr/>
        </p:nvSpPr>
        <p:spPr>
          <a:xfrm>
            <a:off x="6029960" y="5021580"/>
            <a:ext cx="5290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▫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我们将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用户满意度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视为首要任务，不断收集用户反馈并进行改进，以提供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</a:rPr>
              <a:t>卓越的用户体验。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655" y="2803177"/>
            <a:ext cx="2084682" cy="320878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78" y="3126923"/>
            <a:ext cx="469669" cy="5334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4" y="2292079"/>
            <a:ext cx="469669" cy="533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04" y="1911335"/>
            <a:ext cx="469669" cy="53340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3726815" y="758825"/>
            <a:ext cx="3562350" cy="5895975"/>
            <a:chOff x="7381" y="433"/>
            <a:chExt cx="5610" cy="9285"/>
          </a:xfrm>
        </p:grpSpPr>
        <p:grpSp>
          <p:nvGrpSpPr>
            <p:cNvPr id="9" name="Group 4"/>
            <p:cNvGrpSpPr/>
            <p:nvPr/>
          </p:nvGrpSpPr>
          <p:grpSpPr>
            <a:xfrm>
              <a:off x="7381" y="433"/>
              <a:ext cx="5562" cy="2785"/>
              <a:chOff x="4642690" y="3450931"/>
              <a:chExt cx="3531864" cy="1768243"/>
            </a:xfrm>
          </p:grpSpPr>
          <p:sp>
            <p:nvSpPr>
              <p:cNvPr id="34" name="Freeform: Shape 12"/>
              <p:cNvSpPr/>
              <p:nvPr>
                <p:custDataLst>
                  <p:tags r:id="rId3"/>
                </p:custDataLst>
              </p:nvPr>
            </p:nvSpPr>
            <p:spPr>
              <a:xfrm>
                <a:off x="4650178" y="3450931"/>
                <a:ext cx="3524376" cy="1768243"/>
              </a:xfrm>
              <a:custGeom>
                <a:avLst/>
                <a:gdLst>
                  <a:gd name="connsiteX0" fmla="*/ 0 w 3524376"/>
                  <a:gd name="connsiteY0" fmla="*/ 908343 h 1750076"/>
                  <a:gd name="connsiteX1" fmla="*/ 841733 w 3524376"/>
                  <a:gd name="connsiteY1" fmla="*/ 1750076 h 1750076"/>
                  <a:gd name="connsiteX2" fmla="*/ 3524376 w 3524376"/>
                  <a:gd name="connsiteY2" fmla="*/ 1750076 h 1750076"/>
                  <a:gd name="connsiteX3" fmla="*/ 1774300 w 3524376"/>
                  <a:gd name="connsiteY3" fmla="*/ 0 h 1750076"/>
                  <a:gd name="connsiteX4" fmla="*/ 0 w 3524376"/>
                  <a:gd name="connsiteY4" fmla="*/ 908343 h 1750076"/>
                  <a:gd name="connsiteX0-1" fmla="*/ 0 w 3524376"/>
                  <a:gd name="connsiteY0-2" fmla="*/ 938621 h 1780354"/>
                  <a:gd name="connsiteX1-3" fmla="*/ 841733 w 3524376"/>
                  <a:gd name="connsiteY1-4" fmla="*/ 1780354 h 1780354"/>
                  <a:gd name="connsiteX2-5" fmla="*/ 3524376 w 3524376"/>
                  <a:gd name="connsiteY2-6" fmla="*/ 1780354 h 1780354"/>
                  <a:gd name="connsiteX3-7" fmla="*/ 1762189 w 3524376"/>
                  <a:gd name="connsiteY3-8" fmla="*/ 0 h 1780354"/>
                  <a:gd name="connsiteX4-9" fmla="*/ 0 w 3524376"/>
                  <a:gd name="connsiteY4-10" fmla="*/ 938621 h 1780354"/>
                  <a:gd name="connsiteX0-11" fmla="*/ 0 w 3524376"/>
                  <a:gd name="connsiteY0-12" fmla="*/ 926510 h 1768243"/>
                  <a:gd name="connsiteX1-13" fmla="*/ 841733 w 3524376"/>
                  <a:gd name="connsiteY1-14" fmla="*/ 1768243 h 1768243"/>
                  <a:gd name="connsiteX2-15" fmla="*/ 3524376 w 3524376"/>
                  <a:gd name="connsiteY2-16" fmla="*/ 1768243 h 1768243"/>
                  <a:gd name="connsiteX3-17" fmla="*/ 1744022 w 3524376"/>
                  <a:gd name="connsiteY3-18" fmla="*/ 0 h 1768243"/>
                  <a:gd name="connsiteX4-19" fmla="*/ 0 w 3524376"/>
                  <a:gd name="connsiteY4-20" fmla="*/ 926510 h 1768243"/>
                  <a:gd name="connsiteX0-21" fmla="*/ 0 w 3524376"/>
                  <a:gd name="connsiteY0-22" fmla="*/ 926510 h 1768243"/>
                  <a:gd name="connsiteX1-23" fmla="*/ 841733 w 3524376"/>
                  <a:gd name="connsiteY1-24" fmla="*/ 1768243 h 1768243"/>
                  <a:gd name="connsiteX2-25" fmla="*/ 3524376 w 3524376"/>
                  <a:gd name="connsiteY2-26" fmla="*/ 1768243 h 1768243"/>
                  <a:gd name="connsiteX3-27" fmla="*/ 1756133 w 3524376"/>
                  <a:gd name="connsiteY3-28" fmla="*/ 0 h 1768243"/>
                  <a:gd name="connsiteX4-29" fmla="*/ 0 w 3524376"/>
                  <a:gd name="connsiteY4-30" fmla="*/ 926510 h 17682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524376" h="1768243">
                    <a:moveTo>
                      <a:pt x="0" y="926510"/>
                    </a:moveTo>
                    <a:lnTo>
                      <a:pt x="841733" y="1768243"/>
                    </a:lnTo>
                    <a:lnTo>
                      <a:pt x="3524376" y="1768243"/>
                    </a:lnTo>
                    <a:lnTo>
                      <a:pt x="1756133" y="0"/>
                    </a:lnTo>
                    <a:lnTo>
                      <a:pt x="0" y="92651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6000">
                    <a:schemeClr val="accent4">
                      <a:alpha val="0"/>
                    </a:schemeClr>
                  </a:gs>
                </a:gsLst>
                <a:lin ang="30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Rectangle: Rounded Corners 30"/>
              <p:cNvSpPr/>
              <p:nvPr>
                <p:custDataLst>
                  <p:tags r:id="rId4"/>
                </p:custDataLst>
              </p:nvPr>
            </p:nvSpPr>
            <p:spPr>
              <a:xfrm>
                <a:off x="4656138" y="3450931"/>
                <a:ext cx="1756229" cy="937436"/>
              </a:xfrm>
              <a:prstGeom prst="roundRect">
                <a:avLst>
                  <a:gd name="adj" fmla="val 0"/>
                </a:avLst>
              </a:prstGeom>
              <a:solidFill>
                <a:srgbClr val="FFC107"/>
              </a:solidFill>
              <a:ln>
                <a:noFill/>
              </a:ln>
              <a:effectLst>
                <a:outerShdw blurRad="914400" dist="165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6" name="Group 6"/>
              <p:cNvGrpSpPr/>
              <p:nvPr/>
            </p:nvGrpSpPr>
            <p:grpSpPr>
              <a:xfrm>
                <a:off x="5398811" y="3697391"/>
                <a:ext cx="270680" cy="194663"/>
                <a:chOff x="4542882" y="3034818"/>
                <a:chExt cx="270680" cy="194663"/>
              </a:xfrm>
              <a:solidFill>
                <a:schemeClr val="accent5"/>
              </a:solidFill>
            </p:grpSpPr>
            <p:sp>
              <p:nvSpPr>
                <p:cNvPr id="37" name="Shape 68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4661062" y="3140938"/>
                  <a:ext cx="50728" cy="885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50728" h="88543">
                      <a:moveTo>
                        <a:pt x="25330" y="88543"/>
                      </a:moveTo>
                      <a:cubicBezTo>
                        <a:pt x="27433" y="88543"/>
                        <a:pt x="29536" y="86430"/>
                        <a:pt x="29536" y="84312"/>
                      </a:cubicBezTo>
                      <a:cubicBezTo>
                        <a:pt x="29536" y="12425"/>
                        <a:pt x="29536" y="12425"/>
                        <a:pt x="29536" y="12425"/>
                      </a:cubicBezTo>
                      <a:cubicBezTo>
                        <a:pt x="44256" y="24052"/>
                        <a:pt x="44256" y="24052"/>
                        <a:pt x="44256" y="24052"/>
                      </a:cubicBezTo>
                      <a:cubicBezTo>
                        <a:pt x="44256" y="25108"/>
                        <a:pt x="45308" y="25108"/>
                        <a:pt x="46359" y="25108"/>
                      </a:cubicBezTo>
                      <a:cubicBezTo>
                        <a:pt x="47411" y="25108"/>
                        <a:pt x="48462" y="24052"/>
                        <a:pt x="49513" y="22995"/>
                      </a:cubicBezTo>
                      <a:cubicBezTo>
                        <a:pt x="51616" y="21938"/>
                        <a:pt x="50565" y="18769"/>
                        <a:pt x="49513" y="17708"/>
                      </a:cubicBezTo>
                      <a:cubicBezTo>
                        <a:pt x="28484" y="793"/>
                        <a:pt x="28484" y="793"/>
                        <a:pt x="28484" y="793"/>
                      </a:cubicBezTo>
                      <a:cubicBezTo>
                        <a:pt x="26381" y="-263"/>
                        <a:pt x="24278" y="-263"/>
                        <a:pt x="23227" y="793"/>
                      </a:cubicBezTo>
                      <a:cubicBezTo>
                        <a:pt x="2198" y="17708"/>
                        <a:pt x="2198" y="17708"/>
                        <a:pt x="2198" y="17708"/>
                      </a:cubicBezTo>
                      <a:cubicBezTo>
                        <a:pt x="95" y="18769"/>
                        <a:pt x="-957" y="21938"/>
                        <a:pt x="1146" y="22995"/>
                      </a:cubicBezTo>
                      <a:cubicBezTo>
                        <a:pt x="2198" y="25108"/>
                        <a:pt x="5352" y="26169"/>
                        <a:pt x="7455" y="24052"/>
                      </a:cubicBezTo>
                      <a:cubicBezTo>
                        <a:pt x="21124" y="12425"/>
                        <a:pt x="21124" y="12425"/>
                        <a:pt x="21124" y="12425"/>
                      </a:cubicBezTo>
                      <a:cubicBezTo>
                        <a:pt x="21124" y="84312"/>
                        <a:pt x="21124" y="84312"/>
                        <a:pt x="21124" y="84312"/>
                      </a:cubicBezTo>
                      <a:cubicBezTo>
                        <a:pt x="21124" y="86430"/>
                        <a:pt x="23227" y="88543"/>
                        <a:pt x="25330" y="88543"/>
                      </a:cubicBezTo>
                      <a:close/>
                    </a:path>
                  </a:pathLst>
                </a:custGeom>
                <a:grpFill/>
                <a:ln w="12700">
                  <a:miter/>
                </a:ln>
              </p:spPr>
              <p:txBody>
                <a:bodyPr tIns="45720" bIns="45720"/>
                <a:lstStyle/>
                <a:p>
                  <a:pPr>
                    <a:defRPr sz="3600">
                      <a:latin typeface="等线" panose="02010600030101010101" charset="-122"/>
                      <a:ea typeface="等线" panose="02010600030101010101" charset="-122"/>
                    </a:defRPr>
                  </a:pPr>
                  <a:endParaRPr sz="1800"/>
                </a:p>
              </p:txBody>
            </p:sp>
            <p:sp>
              <p:nvSpPr>
                <p:cNvPr id="38" name="Shape 68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542882" y="3034818"/>
                  <a:ext cx="270680" cy="1605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70680" h="160562">
                      <a:moveTo>
                        <a:pt x="46517" y="160562"/>
                      </a:moveTo>
                      <a:cubicBezTo>
                        <a:pt x="97269" y="160562"/>
                        <a:pt x="97269" y="160562"/>
                        <a:pt x="97269" y="160562"/>
                      </a:cubicBezTo>
                      <a:cubicBezTo>
                        <a:pt x="99387" y="160562"/>
                        <a:pt x="101505" y="158451"/>
                        <a:pt x="101505" y="156340"/>
                      </a:cubicBezTo>
                      <a:cubicBezTo>
                        <a:pt x="101505" y="154221"/>
                        <a:pt x="99387" y="152110"/>
                        <a:pt x="97269" y="152110"/>
                      </a:cubicBezTo>
                      <a:cubicBezTo>
                        <a:pt x="46517" y="152110"/>
                        <a:pt x="46517" y="152110"/>
                        <a:pt x="46517" y="152110"/>
                      </a:cubicBezTo>
                      <a:cubicBezTo>
                        <a:pt x="25376" y="152110"/>
                        <a:pt x="8459" y="135207"/>
                        <a:pt x="8459" y="114081"/>
                      </a:cubicBezTo>
                      <a:cubicBezTo>
                        <a:pt x="8459" y="92955"/>
                        <a:pt x="26429" y="76059"/>
                        <a:pt x="47582" y="76059"/>
                      </a:cubicBezTo>
                      <a:cubicBezTo>
                        <a:pt x="58159" y="76059"/>
                        <a:pt x="58159" y="76059"/>
                        <a:pt x="58159" y="76059"/>
                      </a:cubicBezTo>
                      <a:cubicBezTo>
                        <a:pt x="59211" y="72885"/>
                        <a:pt x="59211" y="72885"/>
                        <a:pt x="59211" y="72885"/>
                      </a:cubicBezTo>
                      <a:cubicBezTo>
                        <a:pt x="66617" y="35918"/>
                        <a:pt x="102558" y="8452"/>
                        <a:pt x="143799" y="8452"/>
                      </a:cubicBezTo>
                      <a:cubicBezTo>
                        <a:pt x="190316" y="8452"/>
                        <a:pt x="228386" y="44363"/>
                        <a:pt x="228386" y="88733"/>
                      </a:cubicBezTo>
                      <a:cubicBezTo>
                        <a:pt x="228386" y="92955"/>
                        <a:pt x="228386" y="92955"/>
                        <a:pt x="228386" y="92955"/>
                      </a:cubicBezTo>
                      <a:cubicBezTo>
                        <a:pt x="232609" y="92955"/>
                        <a:pt x="232609" y="92955"/>
                        <a:pt x="232609" y="92955"/>
                      </a:cubicBezTo>
                      <a:cubicBezTo>
                        <a:pt x="249527" y="92955"/>
                        <a:pt x="262221" y="105636"/>
                        <a:pt x="262221" y="122533"/>
                      </a:cubicBezTo>
                      <a:cubicBezTo>
                        <a:pt x="262221" y="139436"/>
                        <a:pt x="249527" y="152110"/>
                        <a:pt x="232609" y="152110"/>
                      </a:cubicBezTo>
                      <a:cubicBezTo>
                        <a:pt x="190316" y="152110"/>
                        <a:pt x="190316" y="152110"/>
                        <a:pt x="190316" y="152110"/>
                      </a:cubicBezTo>
                      <a:cubicBezTo>
                        <a:pt x="188210" y="152110"/>
                        <a:pt x="186093" y="154221"/>
                        <a:pt x="186093" y="156340"/>
                      </a:cubicBezTo>
                      <a:cubicBezTo>
                        <a:pt x="186093" y="158451"/>
                        <a:pt x="188210" y="160562"/>
                        <a:pt x="190316" y="160562"/>
                      </a:cubicBezTo>
                      <a:cubicBezTo>
                        <a:pt x="232609" y="160562"/>
                        <a:pt x="232609" y="160562"/>
                        <a:pt x="232609" y="160562"/>
                      </a:cubicBezTo>
                      <a:cubicBezTo>
                        <a:pt x="253763" y="160562"/>
                        <a:pt x="270680" y="143658"/>
                        <a:pt x="270680" y="122533"/>
                      </a:cubicBezTo>
                      <a:cubicBezTo>
                        <a:pt x="270680" y="102462"/>
                        <a:pt x="255880" y="86622"/>
                        <a:pt x="236845" y="84503"/>
                      </a:cubicBezTo>
                      <a:cubicBezTo>
                        <a:pt x="234727" y="38029"/>
                        <a:pt x="193499" y="0"/>
                        <a:pt x="143799" y="0"/>
                      </a:cubicBezTo>
                      <a:cubicBezTo>
                        <a:pt x="100452" y="0"/>
                        <a:pt x="61329" y="28522"/>
                        <a:pt x="51805" y="67607"/>
                      </a:cubicBezTo>
                      <a:cubicBezTo>
                        <a:pt x="47582" y="67607"/>
                        <a:pt x="47582" y="67607"/>
                        <a:pt x="47582" y="67607"/>
                      </a:cubicBezTo>
                      <a:cubicBezTo>
                        <a:pt x="21153" y="67607"/>
                        <a:pt x="0" y="88733"/>
                        <a:pt x="0" y="114081"/>
                      </a:cubicBezTo>
                      <a:cubicBezTo>
                        <a:pt x="0" y="140492"/>
                        <a:pt x="20088" y="160562"/>
                        <a:pt x="46517" y="160562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rgbClr val="2842A2"/>
                  </a:solidFill>
                  <a:miter/>
                </a:ln>
              </p:spPr>
              <p:txBody>
                <a:bodyPr tIns="45720" bIns="45720"/>
                <a:lstStyle/>
                <a:p>
                  <a:pPr>
                    <a:defRPr sz="3600">
                      <a:latin typeface="等线" panose="02010600030101010101" charset="-122"/>
                      <a:ea typeface="等线" panose="02010600030101010101" charset="-122"/>
                    </a:defRPr>
                  </a:pPr>
                  <a:endParaRPr sz="1800"/>
                </a:p>
              </p:txBody>
            </p:sp>
          </p:grpSp>
          <p:sp>
            <p:nvSpPr>
              <p:cNvPr id="39" name="TextBox 2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642690" y="3935098"/>
                <a:ext cx="178312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accent4"/>
                    </a:solidFill>
                    <a:latin typeface="Adobe Garamond Pro"/>
                  </a:defRPr>
                </a:lvl1pPr>
              </a:lstStyle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effectLst>
                      <a:outerShdw blurRad="38100" dist="127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Microsoft YaHei UI" panose="020B0503020204020204" charset="-122"/>
                    <a:ea typeface="Microsoft YaHei UI" panose="020B0503020204020204" charset="-122"/>
                  </a:rPr>
                  <a:t>技能领域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38100" dist="127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endParaRPr>
              </a:p>
            </p:txBody>
          </p:sp>
        </p:grpSp>
        <p:grpSp>
          <p:nvGrpSpPr>
            <p:cNvPr id="10" name="Group 2"/>
            <p:cNvGrpSpPr/>
            <p:nvPr/>
          </p:nvGrpSpPr>
          <p:grpSpPr>
            <a:xfrm>
              <a:off x="7411" y="2623"/>
              <a:ext cx="5550" cy="2795"/>
              <a:chOff x="4650723" y="1688743"/>
              <a:chExt cx="3524376" cy="1775077"/>
            </a:xfrm>
          </p:grpSpPr>
          <p:sp>
            <p:nvSpPr>
              <p:cNvPr id="11" name="Freeform: Shape 5"/>
              <p:cNvSpPr/>
              <p:nvPr/>
            </p:nvSpPr>
            <p:spPr>
              <a:xfrm>
                <a:off x="4650723" y="1695577"/>
                <a:ext cx="3524376" cy="1768243"/>
              </a:xfrm>
              <a:custGeom>
                <a:avLst/>
                <a:gdLst>
                  <a:gd name="connsiteX0" fmla="*/ 0 w 3524376"/>
                  <a:gd name="connsiteY0" fmla="*/ 908343 h 1750076"/>
                  <a:gd name="connsiteX1" fmla="*/ 841733 w 3524376"/>
                  <a:gd name="connsiteY1" fmla="*/ 1750076 h 1750076"/>
                  <a:gd name="connsiteX2" fmla="*/ 3524376 w 3524376"/>
                  <a:gd name="connsiteY2" fmla="*/ 1750076 h 1750076"/>
                  <a:gd name="connsiteX3" fmla="*/ 1774300 w 3524376"/>
                  <a:gd name="connsiteY3" fmla="*/ 0 h 1750076"/>
                  <a:gd name="connsiteX4" fmla="*/ 0 w 3524376"/>
                  <a:gd name="connsiteY4" fmla="*/ 908343 h 1750076"/>
                  <a:gd name="connsiteX0-1" fmla="*/ 0 w 3524376"/>
                  <a:gd name="connsiteY0-2" fmla="*/ 938621 h 1780354"/>
                  <a:gd name="connsiteX1-3" fmla="*/ 841733 w 3524376"/>
                  <a:gd name="connsiteY1-4" fmla="*/ 1780354 h 1780354"/>
                  <a:gd name="connsiteX2-5" fmla="*/ 3524376 w 3524376"/>
                  <a:gd name="connsiteY2-6" fmla="*/ 1780354 h 1780354"/>
                  <a:gd name="connsiteX3-7" fmla="*/ 1762189 w 3524376"/>
                  <a:gd name="connsiteY3-8" fmla="*/ 0 h 1780354"/>
                  <a:gd name="connsiteX4-9" fmla="*/ 0 w 3524376"/>
                  <a:gd name="connsiteY4-10" fmla="*/ 938621 h 1780354"/>
                  <a:gd name="connsiteX0-11" fmla="*/ 0 w 3524376"/>
                  <a:gd name="connsiteY0-12" fmla="*/ 926510 h 1768243"/>
                  <a:gd name="connsiteX1-13" fmla="*/ 841733 w 3524376"/>
                  <a:gd name="connsiteY1-14" fmla="*/ 1768243 h 1768243"/>
                  <a:gd name="connsiteX2-15" fmla="*/ 3524376 w 3524376"/>
                  <a:gd name="connsiteY2-16" fmla="*/ 1768243 h 1768243"/>
                  <a:gd name="connsiteX3-17" fmla="*/ 1744022 w 3524376"/>
                  <a:gd name="connsiteY3-18" fmla="*/ 0 h 1768243"/>
                  <a:gd name="connsiteX4-19" fmla="*/ 0 w 3524376"/>
                  <a:gd name="connsiteY4-20" fmla="*/ 926510 h 1768243"/>
                  <a:gd name="connsiteX0-21" fmla="*/ 0 w 3524376"/>
                  <a:gd name="connsiteY0-22" fmla="*/ 926510 h 1768243"/>
                  <a:gd name="connsiteX1-23" fmla="*/ 841733 w 3524376"/>
                  <a:gd name="connsiteY1-24" fmla="*/ 1768243 h 1768243"/>
                  <a:gd name="connsiteX2-25" fmla="*/ 3524376 w 3524376"/>
                  <a:gd name="connsiteY2-26" fmla="*/ 1768243 h 1768243"/>
                  <a:gd name="connsiteX3-27" fmla="*/ 1756133 w 3524376"/>
                  <a:gd name="connsiteY3-28" fmla="*/ 0 h 1768243"/>
                  <a:gd name="connsiteX4-29" fmla="*/ 0 w 3524376"/>
                  <a:gd name="connsiteY4-30" fmla="*/ 926510 h 17682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524376" h="1768243">
                    <a:moveTo>
                      <a:pt x="0" y="926510"/>
                    </a:moveTo>
                    <a:lnTo>
                      <a:pt x="841733" y="1768243"/>
                    </a:lnTo>
                    <a:lnTo>
                      <a:pt x="3524376" y="1768243"/>
                    </a:lnTo>
                    <a:lnTo>
                      <a:pt x="1756133" y="0"/>
                    </a:lnTo>
                    <a:lnTo>
                      <a:pt x="0" y="92651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56000">
                    <a:schemeClr val="accent1">
                      <a:alpha val="0"/>
                    </a:schemeClr>
                  </a:gs>
                </a:gsLst>
                <a:lin ang="30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Rectangle: Rounded Corners 28"/>
              <p:cNvSpPr/>
              <p:nvPr/>
            </p:nvSpPr>
            <p:spPr>
              <a:xfrm>
                <a:off x="4656138" y="1688743"/>
                <a:ext cx="1756229" cy="937436"/>
              </a:xfrm>
              <a:prstGeom prst="roundRect">
                <a:avLst>
                  <a:gd name="adj" fmla="val 0"/>
                </a:avLst>
              </a:prstGeom>
              <a:solidFill>
                <a:srgbClr val="2842A2"/>
              </a:solidFill>
              <a:ln>
                <a:noFill/>
              </a:ln>
              <a:effectLst>
                <a:outerShdw blurRad="914400" dist="165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TextBox 32"/>
              <p:cNvSpPr txBox="1"/>
              <p:nvPr/>
            </p:nvSpPr>
            <p:spPr>
              <a:xfrm>
                <a:off x="4656683" y="2186110"/>
                <a:ext cx="178312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accent4"/>
                    </a:solidFill>
                    <a:latin typeface="Adobe Garamond Pro"/>
                  </a:defRPr>
                </a:lvl1pPr>
              </a:lstStyle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effectLst>
                      <a:outerShdw blurRad="38100" dist="127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Microsoft YaHei UI" panose="020B0503020204020204" charset="-122"/>
                    <a:ea typeface="Microsoft YaHei UI" panose="020B0503020204020204" charset="-122"/>
                  </a:rPr>
                  <a:t>专业领域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38100" dist="127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endParaRPr>
              </a:p>
            </p:txBody>
          </p:sp>
          <p:grpSp>
            <p:nvGrpSpPr>
              <p:cNvPr id="14" name="Group 1010"/>
              <p:cNvGrpSpPr/>
              <p:nvPr/>
            </p:nvGrpSpPr>
            <p:grpSpPr>
              <a:xfrm>
                <a:off x="5395221" y="1863608"/>
                <a:ext cx="272842" cy="279147"/>
                <a:chOff x="0" y="0"/>
                <a:chExt cx="545681" cy="558292"/>
              </a:xfrm>
              <a:solidFill>
                <a:schemeClr val="accent5"/>
              </a:solidFill>
            </p:grpSpPr>
            <p:sp>
              <p:nvSpPr>
                <p:cNvPr id="15" name="Shape 1006"/>
                <p:cNvSpPr/>
                <p:nvPr/>
              </p:nvSpPr>
              <p:spPr>
                <a:xfrm>
                  <a:off x="0" y="407772"/>
                  <a:ext cx="92731" cy="150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2731" h="150521">
                      <a:moveTo>
                        <a:pt x="63225" y="150521"/>
                      </a:moveTo>
                      <a:cubicBezTo>
                        <a:pt x="29506" y="150521"/>
                        <a:pt x="29506" y="150521"/>
                        <a:pt x="29506" y="150521"/>
                      </a:cubicBezTo>
                      <a:cubicBezTo>
                        <a:pt x="14751" y="150521"/>
                        <a:pt x="0" y="135469"/>
                        <a:pt x="0" y="120417"/>
                      </a:cubicBezTo>
                      <a:cubicBezTo>
                        <a:pt x="0" y="30104"/>
                        <a:pt x="0" y="30104"/>
                        <a:pt x="0" y="30104"/>
                      </a:cubicBezTo>
                      <a:cubicBezTo>
                        <a:pt x="0" y="15052"/>
                        <a:pt x="14751" y="0"/>
                        <a:pt x="29506" y="0"/>
                      </a:cubicBezTo>
                      <a:cubicBezTo>
                        <a:pt x="63225" y="0"/>
                        <a:pt x="63225" y="0"/>
                        <a:pt x="63225" y="0"/>
                      </a:cubicBezTo>
                      <a:cubicBezTo>
                        <a:pt x="80088" y="0"/>
                        <a:pt x="92731" y="15052"/>
                        <a:pt x="92731" y="30104"/>
                      </a:cubicBezTo>
                      <a:cubicBezTo>
                        <a:pt x="92731" y="120417"/>
                        <a:pt x="92731" y="120417"/>
                        <a:pt x="92731" y="120417"/>
                      </a:cubicBezTo>
                      <a:cubicBezTo>
                        <a:pt x="92731" y="135469"/>
                        <a:pt x="80088" y="150521"/>
                        <a:pt x="63225" y="150521"/>
                      </a:cubicBezTo>
                      <a:close/>
                      <a:moveTo>
                        <a:pt x="29506" y="17205"/>
                      </a:moveTo>
                      <a:cubicBezTo>
                        <a:pt x="23183" y="17205"/>
                        <a:pt x="16859" y="23651"/>
                        <a:pt x="16859" y="30104"/>
                      </a:cubicBezTo>
                      <a:cubicBezTo>
                        <a:pt x="16859" y="120417"/>
                        <a:pt x="16859" y="120417"/>
                        <a:pt x="16859" y="120417"/>
                      </a:cubicBezTo>
                      <a:cubicBezTo>
                        <a:pt x="16859" y="126870"/>
                        <a:pt x="23183" y="133316"/>
                        <a:pt x="29506" y="133316"/>
                      </a:cubicBezTo>
                      <a:cubicBezTo>
                        <a:pt x="63225" y="133316"/>
                        <a:pt x="63225" y="133316"/>
                        <a:pt x="63225" y="133316"/>
                      </a:cubicBezTo>
                      <a:cubicBezTo>
                        <a:pt x="71656" y="133316"/>
                        <a:pt x="75872" y="126870"/>
                        <a:pt x="75872" y="120417"/>
                      </a:cubicBezTo>
                      <a:cubicBezTo>
                        <a:pt x="75872" y="30104"/>
                        <a:pt x="75872" y="30104"/>
                        <a:pt x="75872" y="30104"/>
                      </a:cubicBezTo>
                      <a:cubicBezTo>
                        <a:pt x="75872" y="23651"/>
                        <a:pt x="71656" y="17205"/>
                        <a:pt x="63225" y="17205"/>
                      </a:cubicBezTo>
                      <a:lnTo>
                        <a:pt x="29506" y="17205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FFC107"/>
                  </a:solidFill>
                  <a:miter/>
                </a:ln>
                <a:effectLst/>
              </p:spPr>
              <p:txBody>
                <a:bodyPr wrap="square" lIns="45720" tIns="45720" rIns="45720" bIns="45720" numCol="1" anchor="t"/>
                <a:lstStyle/>
                <a:p>
                  <a:pPr>
                    <a:defRPr sz="3600">
                      <a:latin typeface="等线" panose="02010600030101010101" charset="-122"/>
                      <a:ea typeface="等线" panose="02010600030101010101" charset="-122"/>
                    </a:defRPr>
                  </a:pPr>
                  <a:endParaRPr sz="1800"/>
                </a:p>
              </p:txBody>
            </p:sp>
            <p:sp>
              <p:nvSpPr>
                <p:cNvPr id="16" name="Shape 1007"/>
                <p:cNvSpPr/>
                <p:nvPr/>
              </p:nvSpPr>
              <p:spPr>
                <a:xfrm>
                  <a:off x="151578" y="168763"/>
                  <a:ext cx="92731" cy="389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2731" h="389529">
                      <a:moveTo>
                        <a:pt x="63225" y="389529"/>
                      </a:moveTo>
                      <a:cubicBezTo>
                        <a:pt x="29506" y="389529"/>
                        <a:pt x="29506" y="389529"/>
                        <a:pt x="29506" y="389529"/>
                      </a:cubicBezTo>
                      <a:cubicBezTo>
                        <a:pt x="12643" y="389529"/>
                        <a:pt x="0" y="374471"/>
                        <a:pt x="0" y="359395"/>
                      </a:cubicBezTo>
                      <a:cubicBezTo>
                        <a:pt x="0" y="30134"/>
                        <a:pt x="0" y="30134"/>
                        <a:pt x="0" y="30134"/>
                      </a:cubicBezTo>
                      <a:cubicBezTo>
                        <a:pt x="0" y="12912"/>
                        <a:pt x="12643" y="0"/>
                        <a:pt x="29506" y="0"/>
                      </a:cubicBezTo>
                      <a:cubicBezTo>
                        <a:pt x="63225" y="0"/>
                        <a:pt x="63225" y="0"/>
                        <a:pt x="63225" y="0"/>
                      </a:cubicBezTo>
                      <a:cubicBezTo>
                        <a:pt x="80088" y="0"/>
                        <a:pt x="92731" y="12912"/>
                        <a:pt x="92731" y="30134"/>
                      </a:cubicBezTo>
                      <a:cubicBezTo>
                        <a:pt x="92731" y="359395"/>
                        <a:pt x="92731" y="359395"/>
                        <a:pt x="92731" y="359395"/>
                      </a:cubicBezTo>
                      <a:cubicBezTo>
                        <a:pt x="92731" y="374471"/>
                        <a:pt x="80088" y="389529"/>
                        <a:pt x="63225" y="389529"/>
                      </a:cubicBezTo>
                      <a:close/>
                      <a:moveTo>
                        <a:pt x="29506" y="17222"/>
                      </a:moveTo>
                      <a:cubicBezTo>
                        <a:pt x="23183" y="17222"/>
                        <a:pt x="16859" y="23678"/>
                        <a:pt x="16859" y="30134"/>
                      </a:cubicBezTo>
                      <a:cubicBezTo>
                        <a:pt x="16859" y="359395"/>
                        <a:pt x="16859" y="359395"/>
                        <a:pt x="16859" y="359395"/>
                      </a:cubicBezTo>
                      <a:cubicBezTo>
                        <a:pt x="16859" y="365851"/>
                        <a:pt x="23183" y="372307"/>
                        <a:pt x="29506" y="372307"/>
                      </a:cubicBezTo>
                      <a:cubicBezTo>
                        <a:pt x="63225" y="372307"/>
                        <a:pt x="63225" y="372307"/>
                        <a:pt x="63225" y="372307"/>
                      </a:cubicBezTo>
                      <a:cubicBezTo>
                        <a:pt x="69548" y="372307"/>
                        <a:pt x="75872" y="365851"/>
                        <a:pt x="75872" y="359395"/>
                      </a:cubicBezTo>
                      <a:cubicBezTo>
                        <a:pt x="75872" y="30134"/>
                        <a:pt x="75872" y="30134"/>
                        <a:pt x="75872" y="30134"/>
                      </a:cubicBezTo>
                      <a:cubicBezTo>
                        <a:pt x="75872" y="23678"/>
                        <a:pt x="69548" y="17222"/>
                        <a:pt x="63225" y="17222"/>
                      </a:cubicBezTo>
                      <a:lnTo>
                        <a:pt x="29506" y="17222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FFC107"/>
                  </a:solidFill>
                  <a:miter/>
                </a:ln>
                <a:effectLst/>
              </p:spPr>
              <p:txBody>
                <a:bodyPr wrap="square" lIns="45720" tIns="45720" rIns="45720" bIns="45720" numCol="1" anchor="t"/>
                <a:lstStyle/>
                <a:p>
                  <a:pPr>
                    <a:defRPr sz="3600">
                      <a:latin typeface="等线" panose="02010600030101010101" charset="-122"/>
                      <a:ea typeface="等线" panose="02010600030101010101" charset="-122"/>
                    </a:defRPr>
                  </a:pPr>
                  <a:endParaRPr sz="1800"/>
                </a:p>
              </p:txBody>
            </p:sp>
            <p:sp>
              <p:nvSpPr>
                <p:cNvPr id="17" name="Shape 1008"/>
                <p:cNvSpPr/>
                <p:nvPr/>
              </p:nvSpPr>
              <p:spPr>
                <a:xfrm>
                  <a:off x="303157" y="291004"/>
                  <a:ext cx="90948" cy="2672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0948" h="267289">
                      <a:moveTo>
                        <a:pt x="61335" y="267289"/>
                      </a:moveTo>
                      <a:cubicBezTo>
                        <a:pt x="29613" y="267289"/>
                        <a:pt x="29613" y="267289"/>
                        <a:pt x="29613" y="267289"/>
                      </a:cubicBezTo>
                      <a:cubicBezTo>
                        <a:pt x="12691" y="267289"/>
                        <a:pt x="0" y="252204"/>
                        <a:pt x="0" y="237108"/>
                      </a:cubicBezTo>
                      <a:cubicBezTo>
                        <a:pt x="0" y="30181"/>
                        <a:pt x="0" y="30181"/>
                        <a:pt x="0" y="30181"/>
                      </a:cubicBezTo>
                      <a:cubicBezTo>
                        <a:pt x="0" y="15085"/>
                        <a:pt x="12691" y="0"/>
                        <a:pt x="29613" y="0"/>
                      </a:cubicBezTo>
                      <a:cubicBezTo>
                        <a:pt x="61335" y="0"/>
                        <a:pt x="61335" y="0"/>
                        <a:pt x="61335" y="0"/>
                      </a:cubicBezTo>
                      <a:cubicBezTo>
                        <a:pt x="78257" y="0"/>
                        <a:pt x="90948" y="15085"/>
                        <a:pt x="90948" y="30181"/>
                      </a:cubicBezTo>
                      <a:cubicBezTo>
                        <a:pt x="90948" y="237108"/>
                        <a:pt x="90948" y="237108"/>
                        <a:pt x="90948" y="237108"/>
                      </a:cubicBezTo>
                      <a:cubicBezTo>
                        <a:pt x="90948" y="252204"/>
                        <a:pt x="78257" y="267289"/>
                        <a:pt x="61335" y="267289"/>
                      </a:cubicBezTo>
                      <a:close/>
                      <a:moveTo>
                        <a:pt x="29613" y="17250"/>
                      </a:moveTo>
                      <a:cubicBezTo>
                        <a:pt x="21150" y="17250"/>
                        <a:pt x="16922" y="23710"/>
                        <a:pt x="16922" y="30181"/>
                      </a:cubicBezTo>
                      <a:cubicBezTo>
                        <a:pt x="16922" y="237108"/>
                        <a:pt x="16922" y="237108"/>
                        <a:pt x="16922" y="237108"/>
                      </a:cubicBezTo>
                      <a:cubicBezTo>
                        <a:pt x="16922" y="243579"/>
                        <a:pt x="21150" y="250039"/>
                        <a:pt x="29613" y="250039"/>
                      </a:cubicBezTo>
                      <a:cubicBezTo>
                        <a:pt x="61335" y="250039"/>
                        <a:pt x="61335" y="250039"/>
                        <a:pt x="61335" y="250039"/>
                      </a:cubicBezTo>
                      <a:cubicBezTo>
                        <a:pt x="69798" y="250039"/>
                        <a:pt x="74026" y="243579"/>
                        <a:pt x="74026" y="237108"/>
                      </a:cubicBezTo>
                      <a:cubicBezTo>
                        <a:pt x="74026" y="30181"/>
                        <a:pt x="74026" y="30181"/>
                        <a:pt x="74026" y="30181"/>
                      </a:cubicBezTo>
                      <a:cubicBezTo>
                        <a:pt x="74026" y="23710"/>
                        <a:pt x="69798" y="17250"/>
                        <a:pt x="61335" y="17250"/>
                      </a:cubicBezTo>
                      <a:lnTo>
                        <a:pt x="29613" y="1725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FFC107"/>
                  </a:solidFill>
                  <a:miter/>
                </a:ln>
                <a:effectLst/>
              </p:spPr>
              <p:txBody>
                <a:bodyPr wrap="square" lIns="45720" tIns="45720" rIns="45720" bIns="45720" numCol="1" anchor="t"/>
                <a:lstStyle/>
                <a:p>
                  <a:pPr>
                    <a:defRPr sz="3600">
                      <a:latin typeface="等线" panose="02010600030101010101" charset="-122"/>
                      <a:ea typeface="等线" panose="02010600030101010101" charset="-122"/>
                    </a:defRPr>
                  </a:pPr>
                  <a:endParaRPr sz="1800"/>
                </a:p>
              </p:txBody>
            </p:sp>
            <p:sp>
              <p:nvSpPr>
                <p:cNvPr id="18" name="Shape 1009"/>
                <p:cNvSpPr/>
                <p:nvPr/>
              </p:nvSpPr>
              <p:spPr>
                <a:xfrm>
                  <a:off x="452951" y="-1"/>
                  <a:ext cx="92731" cy="5582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2731" h="558294">
                      <a:moveTo>
                        <a:pt x="63225" y="558294"/>
                      </a:moveTo>
                      <a:cubicBezTo>
                        <a:pt x="29506" y="558294"/>
                        <a:pt x="29506" y="558294"/>
                        <a:pt x="29506" y="558294"/>
                      </a:cubicBezTo>
                      <a:cubicBezTo>
                        <a:pt x="12643" y="558294"/>
                        <a:pt x="0" y="543199"/>
                        <a:pt x="0" y="528105"/>
                      </a:cubicBezTo>
                      <a:cubicBezTo>
                        <a:pt x="0" y="30189"/>
                        <a:pt x="0" y="30189"/>
                        <a:pt x="0" y="30189"/>
                      </a:cubicBezTo>
                      <a:cubicBezTo>
                        <a:pt x="0" y="12923"/>
                        <a:pt x="12643" y="0"/>
                        <a:pt x="29506" y="0"/>
                      </a:cubicBezTo>
                      <a:cubicBezTo>
                        <a:pt x="63225" y="0"/>
                        <a:pt x="63225" y="0"/>
                        <a:pt x="63225" y="0"/>
                      </a:cubicBezTo>
                      <a:cubicBezTo>
                        <a:pt x="80088" y="0"/>
                        <a:pt x="92731" y="12923"/>
                        <a:pt x="92731" y="30189"/>
                      </a:cubicBezTo>
                      <a:cubicBezTo>
                        <a:pt x="92731" y="528105"/>
                        <a:pt x="92731" y="528105"/>
                        <a:pt x="92731" y="528105"/>
                      </a:cubicBezTo>
                      <a:cubicBezTo>
                        <a:pt x="92731" y="543199"/>
                        <a:pt x="80088" y="558294"/>
                        <a:pt x="63225" y="558294"/>
                      </a:cubicBezTo>
                      <a:close/>
                      <a:moveTo>
                        <a:pt x="29506" y="17240"/>
                      </a:moveTo>
                      <a:cubicBezTo>
                        <a:pt x="23183" y="17240"/>
                        <a:pt x="16859" y="23702"/>
                        <a:pt x="16859" y="30189"/>
                      </a:cubicBezTo>
                      <a:cubicBezTo>
                        <a:pt x="16859" y="528105"/>
                        <a:pt x="16859" y="528105"/>
                        <a:pt x="16859" y="528105"/>
                      </a:cubicBezTo>
                      <a:cubicBezTo>
                        <a:pt x="16859" y="534592"/>
                        <a:pt x="23183" y="541054"/>
                        <a:pt x="29506" y="541054"/>
                      </a:cubicBezTo>
                      <a:cubicBezTo>
                        <a:pt x="63225" y="541054"/>
                        <a:pt x="63225" y="541054"/>
                        <a:pt x="63225" y="541054"/>
                      </a:cubicBezTo>
                      <a:cubicBezTo>
                        <a:pt x="69548" y="541054"/>
                        <a:pt x="75872" y="534592"/>
                        <a:pt x="75872" y="528105"/>
                      </a:cubicBezTo>
                      <a:cubicBezTo>
                        <a:pt x="75872" y="30189"/>
                        <a:pt x="75872" y="30189"/>
                        <a:pt x="75872" y="30189"/>
                      </a:cubicBezTo>
                      <a:cubicBezTo>
                        <a:pt x="75872" y="23702"/>
                        <a:pt x="69548" y="17240"/>
                        <a:pt x="63225" y="17240"/>
                      </a:cubicBezTo>
                      <a:lnTo>
                        <a:pt x="29506" y="1724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FFC107"/>
                  </a:solidFill>
                  <a:miter/>
                </a:ln>
                <a:effectLst/>
              </p:spPr>
              <p:txBody>
                <a:bodyPr wrap="square" lIns="45720" tIns="45720" rIns="45720" bIns="45720" numCol="1" anchor="t"/>
                <a:lstStyle/>
                <a:p>
                  <a:pPr>
                    <a:defRPr sz="3600">
                      <a:latin typeface="等线" panose="02010600030101010101" charset="-122"/>
                      <a:ea typeface="等线" panose="02010600030101010101" charset="-122"/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19" name="Group 4"/>
            <p:cNvGrpSpPr/>
            <p:nvPr/>
          </p:nvGrpSpPr>
          <p:grpSpPr>
            <a:xfrm>
              <a:off x="7402" y="4723"/>
              <a:ext cx="5562" cy="2785"/>
              <a:chOff x="4642690" y="3450931"/>
              <a:chExt cx="3531864" cy="1768243"/>
            </a:xfrm>
          </p:grpSpPr>
          <p:sp>
            <p:nvSpPr>
              <p:cNvPr id="20" name="Freeform: Shape 12"/>
              <p:cNvSpPr/>
              <p:nvPr/>
            </p:nvSpPr>
            <p:spPr>
              <a:xfrm>
                <a:off x="4650178" y="3450931"/>
                <a:ext cx="3524376" cy="1768243"/>
              </a:xfrm>
              <a:custGeom>
                <a:avLst/>
                <a:gdLst>
                  <a:gd name="connsiteX0" fmla="*/ 0 w 3524376"/>
                  <a:gd name="connsiteY0" fmla="*/ 908343 h 1750076"/>
                  <a:gd name="connsiteX1" fmla="*/ 841733 w 3524376"/>
                  <a:gd name="connsiteY1" fmla="*/ 1750076 h 1750076"/>
                  <a:gd name="connsiteX2" fmla="*/ 3524376 w 3524376"/>
                  <a:gd name="connsiteY2" fmla="*/ 1750076 h 1750076"/>
                  <a:gd name="connsiteX3" fmla="*/ 1774300 w 3524376"/>
                  <a:gd name="connsiteY3" fmla="*/ 0 h 1750076"/>
                  <a:gd name="connsiteX4" fmla="*/ 0 w 3524376"/>
                  <a:gd name="connsiteY4" fmla="*/ 908343 h 1750076"/>
                  <a:gd name="connsiteX0-1" fmla="*/ 0 w 3524376"/>
                  <a:gd name="connsiteY0-2" fmla="*/ 938621 h 1780354"/>
                  <a:gd name="connsiteX1-3" fmla="*/ 841733 w 3524376"/>
                  <a:gd name="connsiteY1-4" fmla="*/ 1780354 h 1780354"/>
                  <a:gd name="connsiteX2-5" fmla="*/ 3524376 w 3524376"/>
                  <a:gd name="connsiteY2-6" fmla="*/ 1780354 h 1780354"/>
                  <a:gd name="connsiteX3-7" fmla="*/ 1762189 w 3524376"/>
                  <a:gd name="connsiteY3-8" fmla="*/ 0 h 1780354"/>
                  <a:gd name="connsiteX4-9" fmla="*/ 0 w 3524376"/>
                  <a:gd name="connsiteY4-10" fmla="*/ 938621 h 1780354"/>
                  <a:gd name="connsiteX0-11" fmla="*/ 0 w 3524376"/>
                  <a:gd name="connsiteY0-12" fmla="*/ 926510 h 1768243"/>
                  <a:gd name="connsiteX1-13" fmla="*/ 841733 w 3524376"/>
                  <a:gd name="connsiteY1-14" fmla="*/ 1768243 h 1768243"/>
                  <a:gd name="connsiteX2-15" fmla="*/ 3524376 w 3524376"/>
                  <a:gd name="connsiteY2-16" fmla="*/ 1768243 h 1768243"/>
                  <a:gd name="connsiteX3-17" fmla="*/ 1744022 w 3524376"/>
                  <a:gd name="connsiteY3-18" fmla="*/ 0 h 1768243"/>
                  <a:gd name="connsiteX4-19" fmla="*/ 0 w 3524376"/>
                  <a:gd name="connsiteY4-20" fmla="*/ 926510 h 1768243"/>
                  <a:gd name="connsiteX0-21" fmla="*/ 0 w 3524376"/>
                  <a:gd name="connsiteY0-22" fmla="*/ 926510 h 1768243"/>
                  <a:gd name="connsiteX1-23" fmla="*/ 841733 w 3524376"/>
                  <a:gd name="connsiteY1-24" fmla="*/ 1768243 h 1768243"/>
                  <a:gd name="connsiteX2-25" fmla="*/ 3524376 w 3524376"/>
                  <a:gd name="connsiteY2-26" fmla="*/ 1768243 h 1768243"/>
                  <a:gd name="connsiteX3-27" fmla="*/ 1756133 w 3524376"/>
                  <a:gd name="connsiteY3-28" fmla="*/ 0 h 1768243"/>
                  <a:gd name="connsiteX4-29" fmla="*/ 0 w 3524376"/>
                  <a:gd name="connsiteY4-30" fmla="*/ 926510 h 17682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524376" h="1768243">
                    <a:moveTo>
                      <a:pt x="0" y="926510"/>
                    </a:moveTo>
                    <a:lnTo>
                      <a:pt x="841733" y="1768243"/>
                    </a:lnTo>
                    <a:lnTo>
                      <a:pt x="3524376" y="1768243"/>
                    </a:lnTo>
                    <a:lnTo>
                      <a:pt x="1756133" y="0"/>
                    </a:lnTo>
                    <a:lnTo>
                      <a:pt x="0" y="92651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6000">
                    <a:schemeClr val="accent4">
                      <a:alpha val="0"/>
                    </a:schemeClr>
                  </a:gs>
                </a:gsLst>
                <a:lin ang="30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Rectangle: Rounded Corners 30"/>
              <p:cNvSpPr/>
              <p:nvPr/>
            </p:nvSpPr>
            <p:spPr>
              <a:xfrm>
                <a:off x="4656138" y="3450931"/>
                <a:ext cx="1756229" cy="937436"/>
              </a:xfrm>
              <a:prstGeom prst="roundRect">
                <a:avLst>
                  <a:gd name="adj" fmla="val 0"/>
                </a:avLst>
              </a:prstGeom>
              <a:solidFill>
                <a:srgbClr val="FFC107"/>
              </a:solidFill>
              <a:ln>
                <a:noFill/>
              </a:ln>
              <a:effectLst>
                <a:outerShdw blurRad="914400" dist="165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2" name="Group 6"/>
              <p:cNvGrpSpPr/>
              <p:nvPr/>
            </p:nvGrpSpPr>
            <p:grpSpPr>
              <a:xfrm>
                <a:off x="5398811" y="3697391"/>
                <a:ext cx="270680" cy="194663"/>
                <a:chOff x="4542882" y="3034818"/>
                <a:chExt cx="270680" cy="194663"/>
              </a:xfrm>
              <a:solidFill>
                <a:schemeClr val="accent5"/>
              </a:solidFill>
            </p:grpSpPr>
            <p:sp>
              <p:nvSpPr>
                <p:cNvPr id="24" name="Shape 681"/>
                <p:cNvSpPr/>
                <p:nvPr/>
              </p:nvSpPr>
              <p:spPr>
                <a:xfrm>
                  <a:off x="4661062" y="3140938"/>
                  <a:ext cx="50728" cy="885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50728" h="88543">
                      <a:moveTo>
                        <a:pt x="25330" y="88543"/>
                      </a:moveTo>
                      <a:cubicBezTo>
                        <a:pt x="27433" y="88543"/>
                        <a:pt x="29536" y="86430"/>
                        <a:pt x="29536" y="84312"/>
                      </a:cubicBezTo>
                      <a:cubicBezTo>
                        <a:pt x="29536" y="12425"/>
                        <a:pt x="29536" y="12425"/>
                        <a:pt x="29536" y="12425"/>
                      </a:cubicBezTo>
                      <a:cubicBezTo>
                        <a:pt x="44256" y="24052"/>
                        <a:pt x="44256" y="24052"/>
                        <a:pt x="44256" y="24052"/>
                      </a:cubicBezTo>
                      <a:cubicBezTo>
                        <a:pt x="44256" y="25108"/>
                        <a:pt x="45308" y="25108"/>
                        <a:pt x="46359" y="25108"/>
                      </a:cubicBezTo>
                      <a:cubicBezTo>
                        <a:pt x="47411" y="25108"/>
                        <a:pt x="48462" y="24052"/>
                        <a:pt x="49513" y="22995"/>
                      </a:cubicBezTo>
                      <a:cubicBezTo>
                        <a:pt x="51616" y="21938"/>
                        <a:pt x="50565" y="18769"/>
                        <a:pt x="49513" y="17708"/>
                      </a:cubicBezTo>
                      <a:cubicBezTo>
                        <a:pt x="28484" y="793"/>
                        <a:pt x="28484" y="793"/>
                        <a:pt x="28484" y="793"/>
                      </a:cubicBezTo>
                      <a:cubicBezTo>
                        <a:pt x="26381" y="-263"/>
                        <a:pt x="24278" y="-263"/>
                        <a:pt x="23227" y="793"/>
                      </a:cubicBezTo>
                      <a:cubicBezTo>
                        <a:pt x="2198" y="17708"/>
                        <a:pt x="2198" y="17708"/>
                        <a:pt x="2198" y="17708"/>
                      </a:cubicBezTo>
                      <a:cubicBezTo>
                        <a:pt x="95" y="18769"/>
                        <a:pt x="-957" y="21938"/>
                        <a:pt x="1146" y="22995"/>
                      </a:cubicBezTo>
                      <a:cubicBezTo>
                        <a:pt x="2198" y="25108"/>
                        <a:pt x="5352" y="26169"/>
                        <a:pt x="7455" y="24052"/>
                      </a:cubicBezTo>
                      <a:cubicBezTo>
                        <a:pt x="21124" y="12425"/>
                        <a:pt x="21124" y="12425"/>
                        <a:pt x="21124" y="12425"/>
                      </a:cubicBezTo>
                      <a:cubicBezTo>
                        <a:pt x="21124" y="84312"/>
                        <a:pt x="21124" y="84312"/>
                        <a:pt x="21124" y="84312"/>
                      </a:cubicBezTo>
                      <a:cubicBezTo>
                        <a:pt x="21124" y="86430"/>
                        <a:pt x="23227" y="88543"/>
                        <a:pt x="25330" y="88543"/>
                      </a:cubicBezTo>
                      <a:close/>
                    </a:path>
                  </a:pathLst>
                </a:custGeom>
                <a:grpFill/>
                <a:ln w="12700">
                  <a:miter/>
                </a:ln>
              </p:spPr>
              <p:txBody>
                <a:bodyPr tIns="45720" bIns="45720"/>
                <a:lstStyle/>
                <a:p>
                  <a:pPr>
                    <a:defRPr sz="3600">
                      <a:latin typeface="等线" panose="02010600030101010101" charset="-122"/>
                      <a:ea typeface="等线" panose="02010600030101010101" charset="-122"/>
                    </a:defRPr>
                  </a:pPr>
                  <a:endParaRPr sz="1800"/>
                </a:p>
              </p:txBody>
            </p:sp>
            <p:sp>
              <p:nvSpPr>
                <p:cNvPr id="25" name="Shape 683"/>
                <p:cNvSpPr/>
                <p:nvPr/>
              </p:nvSpPr>
              <p:spPr>
                <a:xfrm>
                  <a:off x="4542882" y="3034818"/>
                  <a:ext cx="270680" cy="1605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70680" h="160562">
                      <a:moveTo>
                        <a:pt x="46517" y="160562"/>
                      </a:moveTo>
                      <a:cubicBezTo>
                        <a:pt x="97269" y="160562"/>
                        <a:pt x="97269" y="160562"/>
                        <a:pt x="97269" y="160562"/>
                      </a:cubicBezTo>
                      <a:cubicBezTo>
                        <a:pt x="99387" y="160562"/>
                        <a:pt x="101505" y="158451"/>
                        <a:pt x="101505" y="156340"/>
                      </a:cubicBezTo>
                      <a:cubicBezTo>
                        <a:pt x="101505" y="154221"/>
                        <a:pt x="99387" y="152110"/>
                        <a:pt x="97269" y="152110"/>
                      </a:cubicBezTo>
                      <a:cubicBezTo>
                        <a:pt x="46517" y="152110"/>
                        <a:pt x="46517" y="152110"/>
                        <a:pt x="46517" y="152110"/>
                      </a:cubicBezTo>
                      <a:cubicBezTo>
                        <a:pt x="25376" y="152110"/>
                        <a:pt x="8459" y="135207"/>
                        <a:pt x="8459" y="114081"/>
                      </a:cubicBezTo>
                      <a:cubicBezTo>
                        <a:pt x="8459" y="92955"/>
                        <a:pt x="26429" y="76059"/>
                        <a:pt x="47582" y="76059"/>
                      </a:cubicBezTo>
                      <a:cubicBezTo>
                        <a:pt x="58159" y="76059"/>
                        <a:pt x="58159" y="76059"/>
                        <a:pt x="58159" y="76059"/>
                      </a:cubicBezTo>
                      <a:cubicBezTo>
                        <a:pt x="59211" y="72885"/>
                        <a:pt x="59211" y="72885"/>
                        <a:pt x="59211" y="72885"/>
                      </a:cubicBezTo>
                      <a:cubicBezTo>
                        <a:pt x="66617" y="35918"/>
                        <a:pt x="102558" y="8452"/>
                        <a:pt x="143799" y="8452"/>
                      </a:cubicBezTo>
                      <a:cubicBezTo>
                        <a:pt x="190316" y="8452"/>
                        <a:pt x="228386" y="44363"/>
                        <a:pt x="228386" y="88733"/>
                      </a:cubicBezTo>
                      <a:cubicBezTo>
                        <a:pt x="228386" y="92955"/>
                        <a:pt x="228386" y="92955"/>
                        <a:pt x="228386" y="92955"/>
                      </a:cubicBezTo>
                      <a:cubicBezTo>
                        <a:pt x="232609" y="92955"/>
                        <a:pt x="232609" y="92955"/>
                        <a:pt x="232609" y="92955"/>
                      </a:cubicBezTo>
                      <a:cubicBezTo>
                        <a:pt x="249527" y="92955"/>
                        <a:pt x="262221" y="105636"/>
                        <a:pt x="262221" y="122533"/>
                      </a:cubicBezTo>
                      <a:cubicBezTo>
                        <a:pt x="262221" y="139436"/>
                        <a:pt x="249527" y="152110"/>
                        <a:pt x="232609" y="152110"/>
                      </a:cubicBezTo>
                      <a:cubicBezTo>
                        <a:pt x="190316" y="152110"/>
                        <a:pt x="190316" y="152110"/>
                        <a:pt x="190316" y="152110"/>
                      </a:cubicBezTo>
                      <a:cubicBezTo>
                        <a:pt x="188210" y="152110"/>
                        <a:pt x="186093" y="154221"/>
                        <a:pt x="186093" y="156340"/>
                      </a:cubicBezTo>
                      <a:cubicBezTo>
                        <a:pt x="186093" y="158451"/>
                        <a:pt x="188210" y="160562"/>
                        <a:pt x="190316" y="160562"/>
                      </a:cubicBezTo>
                      <a:cubicBezTo>
                        <a:pt x="232609" y="160562"/>
                        <a:pt x="232609" y="160562"/>
                        <a:pt x="232609" y="160562"/>
                      </a:cubicBezTo>
                      <a:cubicBezTo>
                        <a:pt x="253763" y="160562"/>
                        <a:pt x="270680" y="143658"/>
                        <a:pt x="270680" y="122533"/>
                      </a:cubicBezTo>
                      <a:cubicBezTo>
                        <a:pt x="270680" y="102462"/>
                        <a:pt x="255880" y="86622"/>
                        <a:pt x="236845" y="84503"/>
                      </a:cubicBezTo>
                      <a:cubicBezTo>
                        <a:pt x="234727" y="38029"/>
                        <a:pt x="193499" y="0"/>
                        <a:pt x="143799" y="0"/>
                      </a:cubicBezTo>
                      <a:cubicBezTo>
                        <a:pt x="100452" y="0"/>
                        <a:pt x="61329" y="28522"/>
                        <a:pt x="51805" y="67607"/>
                      </a:cubicBezTo>
                      <a:cubicBezTo>
                        <a:pt x="47582" y="67607"/>
                        <a:pt x="47582" y="67607"/>
                        <a:pt x="47582" y="67607"/>
                      </a:cubicBezTo>
                      <a:cubicBezTo>
                        <a:pt x="21153" y="67607"/>
                        <a:pt x="0" y="88733"/>
                        <a:pt x="0" y="114081"/>
                      </a:cubicBezTo>
                      <a:cubicBezTo>
                        <a:pt x="0" y="140492"/>
                        <a:pt x="20088" y="160562"/>
                        <a:pt x="46517" y="160562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rgbClr val="2842A2"/>
                  </a:solidFill>
                  <a:miter/>
                </a:ln>
              </p:spPr>
              <p:txBody>
                <a:bodyPr tIns="45720" bIns="45720"/>
                <a:lstStyle/>
                <a:p>
                  <a:pPr>
                    <a:defRPr sz="3600">
                      <a:latin typeface="等线" panose="02010600030101010101" charset="-122"/>
                      <a:ea typeface="等线" panose="02010600030101010101" charset="-122"/>
                    </a:defRPr>
                  </a:pPr>
                  <a:endParaRPr sz="1800"/>
                </a:p>
              </p:txBody>
            </p:sp>
          </p:grpSp>
          <p:sp>
            <p:nvSpPr>
              <p:cNvPr id="23" name="TextBox 23"/>
              <p:cNvSpPr txBox="1"/>
              <p:nvPr/>
            </p:nvSpPr>
            <p:spPr>
              <a:xfrm>
                <a:off x="4642690" y="3935098"/>
                <a:ext cx="178312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accent4"/>
                    </a:solidFill>
                    <a:latin typeface="Adobe Garamond Pro"/>
                  </a:defRPr>
                </a:lvl1pPr>
              </a:lstStyle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effectLst>
                      <a:outerShdw blurRad="38100" dist="127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Microsoft YaHei UI" panose="020B0503020204020204" charset="-122"/>
                    <a:ea typeface="Microsoft YaHei UI" panose="020B0503020204020204" charset="-122"/>
                  </a:rPr>
                  <a:t>创新和协作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38100" dist="127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endParaRPr>
              </a:p>
            </p:txBody>
          </p:sp>
        </p:grpSp>
        <p:grpSp>
          <p:nvGrpSpPr>
            <p:cNvPr id="26" name="Group 8"/>
            <p:cNvGrpSpPr/>
            <p:nvPr/>
          </p:nvGrpSpPr>
          <p:grpSpPr>
            <a:xfrm>
              <a:off x="7441" y="6934"/>
              <a:ext cx="5550" cy="2785"/>
              <a:chOff x="4650178" y="5213119"/>
              <a:chExt cx="3524376" cy="1768243"/>
            </a:xfrm>
          </p:grpSpPr>
          <p:sp>
            <p:nvSpPr>
              <p:cNvPr id="27" name="Freeform: Shape 13"/>
              <p:cNvSpPr/>
              <p:nvPr/>
            </p:nvSpPr>
            <p:spPr>
              <a:xfrm>
                <a:off x="4650178" y="5213119"/>
                <a:ext cx="3524376" cy="1768243"/>
              </a:xfrm>
              <a:custGeom>
                <a:avLst/>
                <a:gdLst>
                  <a:gd name="connsiteX0" fmla="*/ 0 w 3524376"/>
                  <a:gd name="connsiteY0" fmla="*/ 908343 h 1750076"/>
                  <a:gd name="connsiteX1" fmla="*/ 841733 w 3524376"/>
                  <a:gd name="connsiteY1" fmla="*/ 1750076 h 1750076"/>
                  <a:gd name="connsiteX2" fmla="*/ 3524376 w 3524376"/>
                  <a:gd name="connsiteY2" fmla="*/ 1750076 h 1750076"/>
                  <a:gd name="connsiteX3" fmla="*/ 1774300 w 3524376"/>
                  <a:gd name="connsiteY3" fmla="*/ 0 h 1750076"/>
                  <a:gd name="connsiteX4" fmla="*/ 0 w 3524376"/>
                  <a:gd name="connsiteY4" fmla="*/ 908343 h 1750076"/>
                  <a:gd name="connsiteX0-1" fmla="*/ 0 w 3524376"/>
                  <a:gd name="connsiteY0-2" fmla="*/ 938621 h 1780354"/>
                  <a:gd name="connsiteX1-3" fmla="*/ 841733 w 3524376"/>
                  <a:gd name="connsiteY1-4" fmla="*/ 1780354 h 1780354"/>
                  <a:gd name="connsiteX2-5" fmla="*/ 3524376 w 3524376"/>
                  <a:gd name="connsiteY2-6" fmla="*/ 1780354 h 1780354"/>
                  <a:gd name="connsiteX3-7" fmla="*/ 1762189 w 3524376"/>
                  <a:gd name="connsiteY3-8" fmla="*/ 0 h 1780354"/>
                  <a:gd name="connsiteX4-9" fmla="*/ 0 w 3524376"/>
                  <a:gd name="connsiteY4-10" fmla="*/ 938621 h 1780354"/>
                  <a:gd name="connsiteX0-11" fmla="*/ 0 w 3524376"/>
                  <a:gd name="connsiteY0-12" fmla="*/ 926510 h 1768243"/>
                  <a:gd name="connsiteX1-13" fmla="*/ 841733 w 3524376"/>
                  <a:gd name="connsiteY1-14" fmla="*/ 1768243 h 1768243"/>
                  <a:gd name="connsiteX2-15" fmla="*/ 3524376 w 3524376"/>
                  <a:gd name="connsiteY2-16" fmla="*/ 1768243 h 1768243"/>
                  <a:gd name="connsiteX3-17" fmla="*/ 1744022 w 3524376"/>
                  <a:gd name="connsiteY3-18" fmla="*/ 0 h 1768243"/>
                  <a:gd name="connsiteX4-19" fmla="*/ 0 w 3524376"/>
                  <a:gd name="connsiteY4-20" fmla="*/ 926510 h 1768243"/>
                  <a:gd name="connsiteX0-21" fmla="*/ 0 w 3524376"/>
                  <a:gd name="connsiteY0-22" fmla="*/ 926510 h 1768243"/>
                  <a:gd name="connsiteX1-23" fmla="*/ 841733 w 3524376"/>
                  <a:gd name="connsiteY1-24" fmla="*/ 1768243 h 1768243"/>
                  <a:gd name="connsiteX2-25" fmla="*/ 3524376 w 3524376"/>
                  <a:gd name="connsiteY2-26" fmla="*/ 1768243 h 1768243"/>
                  <a:gd name="connsiteX3-27" fmla="*/ 1756133 w 3524376"/>
                  <a:gd name="connsiteY3-28" fmla="*/ 0 h 1768243"/>
                  <a:gd name="connsiteX4-29" fmla="*/ 0 w 3524376"/>
                  <a:gd name="connsiteY4-30" fmla="*/ 926510 h 17682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524376" h="1768243">
                    <a:moveTo>
                      <a:pt x="0" y="926510"/>
                    </a:moveTo>
                    <a:lnTo>
                      <a:pt x="841733" y="1768243"/>
                    </a:lnTo>
                    <a:lnTo>
                      <a:pt x="3524376" y="1768243"/>
                    </a:lnTo>
                    <a:lnTo>
                      <a:pt x="1756133" y="0"/>
                    </a:lnTo>
                    <a:lnTo>
                      <a:pt x="0" y="92651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6000">
                    <a:schemeClr val="accent5">
                      <a:alpha val="0"/>
                    </a:schemeClr>
                  </a:gs>
                </a:gsLst>
                <a:lin ang="4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8" name="Rectangle: Rounded Corners 31"/>
              <p:cNvSpPr/>
              <p:nvPr/>
            </p:nvSpPr>
            <p:spPr>
              <a:xfrm>
                <a:off x="4656137" y="5213119"/>
                <a:ext cx="1756229" cy="937436"/>
              </a:xfrm>
              <a:prstGeom prst="roundRect">
                <a:avLst>
                  <a:gd name="adj" fmla="val 0"/>
                </a:avLst>
              </a:prstGeom>
              <a:solidFill>
                <a:srgbClr val="2842A2"/>
              </a:solidFill>
              <a:ln>
                <a:noFill/>
              </a:ln>
              <a:effectLst>
                <a:outerShdw blurRad="914400" dist="165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Shape 909"/>
              <p:cNvSpPr/>
              <p:nvPr/>
            </p:nvSpPr>
            <p:spPr>
              <a:xfrm>
                <a:off x="5382591" y="5480071"/>
                <a:ext cx="269569" cy="202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69569" h="202288">
                    <a:moveTo>
                      <a:pt x="8424" y="84287"/>
                    </a:moveTo>
                    <a:cubicBezTo>
                      <a:pt x="8424" y="118001"/>
                      <a:pt x="8424" y="118001"/>
                      <a:pt x="8424" y="118001"/>
                    </a:cubicBezTo>
                    <a:cubicBezTo>
                      <a:pt x="8424" y="120109"/>
                      <a:pt x="6315" y="122216"/>
                      <a:pt x="4206" y="122216"/>
                    </a:cubicBezTo>
                    <a:cubicBezTo>
                      <a:pt x="2109" y="122216"/>
                      <a:pt x="0" y="120109"/>
                      <a:pt x="0" y="118001"/>
                    </a:cubicBezTo>
                    <a:cubicBezTo>
                      <a:pt x="0" y="84287"/>
                      <a:pt x="0" y="84287"/>
                      <a:pt x="0" y="84287"/>
                    </a:cubicBezTo>
                    <a:cubicBezTo>
                      <a:pt x="0" y="82180"/>
                      <a:pt x="2109" y="80072"/>
                      <a:pt x="4206" y="80072"/>
                    </a:cubicBezTo>
                    <a:cubicBezTo>
                      <a:pt x="6315" y="80072"/>
                      <a:pt x="8424" y="82180"/>
                      <a:pt x="8424" y="84287"/>
                    </a:cubicBezTo>
                    <a:close/>
                    <a:moveTo>
                      <a:pt x="37914" y="42143"/>
                    </a:moveTo>
                    <a:cubicBezTo>
                      <a:pt x="35805" y="42143"/>
                      <a:pt x="33696" y="44251"/>
                      <a:pt x="33696" y="46358"/>
                    </a:cubicBezTo>
                    <a:cubicBezTo>
                      <a:pt x="33696" y="151716"/>
                      <a:pt x="33696" y="151716"/>
                      <a:pt x="33696" y="151716"/>
                    </a:cubicBezTo>
                    <a:cubicBezTo>
                      <a:pt x="33696" y="153823"/>
                      <a:pt x="35805" y="155930"/>
                      <a:pt x="37914" y="155930"/>
                    </a:cubicBezTo>
                    <a:cubicBezTo>
                      <a:pt x="40011" y="155930"/>
                      <a:pt x="42120" y="153823"/>
                      <a:pt x="42120" y="151716"/>
                    </a:cubicBezTo>
                    <a:cubicBezTo>
                      <a:pt x="42120" y="46358"/>
                      <a:pt x="42120" y="46358"/>
                      <a:pt x="42120" y="46358"/>
                    </a:cubicBezTo>
                    <a:cubicBezTo>
                      <a:pt x="42120" y="44251"/>
                      <a:pt x="40011" y="42143"/>
                      <a:pt x="37914" y="42143"/>
                    </a:cubicBezTo>
                    <a:close/>
                    <a:moveTo>
                      <a:pt x="101088" y="46358"/>
                    </a:moveTo>
                    <a:cubicBezTo>
                      <a:pt x="98979" y="46358"/>
                      <a:pt x="96883" y="48465"/>
                      <a:pt x="96883" y="50572"/>
                    </a:cubicBezTo>
                    <a:cubicBezTo>
                      <a:pt x="96883" y="147502"/>
                      <a:pt x="96883" y="147502"/>
                      <a:pt x="96883" y="147502"/>
                    </a:cubicBezTo>
                    <a:cubicBezTo>
                      <a:pt x="96883" y="149609"/>
                      <a:pt x="98979" y="151716"/>
                      <a:pt x="101088" y="151716"/>
                    </a:cubicBezTo>
                    <a:cubicBezTo>
                      <a:pt x="103198" y="151716"/>
                      <a:pt x="105307" y="149609"/>
                      <a:pt x="105307" y="147502"/>
                    </a:cubicBezTo>
                    <a:cubicBezTo>
                      <a:pt x="105307" y="50572"/>
                      <a:pt x="105307" y="50572"/>
                      <a:pt x="105307" y="50572"/>
                    </a:cubicBezTo>
                    <a:cubicBezTo>
                      <a:pt x="105307" y="48465"/>
                      <a:pt x="103198" y="46358"/>
                      <a:pt x="101088" y="46358"/>
                    </a:cubicBezTo>
                    <a:close/>
                    <a:moveTo>
                      <a:pt x="134785" y="75858"/>
                    </a:moveTo>
                    <a:cubicBezTo>
                      <a:pt x="132675" y="75858"/>
                      <a:pt x="130566" y="77965"/>
                      <a:pt x="130566" y="80072"/>
                    </a:cubicBezTo>
                    <a:cubicBezTo>
                      <a:pt x="130566" y="118001"/>
                      <a:pt x="130566" y="118001"/>
                      <a:pt x="130566" y="118001"/>
                    </a:cubicBezTo>
                    <a:cubicBezTo>
                      <a:pt x="130566" y="120109"/>
                      <a:pt x="132675" y="122216"/>
                      <a:pt x="134785" y="122216"/>
                    </a:cubicBezTo>
                    <a:cubicBezTo>
                      <a:pt x="136894" y="122216"/>
                      <a:pt x="139003" y="120109"/>
                      <a:pt x="139003" y="118001"/>
                    </a:cubicBezTo>
                    <a:cubicBezTo>
                      <a:pt x="139003" y="80072"/>
                      <a:pt x="139003" y="80072"/>
                      <a:pt x="139003" y="80072"/>
                    </a:cubicBezTo>
                    <a:cubicBezTo>
                      <a:pt x="139003" y="77965"/>
                      <a:pt x="136894" y="75858"/>
                      <a:pt x="134785" y="75858"/>
                    </a:cubicBezTo>
                    <a:close/>
                    <a:moveTo>
                      <a:pt x="164275" y="46358"/>
                    </a:moveTo>
                    <a:cubicBezTo>
                      <a:pt x="162166" y="46358"/>
                      <a:pt x="160057" y="48465"/>
                      <a:pt x="160057" y="50572"/>
                    </a:cubicBezTo>
                    <a:cubicBezTo>
                      <a:pt x="160057" y="147502"/>
                      <a:pt x="160057" y="147502"/>
                      <a:pt x="160057" y="147502"/>
                    </a:cubicBezTo>
                    <a:cubicBezTo>
                      <a:pt x="160057" y="149609"/>
                      <a:pt x="162166" y="151716"/>
                      <a:pt x="164275" y="151716"/>
                    </a:cubicBezTo>
                    <a:cubicBezTo>
                      <a:pt x="166371" y="151716"/>
                      <a:pt x="168481" y="149609"/>
                      <a:pt x="168481" y="147502"/>
                    </a:cubicBezTo>
                    <a:cubicBezTo>
                      <a:pt x="168481" y="50572"/>
                      <a:pt x="168481" y="50572"/>
                      <a:pt x="168481" y="50572"/>
                    </a:cubicBezTo>
                    <a:cubicBezTo>
                      <a:pt x="168481" y="48465"/>
                      <a:pt x="166371" y="46358"/>
                      <a:pt x="164275" y="46358"/>
                    </a:cubicBezTo>
                    <a:close/>
                    <a:moveTo>
                      <a:pt x="197971" y="4214"/>
                    </a:moveTo>
                    <a:cubicBezTo>
                      <a:pt x="195862" y="4214"/>
                      <a:pt x="193753" y="6322"/>
                      <a:pt x="193753" y="8429"/>
                    </a:cubicBezTo>
                    <a:cubicBezTo>
                      <a:pt x="193753" y="198074"/>
                      <a:pt x="193753" y="198074"/>
                      <a:pt x="193753" y="198074"/>
                    </a:cubicBezTo>
                    <a:cubicBezTo>
                      <a:pt x="193753" y="200181"/>
                      <a:pt x="195862" y="202288"/>
                      <a:pt x="197971" y="202288"/>
                    </a:cubicBezTo>
                    <a:cubicBezTo>
                      <a:pt x="200068" y="202288"/>
                      <a:pt x="202177" y="200181"/>
                      <a:pt x="202177" y="198074"/>
                    </a:cubicBezTo>
                    <a:cubicBezTo>
                      <a:pt x="202177" y="8429"/>
                      <a:pt x="202177" y="8429"/>
                      <a:pt x="202177" y="8429"/>
                    </a:cubicBezTo>
                    <a:cubicBezTo>
                      <a:pt x="202177" y="6322"/>
                      <a:pt x="200068" y="4214"/>
                      <a:pt x="197971" y="4214"/>
                    </a:cubicBezTo>
                    <a:close/>
                    <a:moveTo>
                      <a:pt x="67392" y="0"/>
                    </a:moveTo>
                    <a:cubicBezTo>
                      <a:pt x="65283" y="0"/>
                      <a:pt x="63186" y="2107"/>
                      <a:pt x="63186" y="4214"/>
                    </a:cubicBezTo>
                    <a:cubicBezTo>
                      <a:pt x="63186" y="198074"/>
                      <a:pt x="63186" y="198074"/>
                      <a:pt x="63186" y="198074"/>
                    </a:cubicBezTo>
                    <a:cubicBezTo>
                      <a:pt x="63186" y="200181"/>
                      <a:pt x="65283" y="202288"/>
                      <a:pt x="67392" y="202288"/>
                    </a:cubicBezTo>
                    <a:cubicBezTo>
                      <a:pt x="69501" y="202288"/>
                      <a:pt x="71611" y="200181"/>
                      <a:pt x="71611" y="198074"/>
                    </a:cubicBezTo>
                    <a:cubicBezTo>
                      <a:pt x="71611" y="4214"/>
                      <a:pt x="71611" y="4214"/>
                      <a:pt x="71611" y="4214"/>
                    </a:cubicBezTo>
                    <a:cubicBezTo>
                      <a:pt x="71611" y="2107"/>
                      <a:pt x="69501" y="0"/>
                      <a:pt x="67392" y="0"/>
                    </a:cubicBezTo>
                    <a:close/>
                    <a:moveTo>
                      <a:pt x="231667" y="46358"/>
                    </a:moveTo>
                    <a:cubicBezTo>
                      <a:pt x="229558" y="46358"/>
                      <a:pt x="227449" y="48465"/>
                      <a:pt x="227449" y="50572"/>
                    </a:cubicBezTo>
                    <a:cubicBezTo>
                      <a:pt x="227449" y="151716"/>
                      <a:pt x="227449" y="151716"/>
                      <a:pt x="227449" y="151716"/>
                    </a:cubicBezTo>
                    <a:cubicBezTo>
                      <a:pt x="227449" y="153823"/>
                      <a:pt x="229558" y="155930"/>
                      <a:pt x="231667" y="155930"/>
                    </a:cubicBezTo>
                    <a:cubicBezTo>
                      <a:pt x="233764" y="155930"/>
                      <a:pt x="235873" y="153823"/>
                      <a:pt x="235873" y="151716"/>
                    </a:cubicBezTo>
                    <a:cubicBezTo>
                      <a:pt x="235873" y="50572"/>
                      <a:pt x="235873" y="50572"/>
                      <a:pt x="235873" y="50572"/>
                    </a:cubicBezTo>
                    <a:cubicBezTo>
                      <a:pt x="235873" y="48465"/>
                      <a:pt x="233764" y="46358"/>
                      <a:pt x="231667" y="46358"/>
                    </a:cubicBezTo>
                    <a:close/>
                    <a:moveTo>
                      <a:pt x="265351" y="75858"/>
                    </a:moveTo>
                    <a:cubicBezTo>
                      <a:pt x="263254" y="75858"/>
                      <a:pt x="261145" y="77965"/>
                      <a:pt x="261145" y="80072"/>
                    </a:cubicBezTo>
                    <a:cubicBezTo>
                      <a:pt x="261145" y="122216"/>
                      <a:pt x="261145" y="122216"/>
                      <a:pt x="261145" y="122216"/>
                    </a:cubicBezTo>
                    <a:cubicBezTo>
                      <a:pt x="261145" y="124323"/>
                      <a:pt x="263254" y="126430"/>
                      <a:pt x="265351" y="126430"/>
                    </a:cubicBezTo>
                    <a:cubicBezTo>
                      <a:pt x="267460" y="126430"/>
                      <a:pt x="269569" y="124323"/>
                      <a:pt x="269569" y="122216"/>
                    </a:cubicBezTo>
                    <a:cubicBezTo>
                      <a:pt x="269569" y="80072"/>
                      <a:pt x="269569" y="80072"/>
                      <a:pt x="269569" y="80072"/>
                    </a:cubicBezTo>
                    <a:cubicBezTo>
                      <a:pt x="269569" y="77965"/>
                      <a:pt x="267460" y="75858"/>
                      <a:pt x="265351" y="7585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rgbClr val="FFC107"/>
                </a:solidFill>
                <a:miter/>
              </a:ln>
            </p:spPr>
            <p:txBody>
              <a:bodyPr tIns="45720" bIns="45720"/>
              <a:lstStyle/>
              <a:p>
                <a:pPr>
                  <a:defRPr sz="3600">
                    <a:latin typeface="等线" panose="02010600030101010101" charset="-122"/>
                    <a:ea typeface="等线" panose="02010600030101010101" charset="-122"/>
                  </a:defRPr>
                </a:pPr>
                <a:endParaRPr sz="1800"/>
              </a:p>
            </p:txBody>
          </p:sp>
          <p:sp>
            <p:nvSpPr>
              <p:cNvPr id="30" name="TextBox 25"/>
              <p:cNvSpPr txBox="1"/>
              <p:nvPr/>
            </p:nvSpPr>
            <p:spPr>
              <a:xfrm>
                <a:off x="4656138" y="5727908"/>
                <a:ext cx="178312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accent4"/>
                    </a:solidFill>
                    <a:latin typeface="Adobe Garamond Pro"/>
                  </a:defRPr>
                </a:lvl1pPr>
              </a:lstStyle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effectLst>
                      <a:outerShdw blurRad="38100" dist="127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Microsoft YaHei UI" panose="020B0503020204020204" charset="-122"/>
                    <a:ea typeface="Microsoft YaHei UI" panose="020B0503020204020204" charset="-122"/>
                  </a:rPr>
                  <a:t>用户导向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38100" dist="127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endParaRPr>
              </a:p>
            </p:txBody>
          </p:sp>
        </p:grpSp>
      </p:grpSp>
      <p:sp>
        <p:nvSpPr>
          <p:cNvPr id="46" name="Rectangle 26"/>
          <p:cNvSpPr/>
          <p:nvPr/>
        </p:nvSpPr>
        <p:spPr>
          <a:xfrm>
            <a:off x="6030595" y="769620"/>
            <a:ext cx="5290185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▫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我们团队有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前端开发工程师、安卓开发工程师、后端开发工程师、优秀的产品经理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，均较为了解并掌握市场主流的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先进的开发技术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，如Sprinboot、Vue等。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1" grpId="0"/>
      <p:bldP spid="32" grpId="0"/>
      <p:bldP spid="33" grpId="0"/>
      <p:bldP spid="46" grpId="1"/>
      <p:bldP spid="31" grpId="1"/>
      <p:bldP spid="32" grpId="1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441960" y="603885"/>
            <a:ext cx="13402310" cy="11989435"/>
            <a:chOff x="-1050" y="2204"/>
            <a:chExt cx="21106" cy="18881"/>
          </a:xfrm>
        </p:grpSpPr>
        <p:sp>
          <p:nvSpPr>
            <p:cNvPr id="4" name="椭圆 3"/>
            <p:cNvSpPr/>
            <p:nvPr/>
          </p:nvSpPr>
          <p:spPr>
            <a:xfrm>
              <a:off x="3890" y="6327"/>
              <a:ext cx="11037" cy="11037"/>
            </a:xfrm>
            <a:prstGeom prst="ellipse">
              <a:avLst/>
            </a:prstGeom>
            <a:solidFill>
              <a:srgbClr val="2842A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281" y="2204"/>
              <a:ext cx="8159" cy="8321"/>
              <a:chOff x="1342" y="-36"/>
              <a:chExt cx="8159" cy="8321"/>
            </a:xfrm>
          </p:grpSpPr>
          <p:sp>
            <p:nvSpPr>
              <p:cNvPr id="5" name="圆角矩形 4"/>
              <p:cNvSpPr/>
              <p:nvPr>
                <p:custDataLst>
                  <p:tags r:id="rId1"/>
                </p:custDataLst>
              </p:nvPr>
            </p:nvSpPr>
            <p:spPr>
              <a:xfrm>
                <a:off x="1763" y="1490"/>
                <a:ext cx="6110" cy="679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073" y="5525"/>
                <a:ext cx="5490" cy="27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sz="2400" b="1"/>
                  <a:t>创新点一</a:t>
                </a:r>
                <a:endParaRPr lang="zh-CN" altLang="en-US" sz="2400" b="1"/>
              </a:p>
              <a:p>
                <a:pPr algn="ctr"/>
                <a:r>
                  <a:rPr lang="zh-CN" altLang="en-US" sz="2400"/>
                  <a:t>功能高度集成，一站式解决诗词爱好者的各种需求</a:t>
                </a:r>
                <a:endParaRPr lang="zh-CN" altLang="en-US" sz="2400"/>
              </a:p>
            </p:txBody>
          </p:sp>
          <p:pic>
            <p:nvPicPr>
              <p:cNvPr id="13" name="图片 12" descr="移动端录入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1342" y="-36"/>
                <a:ext cx="8159" cy="694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 rot="5400000">
              <a:off x="14223" y="9001"/>
              <a:ext cx="5270" cy="6396"/>
              <a:chOff x="8120" y="-250"/>
              <a:chExt cx="5270" cy="6396"/>
            </a:xfrm>
            <a:effectLst/>
          </p:grpSpPr>
          <p:sp>
            <p:nvSpPr>
              <p:cNvPr id="6" name="圆角矩形 5"/>
              <p:cNvSpPr/>
              <p:nvPr>
                <p:custDataLst>
                  <p:tags r:id="rId5"/>
                </p:custDataLst>
              </p:nvPr>
            </p:nvSpPr>
            <p:spPr>
              <a:xfrm>
                <a:off x="8564" y="1273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785" y="4058"/>
                <a:ext cx="3940" cy="2088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:r>
                  <a:rPr lang="zh-CN" altLang="en-US" b="1"/>
                  <a:t>创新点二</a:t>
                </a:r>
                <a:endParaRPr lang="zh-CN" altLang="en-US" b="1"/>
              </a:p>
              <a:p>
                <a:pPr algn="ctr"/>
                <a:r>
                  <a:rPr lang="zh-CN" altLang="en-US"/>
                  <a:t>知识图谱-推荐算法，个性化推荐诗词，根据节假日、天气等推荐</a:t>
                </a:r>
                <a:endParaRPr lang="zh-CN" altLang="en-US"/>
              </a:p>
            </p:txBody>
          </p:sp>
          <p:pic>
            <p:nvPicPr>
              <p:cNvPr id="14" name="图片 13" descr="地质勘察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8120" y="-250"/>
                <a:ext cx="5270" cy="4980"/>
              </a:xfrm>
              <a:prstGeom prst="rect">
                <a:avLst/>
              </a:prstGeom>
            </p:spPr>
          </p:pic>
        </p:grpSp>
        <p:grpSp>
          <p:nvGrpSpPr>
            <p:cNvPr id="19" name="组合 18"/>
            <p:cNvGrpSpPr/>
            <p:nvPr/>
          </p:nvGrpSpPr>
          <p:grpSpPr>
            <a:xfrm rot="10800000">
              <a:off x="6281" y="14997"/>
              <a:ext cx="5294" cy="6088"/>
              <a:chOff x="14308" y="637"/>
              <a:chExt cx="5294" cy="6088"/>
            </a:xfrm>
          </p:grpSpPr>
          <p:sp>
            <p:nvSpPr>
              <p:cNvPr id="7" name="圆角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14308" y="1853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4581" y="4583"/>
                <a:ext cx="3837" cy="18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b="1"/>
                  <a:t>创新点三</a:t>
                </a:r>
                <a:endParaRPr lang="zh-CN" altLang="en-US" b="1"/>
              </a:p>
              <a:p>
                <a:pPr algn="ctr"/>
                <a:r>
                  <a:rPr lang="zh-CN" altLang="en-US"/>
                  <a:t>融入社区元素，个性化推荐社区文章，增加应用黏度</a:t>
                </a:r>
                <a:endParaRPr lang="zh-CN" altLang="en-US"/>
              </a:p>
            </p:txBody>
          </p:sp>
          <p:pic>
            <p:nvPicPr>
              <p:cNvPr id="15" name="图片 14" descr="数据交付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14308" y="637"/>
                <a:ext cx="5294" cy="5001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 rot="16200000">
              <a:off x="-359" y="9073"/>
              <a:ext cx="5070" cy="6452"/>
              <a:chOff x="3345" y="5638"/>
              <a:chExt cx="5070" cy="6452"/>
            </a:xfrm>
          </p:grpSpPr>
          <p:sp>
            <p:nvSpPr>
              <p:cNvPr id="8" name="圆角矩形 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690" y="6872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878" y="9748"/>
                <a:ext cx="4194" cy="23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b="1"/>
                  <a:t>创新点四</a:t>
                </a:r>
                <a:endParaRPr lang="zh-CN" altLang="en-US" b="1"/>
              </a:p>
              <a:p>
                <a:pPr algn="ctr"/>
                <a:r>
                  <a:rPr lang="zh-CN" altLang="en-US"/>
                  <a:t>基于大语言模型的创作诗人</a:t>
                </a:r>
                <a:endParaRPr lang="zh-CN" altLang="en-US"/>
              </a:p>
            </p:txBody>
          </p:sp>
          <p:pic>
            <p:nvPicPr>
              <p:cNvPr id="16" name="图片 15" descr="云端存储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16"/>
              <a:stretch>
                <a:fillRect/>
              </a:stretch>
            </p:blipFill>
            <p:spPr>
              <a:xfrm>
                <a:off x="3345" y="5638"/>
                <a:ext cx="5071" cy="4791"/>
              </a:xfrm>
              <a:prstGeom prst="rect">
                <a:avLst/>
              </a:prstGeom>
            </p:spPr>
          </p:pic>
        </p:grpSp>
      </p:grpSp>
      <p:sp>
        <p:nvSpPr>
          <p:cNvPr id="22" name="矩形 21"/>
          <p:cNvSpPr/>
          <p:nvPr/>
        </p:nvSpPr>
        <p:spPr>
          <a:xfrm>
            <a:off x="-441960" y="267335"/>
            <a:ext cx="4674870" cy="11785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 b="1">
                <a:solidFill>
                  <a:schemeClr val="accent4"/>
                </a:solidFill>
                <a:effectLst/>
              </a:rPr>
              <a:t>差异化方法</a:t>
            </a:r>
            <a:endParaRPr lang="zh-CN" altLang="en-US" sz="48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 rot="16200000">
            <a:off x="-343852" y="817563"/>
            <a:ext cx="13206095" cy="11873865"/>
            <a:chOff x="-1050" y="2386"/>
            <a:chExt cx="20797" cy="18699"/>
          </a:xfrm>
        </p:grpSpPr>
        <p:sp>
          <p:nvSpPr>
            <p:cNvPr id="4" name="椭圆 3"/>
            <p:cNvSpPr/>
            <p:nvPr/>
          </p:nvSpPr>
          <p:spPr>
            <a:xfrm>
              <a:off x="3890" y="6327"/>
              <a:ext cx="11037" cy="11037"/>
            </a:xfrm>
            <a:prstGeom prst="ellipse">
              <a:avLst/>
            </a:prstGeom>
            <a:solidFill>
              <a:srgbClr val="2842A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69" y="2386"/>
              <a:ext cx="5386" cy="6672"/>
              <a:chOff x="2130" y="146"/>
              <a:chExt cx="5386" cy="6672"/>
            </a:xfrm>
          </p:grpSpPr>
          <p:sp>
            <p:nvSpPr>
              <p:cNvPr id="5" name="圆角矩形 4"/>
              <p:cNvSpPr/>
              <p:nvPr>
                <p:custDataLst>
                  <p:tags r:id="rId1"/>
                </p:custDataLst>
              </p:nvPr>
            </p:nvSpPr>
            <p:spPr>
              <a:xfrm>
                <a:off x="2254" y="1490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418" y="4058"/>
                <a:ext cx="3946" cy="27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b="1"/>
                  <a:t>创新点一</a:t>
                </a:r>
                <a:endParaRPr lang="zh-CN" altLang="en-US" b="1"/>
              </a:p>
              <a:p>
                <a:pPr algn="ctr"/>
                <a:r>
                  <a:rPr lang="zh-CN" altLang="en-US"/>
                  <a:t>功能高度集成，一站式解决诗词爱好者的各种需求</a:t>
                </a:r>
                <a:endParaRPr lang="zh-CN" altLang="en-US"/>
              </a:p>
            </p:txBody>
          </p:sp>
          <p:pic>
            <p:nvPicPr>
              <p:cNvPr id="13" name="图片 12" descr="移动端录入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2130" y="146"/>
                <a:ext cx="5387" cy="4584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 rot="5400000">
              <a:off x="12012" y="7515"/>
              <a:ext cx="7026" cy="8444"/>
              <a:chOff x="6780" y="59"/>
              <a:chExt cx="7026" cy="8444"/>
            </a:xfrm>
            <a:effectLst/>
          </p:grpSpPr>
          <p:sp>
            <p:nvSpPr>
              <p:cNvPr id="6" name="圆角矩形 5"/>
              <p:cNvSpPr/>
              <p:nvPr>
                <p:custDataLst>
                  <p:tags r:id="rId5"/>
                </p:custDataLst>
              </p:nvPr>
            </p:nvSpPr>
            <p:spPr>
              <a:xfrm>
                <a:off x="7411" y="1953"/>
                <a:ext cx="5890" cy="65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104" y="5512"/>
                <a:ext cx="4753" cy="2088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:r>
                  <a:rPr lang="zh-CN" altLang="en-US" sz="2400" b="1"/>
                  <a:t>创新点二</a:t>
                </a:r>
                <a:endParaRPr lang="zh-CN" altLang="en-US" sz="2400" b="1"/>
              </a:p>
              <a:p>
                <a:pPr algn="ctr"/>
                <a:r>
                  <a:rPr lang="zh-CN" altLang="en-US" sz="2400"/>
                  <a:t>知识图谱-推荐算法，个性化推荐诗词，根据节假日、天气等推荐</a:t>
                </a:r>
                <a:endParaRPr lang="zh-CN" altLang="en-US" sz="2400"/>
              </a:p>
            </p:txBody>
          </p:sp>
          <p:pic>
            <p:nvPicPr>
              <p:cNvPr id="14" name="图片 13" descr="地质勘察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6780" y="59"/>
                <a:ext cx="7026" cy="6639"/>
              </a:xfrm>
              <a:prstGeom prst="rect">
                <a:avLst/>
              </a:prstGeom>
            </p:spPr>
          </p:pic>
        </p:grpSp>
        <p:grpSp>
          <p:nvGrpSpPr>
            <p:cNvPr id="19" name="组合 18"/>
            <p:cNvGrpSpPr/>
            <p:nvPr/>
          </p:nvGrpSpPr>
          <p:grpSpPr>
            <a:xfrm rot="10800000">
              <a:off x="6281" y="14997"/>
              <a:ext cx="5294" cy="6088"/>
              <a:chOff x="14308" y="637"/>
              <a:chExt cx="5294" cy="6088"/>
            </a:xfrm>
          </p:grpSpPr>
          <p:sp>
            <p:nvSpPr>
              <p:cNvPr id="7" name="圆角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14308" y="1853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4581" y="4583"/>
                <a:ext cx="3837" cy="18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b="1"/>
                  <a:t>创新点三</a:t>
                </a:r>
                <a:endParaRPr lang="zh-CN" altLang="en-US" b="1"/>
              </a:p>
              <a:p>
                <a:pPr algn="ctr"/>
                <a:r>
                  <a:rPr lang="zh-CN" altLang="en-US"/>
                  <a:t>融入社区元素，个性化推荐社区文章，增加应用黏度</a:t>
                </a:r>
                <a:endParaRPr lang="zh-CN" altLang="en-US"/>
              </a:p>
            </p:txBody>
          </p:sp>
          <p:pic>
            <p:nvPicPr>
              <p:cNvPr id="15" name="图片 14" descr="数据交付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14308" y="637"/>
                <a:ext cx="5294" cy="5001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 rot="16200000">
              <a:off x="-359" y="9073"/>
              <a:ext cx="5070" cy="6452"/>
              <a:chOff x="3345" y="5638"/>
              <a:chExt cx="5070" cy="6452"/>
            </a:xfrm>
          </p:grpSpPr>
          <p:sp>
            <p:nvSpPr>
              <p:cNvPr id="8" name="圆角矩形 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690" y="6872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878" y="9748"/>
                <a:ext cx="4194" cy="23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b="1"/>
                  <a:t>创新点四</a:t>
                </a:r>
                <a:endParaRPr lang="zh-CN" altLang="en-US" b="1"/>
              </a:p>
              <a:p>
                <a:pPr algn="ctr"/>
                <a:r>
                  <a:rPr lang="zh-CN" altLang="en-US"/>
                  <a:t>基于大语言模型的创作诗人</a:t>
                </a:r>
                <a:endParaRPr lang="zh-CN" altLang="en-US"/>
              </a:p>
            </p:txBody>
          </p:sp>
          <p:pic>
            <p:nvPicPr>
              <p:cNvPr id="16" name="图片 15" descr="云端存储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16"/>
              <a:stretch>
                <a:fillRect/>
              </a:stretch>
            </p:blipFill>
            <p:spPr>
              <a:xfrm>
                <a:off x="3345" y="5638"/>
                <a:ext cx="5071" cy="4791"/>
              </a:xfrm>
              <a:prstGeom prst="rect">
                <a:avLst/>
              </a:prstGeom>
            </p:spPr>
          </p:pic>
        </p:grpSp>
      </p:grpSp>
      <p:sp>
        <p:nvSpPr>
          <p:cNvPr id="22" name="矩形 21"/>
          <p:cNvSpPr/>
          <p:nvPr/>
        </p:nvSpPr>
        <p:spPr>
          <a:xfrm>
            <a:off x="-441960" y="267335"/>
            <a:ext cx="4674870" cy="11785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 b="1">
                <a:solidFill>
                  <a:schemeClr val="accent4"/>
                </a:solidFill>
                <a:effectLst/>
              </a:rPr>
              <a:t>差异化方法</a:t>
            </a:r>
            <a:endParaRPr lang="zh-CN" altLang="en-US" sz="48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 rot="10800000">
            <a:off x="-441960" y="267335"/>
            <a:ext cx="13402310" cy="12325985"/>
            <a:chOff x="-1050" y="2386"/>
            <a:chExt cx="21106" cy="19411"/>
          </a:xfrm>
        </p:grpSpPr>
        <p:sp>
          <p:nvSpPr>
            <p:cNvPr id="4" name="椭圆 3"/>
            <p:cNvSpPr/>
            <p:nvPr/>
          </p:nvSpPr>
          <p:spPr>
            <a:xfrm>
              <a:off x="3890" y="6327"/>
              <a:ext cx="11037" cy="11037"/>
            </a:xfrm>
            <a:prstGeom prst="ellipse">
              <a:avLst/>
            </a:prstGeom>
            <a:solidFill>
              <a:srgbClr val="2842A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69" y="2386"/>
              <a:ext cx="5386" cy="6672"/>
              <a:chOff x="2130" y="146"/>
              <a:chExt cx="5386" cy="6672"/>
            </a:xfrm>
          </p:grpSpPr>
          <p:sp>
            <p:nvSpPr>
              <p:cNvPr id="5" name="圆角矩形 4"/>
              <p:cNvSpPr/>
              <p:nvPr>
                <p:custDataLst>
                  <p:tags r:id="rId1"/>
                </p:custDataLst>
              </p:nvPr>
            </p:nvSpPr>
            <p:spPr>
              <a:xfrm>
                <a:off x="2254" y="1490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418" y="4058"/>
                <a:ext cx="3946" cy="27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b="1"/>
                  <a:t>创新点一</a:t>
                </a:r>
                <a:endParaRPr lang="zh-CN" altLang="en-US" b="1"/>
              </a:p>
              <a:p>
                <a:pPr algn="ctr"/>
                <a:r>
                  <a:rPr lang="zh-CN" altLang="en-US"/>
                  <a:t>功能高度集成，一站式解决诗词爱好者的各种需求</a:t>
                </a:r>
                <a:endParaRPr lang="zh-CN" altLang="en-US"/>
              </a:p>
            </p:txBody>
          </p:sp>
          <p:pic>
            <p:nvPicPr>
              <p:cNvPr id="13" name="图片 12" descr="移动端录入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2130" y="146"/>
                <a:ext cx="5387" cy="4584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 rot="5400000">
              <a:off x="14223" y="9001"/>
              <a:ext cx="5270" cy="6396"/>
              <a:chOff x="8120" y="-250"/>
              <a:chExt cx="5270" cy="6396"/>
            </a:xfrm>
            <a:effectLst/>
          </p:grpSpPr>
          <p:sp>
            <p:nvSpPr>
              <p:cNvPr id="6" name="圆角矩形 5"/>
              <p:cNvSpPr/>
              <p:nvPr>
                <p:custDataLst>
                  <p:tags r:id="rId5"/>
                </p:custDataLst>
              </p:nvPr>
            </p:nvSpPr>
            <p:spPr>
              <a:xfrm>
                <a:off x="8564" y="1273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785" y="4058"/>
                <a:ext cx="3940" cy="2088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:r>
                  <a:rPr lang="zh-CN" altLang="en-US" b="1"/>
                  <a:t>创新点二</a:t>
                </a:r>
                <a:endParaRPr lang="zh-CN" altLang="en-US" b="1"/>
              </a:p>
              <a:p>
                <a:pPr algn="ctr"/>
                <a:r>
                  <a:rPr lang="zh-CN" altLang="en-US"/>
                  <a:t>知识图谱-推荐算法，个性化推荐诗词，根据节假日、天气等推荐</a:t>
                </a:r>
                <a:endParaRPr lang="zh-CN" altLang="en-US"/>
              </a:p>
            </p:txBody>
          </p:sp>
          <p:pic>
            <p:nvPicPr>
              <p:cNvPr id="14" name="图片 13" descr="地质勘察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8120" y="-250"/>
                <a:ext cx="5270" cy="4980"/>
              </a:xfrm>
              <a:prstGeom prst="rect">
                <a:avLst/>
              </a:prstGeom>
            </p:spPr>
          </p:pic>
        </p:grpSp>
        <p:grpSp>
          <p:nvGrpSpPr>
            <p:cNvPr id="19" name="组合 18"/>
            <p:cNvGrpSpPr/>
            <p:nvPr/>
          </p:nvGrpSpPr>
          <p:grpSpPr>
            <a:xfrm rot="10800000">
              <a:off x="5192" y="13656"/>
              <a:ext cx="7148" cy="8141"/>
              <a:chOff x="13543" y="-75"/>
              <a:chExt cx="7148" cy="8141"/>
            </a:xfrm>
          </p:grpSpPr>
          <p:sp>
            <p:nvSpPr>
              <p:cNvPr id="7" name="圆角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13543" y="1435"/>
                <a:ext cx="5963" cy="66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3844" y="5443"/>
                <a:ext cx="5418" cy="18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sz="2400" b="1"/>
                  <a:t>创新点三</a:t>
                </a:r>
                <a:endParaRPr lang="zh-CN" altLang="en-US" sz="2400" b="1"/>
              </a:p>
              <a:p>
                <a:pPr algn="ctr"/>
                <a:r>
                  <a:rPr lang="zh-CN" altLang="en-US" sz="2400"/>
                  <a:t>融入社区元素，个性化推荐社区文章，增加应用黏度</a:t>
                </a:r>
                <a:endParaRPr lang="zh-CN" altLang="en-US" sz="2400"/>
              </a:p>
            </p:txBody>
          </p:sp>
          <p:pic>
            <p:nvPicPr>
              <p:cNvPr id="15" name="图片 14" descr="数据交付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13543" y="-75"/>
                <a:ext cx="7148" cy="675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 rot="16200000">
              <a:off x="-359" y="9073"/>
              <a:ext cx="5070" cy="6452"/>
              <a:chOff x="3345" y="5638"/>
              <a:chExt cx="5070" cy="6452"/>
            </a:xfrm>
          </p:grpSpPr>
          <p:sp>
            <p:nvSpPr>
              <p:cNvPr id="8" name="圆角矩形 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690" y="6872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878" y="9748"/>
                <a:ext cx="4194" cy="23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b="1"/>
                  <a:t>创新点四</a:t>
                </a:r>
                <a:endParaRPr lang="zh-CN" altLang="en-US" b="1"/>
              </a:p>
              <a:p>
                <a:pPr algn="ctr"/>
                <a:r>
                  <a:rPr lang="zh-CN" altLang="en-US"/>
                  <a:t>基于大语言模型的创作诗人</a:t>
                </a:r>
                <a:endParaRPr lang="zh-CN" altLang="en-US"/>
              </a:p>
            </p:txBody>
          </p:sp>
          <p:pic>
            <p:nvPicPr>
              <p:cNvPr id="16" name="图片 15" descr="云端存储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16"/>
              <a:stretch>
                <a:fillRect/>
              </a:stretch>
            </p:blipFill>
            <p:spPr>
              <a:xfrm>
                <a:off x="3345" y="5638"/>
                <a:ext cx="5071" cy="4791"/>
              </a:xfrm>
              <a:prstGeom prst="rect">
                <a:avLst/>
              </a:prstGeom>
            </p:spPr>
          </p:pic>
        </p:grpSp>
      </p:grpSp>
      <p:sp>
        <p:nvSpPr>
          <p:cNvPr id="22" name="矩形 21"/>
          <p:cNvSpPr/>
          <p:nvPr/>
        </p:nvSpPr>
        <p:spPr>
          <a:xfrm>
            <a:off x="-441960" y="267335"/>
            <a:ext cx="4674870" cy="11785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 b="1">
                <a:solidFill>
                  <a:schemeClr val="accent4"/>
                </a:solidFill>
                <a:effectLst/>
              </a:rPr>
              <a:t>差异化方法</a:t>
            </a:r>
            <a:endParaRPr lang="zh-CN" altLang="en-US" sz="48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 rot="5400000">
            <a:off x="-441960" y="719455"/>
            <a:ext cx="13402310" cy="11873865"/>
            <a:chOff x="-1050" y="2386"/>
            <a:chExt cx="21106" cy="18699"/>
          </a:xfrm>
        </p:grpSpPr>
        <p:sp>
          <p:nvSpPr>
            <p:cNvPr id="4" name="椭圆 3"/>
            <p:cNvSpPr/>
            <p:nvPr/>
          </p:nvSpPr>
          <p:spPr>
            <a:xfrm>
              <a:off x="3890" y="6327"/>
              <a:ext cx="11037" cy="11037"/>
            </a:xfrm>
            <a:prstGeom prst="ellipse">
              <a:avLst/>
            </a:prstGeom>
            <a:solidFill>
              <a:srgbClr val="2842A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69" y="2386"/>
              <a:ext cx="5386" cy="6672"/>
              <a:chOff x="2130" y="146"/>
              <a:chExt cx="5386" cy="6672"/>
            </a:xfrm>
          </p:grpSpPr>
          <p:sp>
            <p:nvSpPr>
              <p:cNvPr id="5" name="圆角矩形 4"/>
              <p:cNvSpPr/>
              <p:nvPr>
                <p:custDataLst>
                  <p:tags r:id="rId1"/>
                </p:custDataLst>
              </p:nvPr>
            </p:nvSpPr>
            <p:spPr>
              <a:xfrm>
                <a:off x="2254" y="1490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418" y="4058"/>
                <a:ext cx="3946" cy="27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b="1"/>
                  <a:t>创新点一</a:t>
                </a:r>
                <a:endParaRPr lang="zh-CN" altLang="en-US" b="1"/>
              </a:p>
              <a:p>
                <a:pPr algn="ctr"/>
                <a:r>
                  <a:rPr lang="zh-CN" altLang="en-US"/>
                  <a:t>功能高度集成，一站式解决诗词爱好者的各种需求</a:t>
                </a:r>
                <a:endParaRPr lang="zh-CN" altLang="en-US"/>
              </a:p>
            </p:txBody>
          </p:sp>
          <p:pic>
            <p:nvPicPr>
              <p:cNvPr id="13" name="图片 12" descr="移动端录入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2130" y="146"/>
                <a:ext cx="5387" cy="4584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 rot="5400000">
              <a:off x="14223" y="9001"/>
              <a:ext cx="5270" cy="6396"/>
              <a:chOff x="8120" y="-250"/>
              <a:chExt cx="5270" cy="6396"/>
            </a:xfrm>
            <a:effectLst/>
          </p:grpSpPr>
          <p:sp>
            <p:nvSpPr>
              <p:cNvPr id="6" name="圆角矩形 5"/>
              <p:cNvSpPr/>
              <p:nvPr>
                <p:custDataLst>
                  <p:tags r:id="rId5"/>
                </p:custDataLst>
              </p:nvPr>
            </p:nvSpPr>
            <p:spPr>
              <a:xfrm>
                <a:off x="8564" y="1273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785" y="4058"/>
                <a:ext cx="3940" cy="2088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:r>
                  <a:rPr lang="zh-CN" altLang="en-US" b="1"/>
                  <a:t>创新点二</a:t>
                </a:r>
                <a:endParaRPr lang="zh-CN" altLang="en-US" b="1"/>
              </a:p>
              <a:p>
                <a:pPr algn="ctr"/>
                <a:r>
                  <a:rPr lang="zh-CN" altLang="en-US"/>
                  <a:t>知识图谱-推荐算法，个性化推荐诗词，根据节假日、天气等推荐</a:t>
                </a:r>
                <a:endParaRPr lang="zh-CN" altLang="en-US"/>
              </a:p>
            </p:txBody>
          </p:sp>
          <p:pic>
            <p:nvPicPr>
              <p:cNvPr id="14" name="图片 13" descr="地质勘察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8120" y="-250"/>
                <a:ext cx="5270" cy="4980"/>
              </a:xfrm>
              <a:prstGeom prst="rect">
                <a:avLst/>
              </a:prstGeom>
            </p:spPr>
          </p:pic>
        </p:grpSp>
        <p:grpSp>
          <p:nvGrpSpPr>
            <p:cNvPr id="19" name="组合 18"/>
            <p:cNvGrpSpPr/>
            <p:nvPr/>
          </p:nvGrpSpPr>
          <p:grpSpPr>
            <a:xfrm rot="10800000">
              <a:off x="6281" y="14997"/>
              <a:ext cx="5294" cy="6088"/>
              <a:chOff x="14308" y="637"/>
              <a:chExt cx="5294" cy="6088"/>
            </a:xfrm>
          </p:grpSpPr>
          <p:sp>
            <p:nvSpPr>
              <p:cNvPr id="7" name="圆角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14308" y="1853"/>
                <a:ext cx="4382" cy="48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4581" y="4583"/>
                <a:ext cx="3837" cy="18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b="1"/>
                  <a:t>创新点三</a:t>
                </a:r>
                <a:endParaRPr lang="zh-CN" altLang="en-US" b="1"/>
              </a:p>
              <a:p>
                <a:pPr algn="ctr"/>
                <a:r>
                  <a:rPr lang="zh-CN" altLang="en-US"/>
                  <a:t>融入社区元素，个性化推荐社区文章，增加应用黏度</a:t>
                </a:r>
                <a:endParaRPr lang="zh-CN" altLang="en-US"/>
              </a:p>
            </p:txBody>
          </p:sp>
          <p:pic>
            <p:nvPicPr>
              <p:cNvPr id="15" name="图片 14" descr="数据交付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14308" y="637"/>
                <a:ext cx="5294" cy="5001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 rot="16200000">
              <a:off x="-231" y="7785"/>
              <a:ext cx="6878" cy="8515"/>
              <a:chOff x="2698" y="5638"/>
              <a:chExt cx="6878" cy="8515"/>
            </a:xfrm>
          </p:grpSpPr>
          <p:sp>
            <p:nvSpPr>
              <p:cNvPr id="8" name="圆角矩形 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345" y="7606"/>
                <a:ext cx="5887" cy="65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42A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4283" y="11538"/>
                <a:ext cx="4194" cy="23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 sz="2400" b="1"/>
                  <a:t>创新点四</a:t>
                </a:r>
                <a:endParaRPr lang="zh-CN" altLang="en-US" sz="2400" b="1"/>
              </a:p>
              <a:p>
                <a:pPr algn="ctr"/>
                <a:r>
                  <a:rPr lang="zh-CN" altLang="en-US" sz="2400"/>
                  <a:t>基于大语言模型的创作诗人</a:t>
                </a:r>
                <a:endParaRPr lang="zh-CN" altLang="en-US" sz="2400"/>
              </a:p>
            </p:txBody>
          </p:sp>
          <p:pic>
            <p:nvPicPr>
              <p:cNvPr id="16" name="图片 15" descr="云端存储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16"/>
              <a:stretch>
                <a:fillRect/>
              </a:stretch>
            </p:blipFill>
            <p:spPr>
              <a:xfrm>
                <a:off x="2698" y="5638"/>
                <a:ext cx="6878" cy="6499"/>
              </a:xfrm>
              <a:prstGeom prst="rect">
                <a:avLst/>
              </a:prstGeom>
            </p:spPr>
          </p:pic>
        </p:grpSp>
      </p:grpSp>
      <p:sp>
        <p:nvSpPr>
          <p:cNvPr id="22" name="矩形 21"/>
          <p:cNvSpPr/>
          <p:nvPr/>
        </p:nvSpPr>
        <p:spPr>
          <a:xfrm>
            <a:off x="-441960" y="267335"/>
            <a:ext cx="4674870" cy="11785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 b="1">
                <a:solidFill>
                  <a:schemeClr val="accent4"/>
                </a:solidFill>
                <a:effectLst/>
              </a:rPr>
              <a:t>差异化方法</a:t>
            </a:r>
            <a:endParaRPr lang="zh-CN" altLang="en-US" sz="48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3355" y="986790"/>
            <a:ext cx="6861810" cy="5549265"/>
          </a:xfrm>
          <a:prstGeom prst="rect">
            <a:avLst/>
          </a:prstGeom>
        </p:spPr>
      </p:pic>
      <p:grpSp>
        <p:nvGrpSpPr>
          <p:cNvPr id="9" name="Group 3"/>
          <p:cNvGrpSpPr/>
          <p:nvPr/>
        </p:nvGrpSpPr>
        <p:grpSpPr>
          <a:xfrm>
            <a:off x="781315" y="3377355"/>
            <a:ext cx="5811840" cy="768350"/>
            <a:chOff x="5287960" y="2582393"/>
            <a:chExt cx="5811840" cy="768350"/>
          </a:xfrm>
        </p:grpSpPr>
        <p:sp>
          <p:nvSpPr>
            <p:cNvPr id="10" name="TextBox 18"/>
            <p:cNvSpPr txBox="1"/>
            <p:nvPr/>
          </p:nvSpPr>
          <p:spPr>
            <a:xfrm>
              <a:off x="5287960" y="2582393"/>
              <a:ext cx="5811840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400" b="1">
                  <a:solidFill>
                    <a:srgbClr val="2842A2"/>
                  </a:solidFill>
                  <a:effectLst>
                    <a:outerShdw blurRad="50800" dist="25400" dir="5400000" algn="t" rotWithShape="0">
                      <a:srgbClr val="000000">
                        <a:alpha val="2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rPr>
                <a:t>产品设计应用的原则</a:t>
              </a:r>
              <a:endParaRPr lang="zh-CN" altLang="en-US" sz="4400" b="1">
                <a:solidFill>
                  <a:srgbClr val="2842A2"/>
                </a:solidFill>
                <a:effectLst>
                  <a:outerShdw blurRad="50800" dist="25400" dir="5400000" algn="t" rotWithShape="0">
                    <a:srgbClr val="000000">
                      <a:alpha val="2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cxnSp>
          <p:nvCxnSpPr>
            <p:cNvPr id="11" name="Straight Connector 19"/>
            <p:cNvCxnSpPr/>
            <p:nvPr/>
          </p:nvCxnSpPr>
          <p:spPr>
            <a:xfrm>
              <a:off x="5399314" y="3295650"/>
              <a:ext cx="3824514" cy="0"/>
            </a:xfrm>
            <a:prstGeom prst="line">
              <a:avLst/>
            </a:prstGeom>
            <a:ln w="6350">
              <a:solidFill>
                <a:schemeClr val="accent4"/>
              </a:solidFill>
              <a:prstDash val="solid"/>
              <a:miter/>
            </a:ln>
            <a:effectLst/>
          </p:spPr>
        </p:cxnSp>
      </p:grpSp>
      <p:grpSp>
        <p:nvGrpSpPr>
          <p:cNvPr id="13" name="Group 1"/>
          <p:cNvGrpSpPr/>
          <p:nvPr/>
        </p:nvGrpSpPr>
        <p:grpSpPr>
          <a:xfrm>
            <a:off x="1005320" y="1432832"/>
            <a:ext cx="3983492" cy="3992335"/>
            <a:chOff x="2899909" y="1995715"/>
            <a:chExt cx="3983492" cy="3992335"/>
          </a:xfrm>
        </p:grpSpPr>
        <p:sp>
          <p:nvSpPr>
            <p:cNvPr id="14" name="Freeform: Shape 13"/>
            <p:cNvSpPr/>
            <p:nvPr/>
          </p:nvSpPr>
          <p:spPr>
            <a:xfrm>
              <a:off x="2921001" y="2000250"/>
              <a:ext cx="3962400" cy="3987800"/>
            </a:xfrm>
            <a:custGeom>
              <a:avLst/>
              <a:gdLst>
                <a:gd name="connsiteX0" fmla="*/ 1676400 w 3937000"/>
                <a:gd name="connsiteY0" fmla="*/ 0 h 3962400"/>
                <a:gd name="connsiteX1" fmla="*/ 3937000 w 3937000"/>
                <a:gd name="connsiteY1" fmla="*/ 2260600 h 3962400"/>
                <a:gd name="connsiteX2" fmla="*/ 2235200 w 3937000"/>
                <a:gd name="connsiteY2" fmla="*/ 3962400 h 3962400"/>
                <a:gd name="connsiteX3" fmla="*/ 0 w 3937000"/>
                <a:gd name="connsiteY3" fmla="*/ 1727200 h 3962400"/>
                <a:gd name="connsiteX4" fmla="*/ 1676400 w 3937000"/>
                <a:gd name="connsiteY4" fmla="*/ 0 h 3962400"/>
                <a:gd name="connsiteX0-1" fmla="*/ 1701800 w 3962400"/>
                <a:gd name="connsiteY0-2" fmla="*/ 0 h 3962400"/>
                <a:gd name="connsiteX1-3" fmla="*/ 3962400 w 3962400"/>
                <a:gd name="connsiteY1-4" fmla="*/ 2260600 h 3962400"/>
                <a:gd name="connsiteX2-5" fmla="*/ 2260600 w 3962400"/>
                <a:gd name="connsiteY2-6" fmla="*/ 3962400 h 3962400"/>
                <a:gd name="connsiteX3-7" fmla="*/ 0 w 3962400"/>
                <a:gd name="connsiteY3-8" fmla="*/ 1739900 h 3962400"/>
                <a:gd name="connsiteX4-9" fmla="*/ 1701800 w 3962400"/>
                <a:gd name="connsiteY4-10" fmla="*/ 0 h 3962400"/>
                <a:gd name="connsiteX0-11" fmla="*/ 1701800 w 3962400"/>
                <a:gd name="connsiteY0-12" fmla="*/ 0 h 3987800"/>
                <a:gd name="connsiteX1-13" fmla="*/ 3962400 w 3962400"/>
                <a:gd name="connsiteY1-14" fmla="*/ 2260600 h 3987800"/>
                <a:gd name="connsiteX2-15" fmla="*/ 2235200 w 3962400"/>
                <a:gd name="connsiteY2-16" fmla="*/ 3987800 h 3987800"/>
                <a:gd name="connsiteX3-17" fmla="*/ 0 w 3962400"/>
                <a:gd name="connsiteY3-18" fmla="*/ 1739900 h 3987800"/>
                <a:gd name="connsiteX4-19" fmla="*/ 1701800 w 3962400"/>
                <a:gd name="connsiteY4-20" fmla="*/ 0 h 3987800"/>
                <a:gd name="connsiteX0-21" fmla="*/ 1739900 w 4000500"/>
                <a:gd name="connsiteY0-22" fmla="*/ 0 h 3987800"/>
                <a:gd name="connsiteX1-23" fmla="*/ 4000500 w 4000500"/>
                <a:gd name="connsiteY1-24" fmla="*/ 2260600 h 3987800"/>
                <a:gd name="connsiteX2-25" fmla="*/ 2273300 w 4000500"/>
                <a:gd name="connsiteY2-26" fmla="*/ 3987800 h 3987800"/>
                <a:gd name="connsiteX3-27" fmla="*/ 0 w 4000500"/>
                <a:gd name="connsiteY3-28" fmla="*/ 1720850 h 3987800"/>
                <a:gd name="connsiteX4-29" fmla="*/ 1739900 w 4000500"/>
                <a:gd name="connsiteY4-30" fmla="*/ 0 h 3987800"/>
                <a:gd name="connsiteX0-31" fmla="*/ 1711325 w 3971925"/>
                <a:gd name="connsiteY0-32" fmla="*/ 0 h 3987800"/>
                <a:gd name="connsiteX1-33" fmla="*/ 3971925 w 3971925"/>
                <a:gd name="connsiteY1-34" fmla="*/ 2260600 h 3987800"/>
                <a:gd name="connsiteX2-35" fmla="*/ 2244725 w 3971925"/>
                <a:gd name="connsiteY2-36" fmla="*/ 3987800 h 3987800"/>
                <a:gd name="connsiteX3-37" fmla="*/ 0 w 3971925"/>
                <a:gd name="connsiteY3-38" fmla="*/ 1725612 h 3987800"/>
                <a:gd name="connsiteX4-39" fmla="*/ 1711325 w 3971925"/>
                <a:gd name="connsiteY4-40" fmla="*/ 0 h 3987800"/>
                <a:gd name="connsiteX0-41" fmla="*/ 1701800 w 3962400"/>
                <a:gd name="connsiteY0-42" fmla="*/ 0 h 3987800"/>
                <a:gd name="connsiteX1-43" fmla="*/ 3962400 w 3962400"/>
                <a:gd name="connsiteY1-44" fmla="*/ 2260600 h 3987800"/>
                <a:gd name="connsiteX2-45" fmla="*/ 2235200 w 3962400"/>
                <a:gd name="connsiteY2-46" fmla="*/ 3987800 h 3987800"/>
                <a:gd name="connsiteX3-47" fmla="*/ 0 w 3962400"/>
                <a:gd name="connsiteY3-48" fmla="*/ 1720850 h 3987800"/>
                <a:gd name="connsiteX4-49" fmla="*/ 1701800 w 3962400"/>
                <a:gd name="connsiteY4-50" fmla="*/ 0 h 398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2400" h="3987800">
                  <a:moveTo>
                    <a:pt x="1701800" y="0"/>
                  </a:moveTo>
                  <a:lnTo>
                    <a:pt x="3962400" y="2260600"/>
                  </a:lnTo>
                  <a:lnTo>
                    <a:pt x="2235200" y="3987800"/>
                  </a:lnTo>
                  <a:lnTo>
                    <a:pt x="0" y="1720850"/>
                  </a:lnTo>
                  <a:lnTo>
                    <a:pt x="170180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46000"/>
                    <a:lumMod val="75000"/>
                  </a:schemeClr>
                </a:gs>
                <a:gs pos="58000">
                  <a:schemeClr val="accent1">
                    <a:alpha val="0"/>
                  </a:schemeClr>
                </a:gs>
              </a:gsLst>
              <a:lin ang="30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99909" y="1995715"/>
              <a:ext cx="1756229" cy="1756229"/>
            </a:xfrm>
            <a:prstGeom prst="roundRect">
              <a:avLst>
                <a:gd name="adj" fmla="val 2892"/>
              </a:avLst>
            </a:prstGeom>
            <a:solidFill>
              <a:srgbClr val="2842A2"/>
            </a:solidFill>
            <a:ln>
              <a:noFill/>
            </a:ln>
            <a:effectLst>
              <a:outerShdw blurRad="647700" dist="165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502819" y="2526895"/>
              <a:ext cx="1128712" cy="1202142"/>
            </a:xfrm>
            <a:custGeom>
              <a:avLst/>
              <a:gdLst>
                <a:gd name="connsiteX0" fmla="*/ 23813 w 1019175"/>
                <a:gd name="connsiteY0" fmla="*/ 771525 h 1223962"/>
                <a:gd name="connsiteX1" fmla="*/ 476250 w 1019175"/>
                <a:gd name="connsiteY1" fmla="*/ 1223962 h 1223962"/>
                <a:gd name="connsiteX2" fmla="*/ 1009650 w 1019175"/>
                <a:gd name="connsiteY2" fmla="*/ 1219200 h 1223962"/>
                <a:gd name="connsiteX3" fmla="*/ 1019175 w 1019175"/>
                <a:gd name="connsiteY3" fmla="*/ 785812 h 1223962"/>
                <a:gd name="connsiteX4" fmla="*/ 233363 w 1019175"/>
                <a:gd name="connsiteY4" fmla="*/ 0 h 1223962"/>
                <a:gd name="connsiteX5" fmla="*/ 0 w 1019175"/>
                <a:gd name="connsiteY5" fmla="*/ 76200 h 1223962"/>
                <a:gd name="connsiteX6" fmla="*/ 133350 w 1019175"/>
                <a:gd name="connsiteY6" fmla="*/ 100012 h 1223962"/>
                <a:gd name="connsiteX7" fmla="*/ 142875 w 1019175"/>
                <a:gd name="connsiteY7" fmla="*/ 728662 h 1223962"/>
                <a:gd name="connsiteX8" fmla="*/ 95250 w 1019175"/>
                <a:gd name="connsiteY8" fmla="*/ 757237 h 1223962"/>
                <a:gd name="connsiteX9" fmla="*/ 23813 w 1019175"/>
                <a:gd name="connsiteY9" fmla="*/ 771525 h 1223962"/>
                <a:gd name="connsiteX0-1" fmla="*/ 0 w 1119187"/>
                <a:gd name="connsiteY0-2" fmla="*/ 771525 h 1223962"/>
                <a:gd name="connsiteX1-3" fmla="*/ 576262 w 1119187"/>
                <a:gd name="connsiteY1-4" fmla="*/ 1223962 h 1223962"/>
                <a:gd name="connsiteX2-5" fmla="*/ 1109662 w 1119187"/>
                <a:gd name="connsiteY2-6" fmla="*/ 1219200 h 1223962"/>
                <a:gd name="connsiteX3-7" fmla="*/ 1119187 w 1119187"/>
                <a:gd name="connsiteY3-8" fmla="*/ 785812 h 1223962"/>
                <a:gd name="connsiteX4-9" fmla="*/ 333375 w 1119187"/>
                <a:gd name="connsiteY4-10" fmla="*/ 0 h 1223962"/>
                <a:gd name="connsiteX5-11" fmla="*/ 100012 w 1119187"/>
                <a:gd name="connsiteY5-12" fmla="*/ 76200 h 1223962"/>
                <a:gd name="connsiteX6-13" fmla="*/ 233362 w 1119187"/>
                <a:gd name="connsiteY6-14" fmla="*/ 100012 h 1223962"/>
                <a:gd name="connsiteX7-15" fmla="*/ 242887 w 1119187"/>
                <a:gd name="connsiteY7-16" fmla="*/ 728662 h 1223962"/>
                <a:gd name="connsiteX8-17" fmla="*/ 195262 w 1119187"/>
                <a:gd name="connsiteY8-18" fmla="*/ 757237 h 1223962"/>
                <a:gd name="connsiteX9-19" fmla="*/ 0 w 1119187"/>
                <a:gd name="connsiteY9-20" fmla="*/ 771525 h 1223962"/>
                <a:gd name="connsiteX0-21" fmla="*/ 0 w 1119187"/>
                <a:gd name="connsiteY0-22" fmla="*/ 771525 h 1219200"/>
                <a:gd name="connsiteX1-23" fmla="*/ 442912 w 1119187"/>
                <a:gd name="connsiteY1-24" fmla="*/ 1204912 h 1219200"/>
                <a:gd name="connsiteX2-25" fmla="*/ 1109662 w 1119187"/>
                <a:gd name="connsiteY2-26" fmla="*/ 1219200 h 1219200"/>
                <a:gd name="connsiteX3-27" fmla="*/ 1119187 w 1119187"/>
                <a:gd name="connsiteY3-28" fmla="*/ 785812 h 1219200"/>
                <a:gd name="connsiteX4-29" fmla="*/ 333375 w 1119187"/>
                <a:gd name="connsiteY4-30" fmla="*/ 0 h 1219200"/>
                <a:gd name="connsiteX5-31" fmla="*/ 100012 w 1119187"/>
                <a:gd name="connsiteY5-32" fmla="*/ 76200 h 1219200"/>
                <a:gd name="connsiteX6-33" fmla="*/ 233362 w 1119187"/>
                <a:gd name="connsiteY6-34" fmla="*/ 100012 h 1219200"/>
                <a:gd name="connsiteX7-35" fmla="*/ 242887 w 1119187"/>
                <a:gd name="connsiteY7-36" fmla="*/ 728662 h 1219200"/>
                <a:gd name="connsiteX8-37" fmla="*/ 195262 w 1119187"/>
                <a:gd name="connsiteY8-38" fmla="*/ 757237 h 1219200"/>
                <a:gd name="connsiteX9-39" fmla="*/ 0 w 1119187"/>
                <a:gd name="connsiteY9-40" fmla="*/ 771525 h 1219200"/>
                <a:gd name="connsiteX0-41" fmla="*/ 0 w 1119187"/>
                <a:gd name="connsiteY0-42" fmla="*/ 771525 h 1219200"/>
                <a:gd name="connsiteX1-43" fmla="*/ 442912 w 1119187"/>
                <a:gd name="connsiteY1-44" fmla="*/ 1204912 h 1219200"/>
                <a:gd name="connsiteX2-45" fmla="*/ 1109662 w 1119187"/>
                <a:gd name="connsiteY2-46" fmla="*/ 1219200 h 1219200"/>
                <a:gd name="connsiteX3-47" fmla="*/ 1119187 w 1119187"/>
                <a:gd name="connsiteY3-48" fmla="*/ 785812 h 1219200"/>
                <a:gd name="connsiteX4-49" fmla="*/ 333375 w 1119187"/>
                <a:gd name="connsiteY4-50" fmla="*/ 0 h 1219200"/>
                <a:gd name="connsiteX5-51" fmla="*/ 100012 w 1119187"/>
                <a:gd name="connsiteY5-52" fmla="*/ 76200 h 1219200"/>
                <a:gd name="connsiteX6-53" fmla="*/ 233362 w 1119187"/>
                <a:gd name="connsiteY6-54" fmla="*/ 100012 h 1219200"/>
                <a:gd name="connsiteX7-55" fmla="*/ 119062 w 1119187"/>
                <a:gd name="connsiteY7-56" fmla="*/ 709612 h 1219200"/>
                <a:gd name="connsiteX8-57" fmla="*/ 195262 w 1119187"/>
                <a:gd name="connsiteY8-58" fmla="*/ 757237 h 1219200"/>
                <a:gd name="connsiteX9-59" fmla="*/ 0 w 1119187"/>
                <a:gd name="connsiteY9-60" fmla="*/ 771525 h 1219200"/>
                <a:gd name="connsiteX0-61" fmla="*/ 0 w 1119187"/>
                <a:gd name="connsiteY0-62" fmla="*/ 714375 h 1162050"/>
                <a:gd name="connsiteX1-63" fmla="*/ 442912 w 1119187"/>
                <a:gd name="connsiteY1-64" fmla="*/ 1147762 h 1162050"/>
                <a:gd name="connsiteX2-65" fmla="*/ 1109662 w 1119187"/>
                <a:gd name="connsiteY2-66" fmla="*/ 1162050 h 1162050"/>
                <a:gd name="connsiteX3-67" fmla="*/ 1119187 w 1119187"/>
                <a:gd name="connsiteY3-68" fmla="*/ 728662 h 1162050"/>
                <a:gd name="connsiteX4-69" fmla="*/ 428625 w 1119187"/>
                <a:gd name="connsiteY4-70" fmla="*/ 0 h 1162050"/>
                <a:gd name="connsiteX5-71" fmla="*/ 100012 w 1119187"/>
                <a:gd name="connsiteY5-72" fmla="*/ 19050 h 1162050"/>
                <a:gd name="connsiteX6-73" fmla="*/ 233362 w 1119187"/>
                <a:gd name="connsiteY6-74" fmla="*/ 42862 h 1162050"/>
                <a:gd name="connsiteX7-75" fmla="*/ 119062 w 1119187"/>
                <a:gd name="connsiteY7-76" fmla="*/ 652462 h 1162050"/>
                <a:gd name="connsiteX8-77" fmla="*/ 195262 w 1119187"/>
                <a:gd name="connsiteY8-78" fmla="*/ 700087 h 1162050"/>
                <a:gd name="connsiteX9-79" fmla="*/ 0 w 1119187"/>
                <a:gd name="connsiteY9-80" fmla="*/ 714375 h 1162050"/>
                <a:gd name="connsiteX0-81" fmla="*/ 0 w 1119187"/>
                <a:gd name="connsiteY0-82" fmla="*/ 723900 h 1171575"/>
                <a:gd name="connsiteX1-83" fmla="*/ 442912 w 1119187"/>
                <a:gd name="connsiteY1-84" fmla="*/ 1157287 h 1171575"/>
                <a:gd name="connsiteX2-85" fmla="*/ 1109662 w 1119187"/>
                <a:gd name="connsiteY2-86" fmla="*/ 1171575 h 1171575"/>
                <a:gd name="connsiteX3-87" fmla="*/ 1119187 w 1119187"/>
                <a:gd name="connsiteY3-88" fmla="*/ 738187 h 1171575"/>
                <a:gd name="connsiteX4-89" fmla="*/ 400050 w 1119187"/>
                <a:gd name="connsiteY4-90" fmla="*/ 0 h 1171575"/>
                <a:gd name="connsiteX5-91" fmla="*/ 100012 w 1119187"/>
                <a:gd name="connsiteY5-92" fmla="*/ 28575 h 1171575"/>
                <a:gd name="connsiteX6-93" fmla="*/ 233362 w 1119187"/>
                <a:gd name="connsiteY6-94" fmla="*/ 52387 h 1171575"/>
                <a:gd name="connsiteX7-95" fmla="*/ 119062 w 1119187"/>
                <a:gd name="connsiteY7-96" fmla="*/ 661987 h 1171575"/>
                <a:gd name="connsiteX8-97" fmla="*/ 195262 w 1119187"/>
                <a:gd name="connsiteY8-98" fmla="*/ 709612 h 1171575"/>
                <a:gd name="connsiteX9-99" fmla="*/ 0 w 1119187"/>
                <a:gd name="connsiteY9-100" fmla="*/ 723900 h 1171575"/>
                <a:gd name="connsiteX0-101" fmla="*/ 0 w 1119187"/>
                <a:gd name="connsiteY0-102" fmla="*/ 723900 h 1171575"/>
                <a:gd name="connsiteX1-103" fmla="*/ 442912 w 1119187"/>
                <a:gd name="connsiteY1-104" fmla="*/ 1157287 h 1171575"/>
                <a:gd name="connsiteX2-105" fmla="*/ 1109662 w 1119187"/>
                <a:gd name="connsiteY2-106" fmla="*/ 1171575 h 1171575"/>
                <a:gd name="connsiteX3-107" fmla="*/ 1119187 w 1119187"/>
                <a:gd name="connsiteY3-108" fmla="*/ 738187 h 1171575"/>
                <a:gd name="connsiteX4-109" fmla="*/ 400050 w 1119187"/>
                <a:gd name="connsiteY4-110" fmla="*/ 0 h 1171575"/>
                <a:gd name="connsiteX5-111" fmla="*/ 100012 w 1119187"/>
                <a:gd name="connsiteY5-112" fmla="*/ 28575 h 1171575"/>
                <a:gd name="connsiteX6-113" fmla="*/ 280987 w 1119187"/>
                <a:gd name="connsiteY6-114" fmla="*/ 319087 h 1171575"/>
                <a:gd name="connsiteX7-115" fmla="*/ 119062 w 1119187"/>
                <a:gd name="connsiteY7-116" fmla="*/ 661987 h 1171575"/>
                <a:gd name="connsiteX8-117" fmla="*/ 195262 w 1119187"/>
                <a:gd name="connsiteY8-118" fmla="*/ 709612 h 1171575"/>
                <a:gd name="connsiteX9-119" fmla="*/ 0 w 1119187"/>
                <a:gd name="connsiteY9-120" fmla="*/ 723900 h 1171575"/>
                <a:gd name="connsiteX0-121" fmla="*/ 0 w 1119187"/>
                <a:gd name="connsiteY0-122" fmla="*/ 723900 h 1171575"/>
                <a:gd name="connsiteX1-123" fmla="*/ 442912 w 1119187"/>
                <a:gd name="connsiteY1-124" fmla="*/ 1157287 h 1171575"/>
                <a:gd name="connsiteX2-125" fmla="*/ 1109662 w 1119187"/>
                <a:gd name="connsiteY2-126" fmla="*/ 1171575 h 1171575"/>
                <a:gd name="connsiteX3-127" fmla="*/ 1119187 w 1119187"/>
                <a:gd name="connsiteY3-128" fmla="*/ 738187 h 1171575"/>
                <a:gd name="connsiteX4-129" fmla="*/ 400050 w 1119187"/>
                <a:gd name="connsiteY4-130" fmla="*/ 0 h 1171575"/>
                <a:gd name="connsiteX5-131" fmla="*/ 42862 w 1119187"/>
                <a:gd name="connsiteY5-132" fmla="*/ 104775 h 1171575"/>
                <a:gd name="connsiteX6-133" fmla="*/ 280987 w 1119187"/>
                <a:gd name="connsiteY6-134" fmla="*/ 319087 h 1171575"/>
                <a:gd name="connsiteX7-135" fmla="*/ 119062 w 1119187"/>
                <a:gd name="connsiteY7-136" fmla="*/ 661987 h 1171575"/>
                <a:gd name="connsiteX8-137" fmla="*/ 195262 w 1119187"/>
                <a:gd name="connsiteY8-138" fmla="*/ 709612 h 1171575"/>
                <a:gd name="connsiteX9-139" fmla="*/ 0 w 1119187"/>
                <a:gd name="connsiteY9-140" fmla="*/ 723900 h 1171575"/>
                <a:gd name="connsiteX0-141" fmla="*/ 0 w 1119187"/>
                <a:gd name="connsiteY0-142" fmla="*/ 736834 h 1184509"/>
                <a:gd name="connsiteX1-143" fmla="*/ 442912 w 1119187"/>
                <a:gd name="connsiteY1-144" fmla="*/ 1170221 h 1184509"/>
                <a:gd name="connsiteX2-145" fmla="*/ 1109662 w 1119187"/>
                <a:gd name="connsiteY2-146" fmla="*/ 1184509 h 1184509"/>
                <a:gd name="connsiteX3-147" fmla="*/ 1119187 w 1119187"/>
                <a:gd name="connsiteY3-148" fmla="*/ 751121 h 1184509"/>
                <a:gd name="connsiteX4-149" fmla="*/ 400050 w 1119187"/>
                <a:gd name="connsiteY4-150" fmla="*/ 12934 h 1184509"/>
                <a:gd name="connsiteX5-151" fmla="*/ 189706 w 1119187"/>
                <a:gd name="connsiteY5-152" fmla="*/ 3410 h 1184509"/>
                <a:gd name="connsiteX6-153" fmla="*/ 42862 w 1119187"/>
                <a:gd name="connsiteY6-154" fmla="*/ 117709 h 1184509"/>
                <a:gd name="connsiteX7-155" fmla="*/ 280987 w 1119187"/>
                <a:gd name="connsiteY7-156" fmla="*/ 332021 h 1184509"/>
                <a:gd name="connsiteX8-157" fmla="*/ 119062 w 1119187"/>
                <a:gd name="connsiteY8-158" fmla="*/ 674921 h 1184509"/>
                <a:gd name="connsiteX9-159" fmla="*/ 195262 w 1119187"/>
                <a:gd name="connsiteY9-160" fmla="*/ 722546 h 1184509"/>
                <a:gd name="connsiteX10" fmla="*/ 0 w 1119187"/>
                <a:gd name="connsiteY10" fmla="*/ 736834 h 1184509"/>
                <a:gd name="connsiteX0-161" fmla="*/ 0 w 1119187"/>
                <a:gd name="connsiteY0-162" fmla="*/ 737080 h 1184755"/>
                <a:gd name="connsiteX1-163" fmla="*/ 442912 w 1119187"/>
                <a:gd name="connsiteY1-164" fmla="*/ 1170467 h 1184755"/>
                <a:gd name="connsiteX2-165" fmla="*/ 1109662 w 1119187"/>
                <a:gd name="connsiteY2-166" fmla="*/ 1184755 h 1184755"/>
                <a:gd name="connsiteX3-167" fmla="*/ 1119187 w 1119187"/>
                <a:gd name="connsiteY3-168" fmla="*/ 751367 h 1184755"/>
                <a:gd name="connsiteX4-169" fmla="*/ 412750 w 1119187"/>
                <a:gd name="connsiteY4-170" fmla="*/ 10005 h 1184755"/>
                <a:gd name="connsiteX5-171" fmla="*/ 189706 w 1119187"/>
                <a:gd name="connsiteY5-172" fmla="*/ 3656 h 1184755"/>
                <a:gd name="connsiteX6-173" fmla="*/ 42862 w 1119187"/>
                <a:gd name="connsiteY6-174" fmla="*/ 117955 h 1184755"/>
                <a:gd name="connsiteX7-175" fmla="*/ 280987 w 1119187"/>
                <a:gd name="connsiteY7-176" fmla="*/ 332267 h 1184755"/>
                <a:gd name="connsiteX8-177" fmla="*/ 119062 w 1119187"/>
                <a:gd name="connsiteY8-178" fmla="*/ 675167 h 1184755"/>
                <a:gd name="connsiteX9-179" fmla="*/ 195262 w 1119187"/>
                <a:gd name="connsiteY9-180" fmla="*/ 722792 h 1184755"/>
                <a:gd name="connsiteX10-181" fmla="*/ 0 w 1119187"/>
                <a:gd name="connsiteY10-182" fmla="*/ 737080 h 1184755"/>
                <a:gd name="connsiteX0-183" fmla="*/ 0 w 1128712"/>
                <a:gd name="connsiteY0-184" fmla="*/ 733905 h 1184755"/>
                <a:gd name="connsiteX1-185" fmla="*/ 452437 w 1128712"/>
                <a:gd name="connsiteY1-186" fmla="*/ 1170467 h 1184755"/>
                <a:gd name="connsiteX2-187" fmla="*/ 1119187 w 1128712"/>
                <a:gd name="connsiteY2-188" fmla="*/ 1184755 h 1184755"/>
                <a:gd name="connsiteX3-189" fmla="*/ 1128712 w 1128712"/>
                <a:gd name="connsiteY3-190" fmla="*/ 751367 h 1184755"/>
                <a:gd name="connsiteX4-191" fmla="*/ 422275 w 1128712"/>
                <a:gd name="connsiteY4-192" fmla="*/ 10005 h 1184755"/>
                <a:gd name="connsiteX5-193" fmla="*/ 199231 w 1128712"/>
                <a:gd name="connsiteY5-194" fmla="*/ 3656 h 1184755"/>
                <a:gd name="connsiteX6-195" fmla="*/ 52387 w 1128712"/>
                <a:gd name="connsiteY6-196" fmla="*/ 117955 h 1184755"/>
                <a:gd name="connsiteX7-197" fmla="*/ 290512 w 1128712"/>
                <a:gd name="connsiteY7-198" fmla="*/ 332267 h 1184755"/>
                <a:gd name="connsiteX8-199" fmla="*/ 128587 w 1128712"/>
                <a:gd name="connsiteY8-200" fmla="*/ 675167 h 1184755"/>
                <a:gd name="connsiteX9-201" fmla="*/ 204787 w 1128712"/>
                <a:gd name="connsiteY9-202" fmla="*/ 722792 h 1184755"/>
                <a:gd name="connsiteX10-203" fmla="*/ 0 w 1128712"/>
                <a:gd name="connsiteY10-204" fmla="*/ 733905 h 1184755"/>
                <a:gd name="connsiteX0-205" fmla="*/ 0 w 1128712"/>
                <a:gd name="connsiteY0-206" fmla="*/ 733905 h 1184755"/>
                <a:gd name="connsiteX1-207" fmla="*/ 452437 w 1128712"/>
                <a:gd name="connsiteY1-208" fmla="*/ 1170467 h 1184755"/>
                <a:gd name="connsiteX2-209" fmla="*/ 1119187 w 1128712"/>
                <a:gd name="connsiteY2-210" fmla="*/ 1184755 h 1184755"/>
                <a:gd name="connsiteX3-211" fmla="*/ 1128712 w 1128712"/>
                <a:gd name="connsiteY3-212" fmla="*/ 751367 h 1184755"/>
                <a:gd name="connsiteX4-213" fmla="*/ 422275 w 1128712"/>
                <a:gd name="connsiteY4-214" fmla="*/ 10005 h 1184755"/>
                <a:gd name="connsiteX5-215" fmla="*/ 199231 w 1128712"/>
                <a:gd name="connsiteY5-216" fmla="*/ 3656 h 1184755"/>
                <a:gd name="connsiteX6-217" fmla="*/ 52387 w 1128712"/>
                <a:gd name="connsiteY6-218" fmla="*/ 117955 h 1184755"/>
                <a:gd name="connsiteX7-219" fmla="*/ 338137 w 1128712"/>
                <a:gd name="connsiteY7-220" fmla="*/ 389417 h 1184755"/>
                <a:gd name="connsiteX8-221" fmla="*/ 128587 w 1128712"/>
                <a:gd name="connsiteY8-222" fmla="*/ 675167 h 1184755"/>
                <a:gd name="connsiteX9-223" fmla="*/ 204787 w 1128712"/>
                <a:gd name="connsiteY9-224" fmla="*/ 722792 h 1184755"/>
                <a:gd name="connsiteX10-225" fmla="*/ 0 w 1128712"/>
                <a:gd name="connsiteY10-226" fmla="*/ 733905 h 1184755"/>
                <a:gd name="connsiteX0-227" fmla="*/ 0 w 1128712"/>
                <a:gd name="connsiteY0-228" fmla="*/ 733905 h 1184755"/>
                <a:gd name="connsiteX1-229" fmla="*/ 452437 w 1128712"/>
                <a:gd name="connsiteY1-230" fmla="*/ 1170467 h 1184755"/>
                <a:gd name="connsiteX2-231" fmla="*/ 1119187 w 1128712"/>
                <a:gd name="connsiteY2-232" fmla="*/ 1184755 h 1184755"/>
                <a:gd name="connsiteX3-233" fmla="*/ 1128712 w 1128712"/>
                <a:gd name="connsiteY3-234" fmla="*/ 751367 h 1184755"/>
                <a:gd name="connsiteX4-235" fmla="*/ 422275 w 1128712"/>
                <a:gd name="connsiteY4-236" fmla="*/ 10005 h 1184755"/>
                <a:gd name="connsiteX5-237" fmla="*/ 199231 w 1128712"/>
                <a:gd name="connsiteY5-238" fmla="*/ 3656 h 1184755"/>
                <a:gd name="connsiteX6-239" fmla="*/ 52387 w 1128712"/>
                <a:gd name="connsiteY6-240" fmla="*/ 146530 h 1184755"/>
                <a:gd name="connsiteX7-241" fmla="*/ 338137 w 1128712"/>
                <a:gd name="connsiteY7-242" fmla="*/ 389417 h 1184755"/>
                <a:gd name="connsiteX8-243" fmla="*/ 128587 w 1128712"/>
                <a:gd name="connsiteY8-244" fmla="*/ 675167 h 1184755"/>
                <a:gd name="connsiteX9-245" fmla="*/ 204787 w 1128712"/>
                <a:gd name="connsiteY9-246" fmla="*/ 722792 h 1184755"/>
                <a:gd name="connsiteX10-247" fmla="*/ 0 w 1128712"/>
                <a:gd name="connsiteY10-248" fmla="*/ 733905 h 1184755"/>
                <a:gd name="connsiteX0-249" fmla="*/ 0 w 1128712"/>
                <a:gd name="connsiteY0-250" fmla="*/ 733905 h 1184755"/>
                <a:gd name="connsiteX1-251" fmla="*/ 452437 w 1128712"/>
                <a:gd name="connsiteY1-252" fmla="*/ 1170467 h 1184755"/>
                <a:gd name="connsiteX2-253" fmla="*/ 1119187 w 1128712"/>
                <a:gd name="connsiteY2-254" fmla="*/ 1184755 h 1184755"/>
                <a:gd name="connsiteX3-255" fmla="*/ 1128712 w 1128712"/>
                <a:gd name="connsiteY3-256" fmla="*/ 751367 h 1184755"/>
                <a:gd name="connsiteX4-257" fmla="*/ 422275 w 1128712"/>
                <a:gd name="connsiteY4-258" fmla="*/ 10005 h 1184755"/>
                <a:gd name="connsiteX5-259" fmla="*/ 199231 w 1128712"/>
                <a:gd name="connsiteY5-260" fmla="*/ 3656 h 1184755"/>
                <a:gd name="connsiteX6-261" fmla="*/ 52387 w 1128712"/>
                <a:gd name="connsiteY6-262" fmla="*/ 146530 h 1184755"/>
                <a:gd name="connsiteX7-263" fmla="*/ 338137 w 1128712"/>
                <a:gd name="connsiteY7-264" fmla="*/ 389417 h 1184755"/>
                <a:gd name="connsiteX8-265" fmla="*/ 128587 w 1128712"/>
                <a:gd name="connsiteY8-266" fmla="*/ 675167 h 1184755"/>
                <a:gd name="connsiteX9-267" fmla="*/ 204787 w 1128712"/>
                <a:gd name="connsiteY9-268" fmla="*/ 722792 h 1184755"/>
                <a:gd name="connsiteX10-269" fmla="*/ 0 w 1128712"/>
                <a:gd name="connsiteY10-270" fmla="*/ 733905 h 1184755"/>
                <a:gd name="connsiteX0-271" fmla="*/ 0 w 1128712"/>
                <a:gd name="connsiteY0-272" fmla="*/ 733905 h 1184755"/>
                <a:gd name="connsiteX1-273" fmla="*/ 452437 w 1128712"/>
                <a:gd name="connsiteY1-274" fmla="*/ 1170467 h 1184755"/>
                <a:gd name="connsiteX2-275" fmla="*/ 1119187 w 1128712"/>
                <a:gd name="connsiteY2-276" fmla="*/ 1184755 h 1184755"/>
                <a:gd name="connsiteX3-277" fmla="*/ 1128712 w 1128712"/>
                <a:gd name="connsiteY3-278" fmla="*/ 751367 h 1184755"/>
                <a:gd name="connsiteX4-279" fmla="*/ 422275 w 1128712"/>
                <a:gd name="connsiteY4-280" fmla="*/ 10005 h 1184755"/>
                <a:gd name="connsiteX5-281" fmla="*/ 199231 w 1128712"/>
                <a:gd name="connsiteY5-282" fmla="*/ 3656 h 1184755"/>
                <a:gd name="connsiteX6-283" fmla="*/ 52387 w 1128712"/>
                <a:gd name="connsiteY6-284" fmla="*/ 146530 h 1184755"/>
                <a:gd name="connsiteX7-285" fmla="*/ 338137 w 1128712"/>
                <a:gd name="connsiteY7-286" fmla="*/ 389417 h 1184755"/>
                <a:gd name="connsiteX8-287" fmla="*/ 128587 w 1128712"/>
                <a:gd name="connsiteY8-288" fmla="*/ 675167 h 1184755"/>
                <a:gd name="connsiteX9-289" fmla="*/ 204787 w 1128712"/>
                <a:gd name="connsiteY9-290" fmla="*/ 722792 h 1184755"/>
                <a:gd name="connsiteX10-291" fmla="*/ 0 w 1128712"/>
                <a:gd name="connsiteY10-292" fmla="*/ 733905 h 1184755"/>
                <a:gd name="connsiteX0-293" fmla="*/ 0 w 1128712"/>
                <a:gd name="connsiteY0-294" fmla="*/ 739795 h 1190645"/>
                <a:gd name="connsiteX1-295" fmla="*/ 452437 w 1128712"/>
                <a:gd name="connsiteY1-296" fmla="*/ 1176357 h 1190645"/>
                <a:gd name="connsiteX2-297" fmla="*/ 1119187 w 1128712"/>
                <a:gd name="connsiteY2-298" fmla="*/ 1190645 h 1190645"/>
                <a:gd name="connsiteX3-299" fmla="*/ 1128712 w 1128712"/>
                <a:gd name="connsiteY3-300" fmla="*/ 757257 h 1190645"/>
                <a:gd name="connsiteX4-301" fmla="*/ 422275 w 1128712"/>
                <a:gd name="connsiteY4-302" fmla="*/ 15895 h 1190645"/>
                <a:gd name="connsiteX5-303" fmla="*/ 186531 w 1128712"/>
                <a:gd name="connsiteY5-304" fmla="*/ 3196 h 1190645"/>
                <a:gd name="connsiteX6-305" fmla="*/ 52387 w 1128712"/>
                <a:gd name="connsiteY6-306" fmla="*/ 152420 h 1190645"/>
                <a:gd name="connsiteX7-307" fmla="*/ 338137 w 1128712"/>
                <a:gd name="connsiteY7-308" fmla="*/ 395307 h 1190645"/>
                <a:gd name="connsiteX8-309" fmla="*/ 128587 w 1128712"/>
                <a:gd name="connsiteY8-310" fmla="*/ 681057 h 1190645"/>
                <a:gd name="connsiteX9-311" fmla="*/ 204787 w 1128712"/>
                <a:gd name="connsiteY9-312" fmla="*/ 728682 h 1190645"/>
                <a:gd name="connsiteX10-313" fmla="*/ 0 w 1128712"/>
                <a:gd name="connsiteY10-314" fmla="*/ 739795 h 1190645"/>
                <a:gd name="connsiteX0-315" fmla="*/ 0 w 1128712"/>
                <a:gd name="connsiteY0-316" fmla="*/ 751292 h 1202142"/>
                <a:gd name="connsiteX1-317" fmla="*/ 452437 w 1128712"/>
                <a:gd name="connsiteY1-318" fmla="*/ 1187854 h 1202142"/>
                <a:gd name="connsiteX2-319" fmla="*/ 1119187 w 1128712"/>
                <a:gd name="connsiteY2-320" fmla="*/ 1202142 h 1202142"/>
                <a:gd name="connsiteX3-321" fmla="*/ 1128712 w 1128712"/>
                <a:gd name="connsiteY3-322" fmla="*/ 768754 h 1202142"/>
                <a:gd name="connsiteX4-323" fmla="*/ 422275 w 1128712"/>
                <a:gd name="connsiteY4-324" fmla="*/ 27392 h 1202142"/>
                <a:gd name="connsiteX5-325" fmla="*/ 186531 w 1128712"/>
                <a:gd name="connsiteY5-326" fmla="*/ 2581 h 1202142"/>
                <a:gd name="connsiteX6-327" fmla="*/ 52387 w 1128712"/>
                <a:gd name="connsiteY6-328" fmla="*/ 163917 h 1202142"/>
                <a:gd name="connsiteX7-329" fmla="*/ 338137 w 1128712"/>
                <a:gd name="connsiteY7-330" fmla="*/ 406804 h 1202142"/>
                <a:gd name="connsiteX8-331" fmla="*/ 128587 w 1128712"/>
                <a:gd name="connsiteY8-332" fmla="*/ 692554 h 1202142"/>
                <a:gd name="connsiteX9-333" fmla="*/ 204787 w 1128712"/>
                <a:gd name="connsiteY9-334" fmla="*/ 740179 h 1202142"/>
                <a:gd name="connsiteX10-335" fmla="*/ 0 w 1128712"/>
                <a:gd name="connsiteY10-336" fmla="*/ 751292 h 12021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181" y="connsiteY10-182"/>
                </a:cxn>
              </a:cxnLst>
              <a:rect l="l" t="t" r="r" b="b"/>
              <a:pathLst>
                <a:path w="1128712" h="1202142">
                  <a:moveTo>
                    <a:pt x="0" y="751292"/>
                  </a:moveTo>
                  <a:lnTo>
                    <a:pt x="452437" y="1187854"/>
                  </a:lnTo>
                  <a:lnTo>
                    <a:pt x="1119187" y="1202142"/>
                  </a:lnTo>
                  <a:lnTo>
                    <a:pt x="1128712" y="768754"/>
                  </a:lnTo>
                  <a:lnTo>
                    <a:pt x="422275" y="27392"/>
                  </a:lnTo>
                  <a:cubicBezTo>
                    <a:pt x="366977" y="42209"/>
                    <a:pt x="241829" y="-12236"/>
                    <a:pt x="186531" y="2581"/>
                  </a:cubicBezTo>
                  <a:cubicBezTo>
                    <a:pt x="137583" y="50206"/>
                    <a:pt x="69585" y="90892"/>
                    <a:pt x="52387" y="163917"/>
                  </a:cubicBezTo>
                  <a:lnTo>
                    <a:pt x="338137" y="406804"/>
                  </a:lnTo>
                  <a:lnTo>
                    <a:pt x="128587" y="692554"/>
                  </a:lnTo>
                  <a:lnTo>
                    <a:pt x="204787" y="740179"/>
                  </a:lnTo>
                  <a:lnTo>
                    <a:pt x="0" y="7512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55000"/>
                    <a:lumMod val="7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7911" y="2184680"/>
              <a:ext cx="800219" cy="1569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600">
                  <a:solidFill>
                    <a:schemeClr val="bg1"/>
                  </a:solidFill>
                  <a:latin typeface="Adobe Garamond Pro"/>
                  <a:ea typeface="思源黑体 CN Normal"/>
                </a:rPr>
                <a:t>2</a:t>
              </a:r>
              <a:endParaRPr lang="zh-CN" altLang="en-US" sz="9600">
                <a:solidFill>
                  <a:schemeClr val="bg1"/>
                </a:solidFill>
                <a:latin typeface="Adobe Garamond Pro"/>
                <a:ea typeface="思源黑体 CN Norm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64286" y="2157211"/>
              <a:ext cx="82747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FFC107"/>
                  </a:solidFill>
                  <a:latin typeface="Adobe Garamond Pro"/>
                </a:rPr>
                <a:t>CHAPTER</a:t>
              </a:r>
              <a:endParaRPr lang="zh-CN" altLang="en-US" sz="1100">
                <a:solidFill>
                  <a:srgbClr val="FFC107"/>
                </a:solidFill>
                <a:latin typeface="Adobe Garamond Pr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commondata" val="eyJoZGlkIjoiZGViNTI2YzMzMjE4YWY4ODU1OTMzOWM0M2NhNTE2NGM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宽屏</PresentationFormat>
  <Paragraphs>80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 Light</vt:lpstr>
      <vt:lpstr>Microsoft YaHei UI</vt:lpstr>
      <vt:lpstr>等线</vt:lpstr>
      <vt:lpstr>Adobe Garamond Pro</vt:lpstr>
      <vt:lpstr>Garamond</vt:lpstr>
      <vt:lpstr>思源黑体 CN Normal</vt:lpstr>
      <vt:lpstr>黑体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侠</cp:lastModifiedBy>
  <cp:revision>155</cp:revision>
  <dcterms:created xsi:type="dcterms:W3CDTF">2019-06-19T02:08:00Z</dcterms:created>
  <dcterms:modified xsi:type="dcterms:W3CDTF">2023-11-02T07:54:35Z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9D1A3A22258E459D9FEDFE690D2EFA85_11</vt:lpwstr>
  </property>
</Properties>
</file>