
<file path=[Content_Types].xml><?xml version="1.0" encoding="utf-8"?>
<Types xmlns="http://schemas.openxmlformats.org/package/2006/content-types"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55036" y="616654"/>
            <a:ext cx="7620132" cy="6119530"/>
          </a:xfrm>
          <a:prstGeom prst="rect">
            <a:avLst/>
          </a:prstGeom>
        </p:spPr>
      </p:pic>
      <p:sp>
        <p:nvSpPr>
          <p:cNvPr id="7" name="PA_文本框 29"/>
          <p:cNvSpPr txBox="1"/>
          <p:nvPr>
            <p:custDataLst>
              <p:tags r:id="rId3"/>
            </p:custDataLst>
          </p:nvPr>
        </p:nvSpPr>
        <p:spPr>
          <a:xfrm>
            <a:off x="441158" y="2071999"/>
            <a:ext cx="2918326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lvl="0" algn="ctr">
              <a:defRPr sz="5000" b="1">
                <a:effectLst>
                  <a:outerShdw blurRad="38100" dist="25400" dir="2700000" algn="t" rotWithShape="0">
                    <a:srgbClr val="000000">
                      <a:alpha val="40000"/>
                    </a:srgbClr>
                  </a:outerShdw>
                </a:effectLst>
                <a:latin typeface="方正清刻本悦宋简体"/>
                <a:ea typeface="方正清刻本悦宋简体"/>
              </a:defRPr>
            </a:lvl1pPr>
          </a:lstStyle>
          <a:p>
            <a:pPr lvl="0" algn="l"/>
            <a:r>
              <a:rPr lang="zh-CN" altLang="zh-CN" sz="6600" b="0">
                <a:solidFill>
                  <a:srgbClr val="2842A2"/>
                </a:solidFill>
                <a:effectLst/>
                <a:latin typeface="Microsoft YaHei UI" panose="020B0503020204020204" charset="-122"/>
                <a:ea typeface="Microsoft YaHei UI" panose="020B0503020204020204" charset="-122"/>
              </a:rPr>
              <a:t>诗韵</a:t>
            </a:r>
            <a:endParaRPr lang="zh-CN" altLang="zh-CN" sz="6600" b="0">
              <a:solidFill>
                <a:srgbClr val="2842A2"/>
              </a:solidFill>
              <a:effectLst/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pic>
        <p:nvPicPr>
          <p:cNvPr id="3" name="Keith Kenniff - Receive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1182806" y="-1174845"/>
            <a:ext cx="609600" cy="6096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41158" y="3081484"/>
            <a:ext cx="4090737" cy="1390316"/>
          </a:xfrm>
          <a:prstGeom prst="roundRect">
            <a:avLst/>
          </a:prstGeom>
          <a:solidFill>
            <a:srgbClr val="FFFFFF"/>
          </a:solidFill>
          <a:ln w="0"/>
        </p:spPr>
        <p:txBody>
          <a:bodyPr anchor="ctr"/>
          <a:lstStyle/>
          <a:p>
            <a:pPr lvl="0"/>
            <a:br>
              <a:rPr lang="en-US" altLang="en-US"/>
            </a:br>
            <a:endParaRPr lang="zh-CN" altLang="zh-CN">
              <a:solidFill>
                <a:srgbClr val="FFFFFF"/>
              </a:solidFill>
            </a:endParaRPr>
          </a:p>
          <a:p>
            <a:pPr lvl="0"/>
            <a:endParaRPr lang="zh-CN" altLang="zh-CN" sz="2400">
              <a:solidFill>
                <a:srgbClr val="475DAF"/>
              </a:solidFill>
            </a:endParaRPr>
          </a:p>
          <a:p>
            <a:pPr lvl="0"/>
            <a:r>
              <a:rPr lang="zh-CN" altLang="zh-CN" sz="2400">
                <a:solidFill>
                  <a:srgbClr val="475DAF"/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———————————</a:t>
            </a:r>
            <a:endParaRPr lang="zh-CN" altLang="zh-CN" sz="2400">
              <a:solidFill>
                <a:srgbClr val="475DAF"/>
              </a:solidFill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lvl="0"/>
            <a:r>
              <a:rPr lang="zh-CN" altLang="zh-CN" sz="2400">
                <a:solidFill>
                  <a:srgbClr val="475DAF"/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基于知识图谱和深度学习的</a:t>
            </a:r>
            <a:endParaRPr lang="zh-CN" altLang="zh-CN" sz="2400">
              <a:solidFill>
                <a:srgbClr val="475DAF"/>
              </a:solidFill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lvl="0"/>
            <a:r>
              <a:rPr lang="zh-CN" altLang="zh-CN" sz="2400" b="1">
                <a:solidFill>
                  <a:srgbClr val="475DAF"/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古诗词学习助手</a:t>
            </a:r>
            <a:r>
              <a:rPr lang="en-US" altLang="en-US" sz="2400">
                <a:solidFill>
                  <a:srgbClr val="FFFFFF"/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
</a:t>
            </a:r>
            <a:r>
              <a:rPr lang="en-US" altLang="en-US" sz="2400">
                <a:solidFill>
                  <a:srgbClr val="FFFFFF"/>
                </a:solidFill>
              </a:rPr>
              <a:t>
</a:t>
            </a:r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1" repeatCount="indefinite" fill="hold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PA" val="v4.0.0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commondata" val="eyJoZGlkIjoiZWNhOTViODU5MTExMjM5NDM2MDE3Y2NlZTc5ZTJiNz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方正清刻本悦宋简体</vt:lpstr>
      <vt:lpstr>Microsoft YaHei UI</vt:lpstr>
      <vt:lpstr>金山云技术体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韵华.</cp:lastModifiedBy>
  <cp:revision>156</cp:revision>
  <dcterms:created xsi:type="dcterms:W3CDTF">2019-06-19T02:08:00Z</dcterms:created>
  <dcterms:modified xsi:type="dcterms:W3CDTF">2023-11-02T09:02:38Z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CC36A16901E64980A56E4BB619A3FAC2_11</vt:lpwstr>
  </property>
</Properties>
</file>