
<file path=[Content_Types].xml><?xml version="1.0" encoding="utf-8"?>
<Types xmlns="http://schemas.openxmlformats.org/package/2006/content-types">
  <Default Extension="bin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59.xml" ContentType="application/vnd.openxmlformats-officedocument.presentationml.tags+xml"/>
  <Override PartName="/ppt/notesSlides/notesSlide1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2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charts/chart1.xml" ContentType="application/vnd.openxmlformats-officedocument.drawingml.chart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6" r:id="rId2"/>
    <p:sldId id="257" r:id="rId3"/>
    <p:sldId id="258" r:id="rId4"/>
    <p:sldId id="277" r:id="rId5"/>
    <p:sldId id="259" r:id="rId6"/>
    <p:sldId id="260" r:id="rId7"/>
    <p:sldId id="261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90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5FB"/>
    <a:srgbClr val="385AE6"/>
    <a:srgbClr val="5986F7"/>
    <a:srgbClr val="0CCDBD"/>
    <a:srgbClr val="DAE2F2"/>
    <a:srgbClr val="E4E6EA"/>
    <a:srgbClr val="122C90"/>
    <a:srgbClr val="FFFFFF"/>
    <a:srgbClr val="F7FAFE"/>
    <a:srgbClr val="EEF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80172" autoAdjust="0"/>
  </p:normalViewPr>
  <p:slideViewPr>
    <p:cSldViewPr snapToGrid="0">
      <p:cViewPr varScale="1">
        <p:scale>
          <a:sx n="91" d="100"/>
          <a:sy n="91" d="100"/>
        </p:scale>
        <p:origin x="1422" y="78"/>
      </p:cViewPr>
      <p:guideLst>
        <p:guide orient="horz" pos="2157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5986F7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D8C-4EA7-83B8-2A23D846D2E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D8C-4EA7-83B8-2A23D846D2E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D8C-4EA7-83B8-2A23D846D2E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D8C-4EA7-83B8-2A23D846D2E6}"/>
              </c:ext>
            </c:extLst>
          </c:dPt>
          <c:dPt>
            <c:idx val="4"/>
            <c:invertIfNegative val="0"/>
            <c:bubble3D val="0"/>
            <c:spPr>
              <a:solidFill>
                <a:srgbClr val="385AE6"/>
              </a:solidFill>
            </c:spPr>
            <c:extLst>
              <c:ext xmlns:c16="http://schemas.microsoft.com/office/drawing/2014/chart" uri="{C3380CC4-5D6E-409C-BE32-E72D297353CC}">
                <c16:uniqueId val="{00000005-8D8C-4EA7-83B8-2A23D846D2E6}"/>
              </c:ext>
            </c:extLst>
          </c:dPt>
          <c:dPt>
            <c:idx val="8"/>
            <c:invertIfNegative val="0"/>
            <c:bubble3D val="0"/>
            <c:spPr>
              <a:solidFill>
                <a:srgbClr val="385AE6"/>
              </a:solidFill>
            </c:spPr>
            <c:extLst>
              <c:ext xmlns:c16="http://schemas.microsoft.com/office/drawing/2014/chart" uri="{C3380CC4-5D6E-409C-BE32-E72D297353CC}">
                <c16:uniqueId val="{00000007-8D8C-4EA7-83B8-2A23D846D2E6}"/>
              </c:ext>
            </c:extLst>
          </c:dPt>
          <c:cat>
            <c:strRef>
              <c:f>Sheet1!$A$2:$A$12</c:f>
              <c:strCache>
                <c:ptCount val="11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430</c:v>
                </c:pt>
                <c:pt idx="1">
                  <c:v>688</c:v>
                </c:pt>
                <c:pt idx="2">
                  <c:v>389</c:v>
                </c:pt>
                <c:pt idx="3">
                  <c:v>650</c:v>
                </c:pt>
                <c:pt idx="4">
                  <c:v>910</c:v>
                </c:pt>
                <c:pt idx="5">
                  <c:v>230</c:v>
                </c:pt>
                <c:pt idx="6">
                  <c:v>450</c:v>
                </c:pt>
                <c:pt idx="7">
                  <c:v>670</c:v>
                </c:pt>
                <c:pt idx="8">
                  <c:v>890</c:v>
                </c:pt>
                <c:pt idx="9">
                  <c:v>560</c:v>
                </c:pt>
                <c:pt idx="10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8C-4EA7-83B8-2A23D846D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071360"/>
        <c:axId val="41072896"/>
      </c:barChart>
      <c:catAx>
        <c:axId val="41071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</a:ln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41072896"/>
        <c:crosses val="autoZero"/>
        <c:auto val="1"/>
        <c:lblAlgn val="ctr"/>
        <c:lblOffset val="100"/>
        <c:noMultiLvlLbl val="0"/>
      </c:catAx>
      <c:valAx>
        <c:axId val="410728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</a:ln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41071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200">
          <a:latin typeface="Arial"/>
          <a:ea typeface="微软雅黑"/>
          <a:cs typeface="思源黑体 CN Normal" panose="020B0400000000000000" charset="-122"/>
          <a:sym typeface="Arial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>
                <a:latin typeface="思源黑体 CN Normal" panose="020B0400000000000000" charset="-122"/>
              </a:rPr>
              <a:t>2025-01-03</a:t>
            </a:fld>
            <a:endParaRPr lang="zh-CN" altLang="en-US">
              <a:latin typeface="思源黑体 CN Normal" panose="020B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>
                <a:latin typeface="思源黑体 CN Normal" panose="020B0400000000000000" charset="-122"/>
              </a:rPr>
              <a:t>‹#›</a:t>
            </a:fld>
            <a:endParaRPr lang="zh-CN" altLang="en-US">
              <a:latin typeface="思源黑体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257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D2A48B96-639E-45A3-A0BA-2464DFDB1FAA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A6837353-30EB-4A48-80EB-173D804AEFB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233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87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9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9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9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9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9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9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9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9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9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3" Type="http://schemas.openxmlformats.org/officeDocument/2006/relationships/tags" Target="../tags/tag262.xml"/><Relationship Id="rId7" Type="http://schemas.openxmlformats.org/officeDocument/2006/relationships/tags" Target="../tags/tag266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9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9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3" Type="http://schemas.openxmlformats.org/officeDocument/2006/relationships/tags" Target="../tags/tag278.xml"/><Relationship Id="rId7" Type="http://schemas.openxmlformats.org/officeDocument/2006/relationships/tags" Target="../tags/tag282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9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9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9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9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3" Type="http://schemas.openxmlformats.org/officeDocument/2006/relationships/tags" Target="../tags/tag318.xml"/><Relationship Id="rId7" Type="http://schemas.openxmlformats.org/officeDocument/2006/relationships/tags" Target="../tags/tag322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9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10" Type="http://schemas.openxmlformats.org/officeDocument/2006/relationships/hyperlink" Target="http://www.1ppt.com/hangye/" TargetMode="External"/><Relationship Id="rId4" Type="http://schemas.openxmlformats.org/officeDocument/2006/relationships/tags" Target="../tags/tag327.xml"/><Relationship Id="rId9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4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9.xml"/><Relationship Id="rId4" Type="http://schemas.openxmlformats.org/officeDocument/2006/relationships/tags" Target="../tags/tag34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58.xml"/><Relationship Id="rId4" Type="http://schemas.openxmlformats.org/officeDocument/2006/relationships/tags" Target="../tags/tag35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95728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55314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60959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54380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70660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62815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61896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18681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5585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45720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77930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48297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92897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6315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92227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1759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69774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16615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97473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83342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63579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37958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99303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37058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52747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13614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82157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34887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26066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91902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62552"/>
      </p:ext>
    </p:extLst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19857"/>
      </p:ext>
    </p:extLst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216119574"/>
      </p:ext>
    </p:extLst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/>
              <a:t>2025-01-03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52531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04229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07070"/>
      </p:ext>
    </p:extLst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24713"/>
      </p:ext>
    </p:extLst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1.xml"/><Relationship Id="rId55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/>
              <a:t>2025-01-03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49AE70B2-8BF9-45C0-BB95-33D1B9D3A854}" type="slidenum">
              <a:rPr lang="zh-CN" altLang="en-US"/>
              <a:t>‹#›</a:t>
            </a:fld>
            <a:endParaRPr lang="zh-CN" altLang="en-US" dirty="0"/>
          </a:p>
        </p:txBody>
      </p:sp>
    </p:spTree>
    <p:custDataLst>
      <p:tags r:id="rId5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58" r:id="rId2"/>
    <p:sldLayoutId id="2147483682" r:id="rId3"/>
    <p:sldLayoutId id="2147483672" r:id="rId4"/>
    <p:sldLayoutId id="2147483667" r:id="rId5"/>
    <p:sldLayoutId id="2147483692" r:id="rId6"/>
    <p:sldLayoutId id="2147483657" r:id="rId7"/>
    <p:sldLayoutId id="2147483681" r:id="rId8"/>
    <p:sldLayoutId id="2147483673" r:id="rId9"/>
    <p:sldLayoutId id="2147483668" r:id="rId10"/>
    <p:sldLayoutId id="2147483661" r:id="rId11"/>
    <p:sldLayoutId id="2147483683" r:id="rId12"/>
    <p:sldLayoutId id="2147483649" r:id="rId13"/>
    <p:sldLayoutId id="2147483674" r:id="rId14"/>
    <p:sldLayoutId id="2147483693" r:id="rId15"/>
    <p:sldLayoutId id="2147483659" r:id="rId16"/>
    <p:sldLayoutId id="2147483684" r:id="rId17"/>
    <p:sldLayoutId id="2147483650" r:id="rId18"/>
    <p:sldLayoutId id="2147483669" r:id="rId19"/>
    <p:sldLayoutId id="2147483689" r:id="rId20"/>
    <p:sldLayoutId id="2147483653" r:id="rId21"/>
    <p:sldLayoutId id="2147483675" r:id="rId22"/>
    <p:sldLayoutId id="2147483694" r:id="rId23"/>
    <p:sldLayoutId id="2147483662" r:id="rId24"/>
    <p:sldLayoutId id="2147483685" r:id="rId25"/>
    <p:sldLayoutId id="2147483651" r:id="rId26"/>
    <p:sldLayoutId id="2147483676" r:id="rId27"/>
    <p:sldLayoutId id="2147483695" r:id="rId28"/>
    <p:sldLayoutId id="2147483660" r:id="rId29"/>
    <p:sldLayoutId id="2147483677" r:id="rId30"/>
    <p:sldLayoutId id="2147483670" r:id="rId31"/>
    <p:sldLayoutId id="2147483663" r:id="rId32"/>
    <p:sldLayoutId id="2147483686" r:id="rId33"/>
    <p:sldLayoutId id="2147483654" r:id="rId34"/>
    <p:sldLayoutId id="2147483678" r:id="rId35"/>
    <p:sldLayoutId id="2147483696" r:id="rId36"/>
    <p:sldLayoutId id="2147483664" r:id="rId37"/>
    <p:sldLayoutId id="2147483687" r:id="rId38"/>
    <p:sldLayoutId id="2147483652" r:id="rId39"/>
    <p:sldLayoutId id="2147483665" r:id="rId40"/>
    <p:sldLayoutId id="2147483690" r:id="rId41"/>
    <p:sldLayoutId id="2147483655" r:id="rId42"/>
    <p:sldLayoutId id="2147483679" r:id="rId43"/>
    <p:sldLayoutId id="2147483671" r:id="rId44"/>
    <p:sldLayoutId id="2147483666" r:id="rId45"/>
    <p:sldLayoutId id="2147483688" r:id="rId46"/>
    <p:sldLayoutId id="2147483656" r:id="rId47"/>
    <p:sldLayoutId id="2147483680" r:id="rId48"/>
  </p:sldLayoutIdLst>
  <p:hf sldNum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9.xml"/><Relationship Id="rId4" Type="http://schemas.openxmlformats.org/officeDocument/2006/relationships/image" Target="../media/image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image" Target="../media/image8.bin"/><Relationship Id="rId5" Type="http://schemas.openxmlformats.org/officeDocument/2006/relationships/image" Target="../media/image3.bin"/><Relationship Id="rId4" Type="http://schemas.openxmlformats.org/officeDocument/2006/relationships/image" Target="../media/image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1.xml"/><Relationship Id="rId4" Type="http://schemas.openxmlformats.org/officeDocument/2006/relationships/image" Target="../media/image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2.xml"/><Relationship Id="rId5" Type="http://schemas.openxmlformats.org/officeDocument/2006/relationships/image" Target="../media/image3.bin"/><Relationship Id="rId4" Type="http://schemas.openxmlformats.org/officeDocument/2006/relationships/image" Target="../media/image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3.xml"/><Relationship Id="rId4" Type="http://schemas.openxmlformats.org/officeDocument/2006/relationships/image" Target="../media/image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4.xml"/><Relationship Id="rId4" Type="http://schemas.openxmlformats.org/officeDocument/2006/relationships/image" Target="../media/image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背景" descr="画板 1 拷贝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9525"/>
            <a:ext cx="12192000" cy="6855460"/>
          </a:xfrm>
          <a:prstGeom prst="rect">
            <a:avLst/>
          </a:prstGeom>
        </p:spPr>
      </p:pic>
      <p:grpSp>
        <p:nvGrpSpPr>
          <p:cNvPr id="8" name="组合 3">
            <a:extLst>
              <a:ext uri="{FF2B5EF4-FFF2-40B4-BE49-F238E27FC236}">
                <a16:creationId xmlns:a16="http://schemas.microsoft.com/office/drawing/2014/main" id="{66ADBC99-C43B-4A21-8287-0788EA0E7CFF}"/>
              </a:ext>
            </a:extLst>
          </p:cNvPr>
          <p:cNvGrpSpPr/>
          <p:nvPr/>
        </p:nvGrpSpPr>
        <p:grpSpPr>
          <a:xfrm>
            <a:off x="6232858" y="5266101"/>
            <a:ext cx="2730500" cy="467360"/>
            <a:chOff x="6378630" y="4596866"/>
            <a:chExt cx="2730500" cy="467360"/>
          </a:xfrm>
        </p:grpSpPr>
        <p:sp>
          <p:nvSpPr>
            <p:cNvPr id="18" name="圆角矩形 15">
              <a:extLst>
                <a:ext uri="{FF2B5EF4-FFF2-40B4-BE49-F238E27FC236}">
                  <a16:creationId xmlns:a16="http://schemas.microsoft.com/office/drawing/2014/main" id="{11CF5498-2C74-481D-9661-16DC387B4984}"/>
                </a:ext>
              </a:extLst>
            </p:cNvPr>
            <p:cNvSpPr/>
            <p:nvPr/>
          </p:nvSpPr>
          <p:spPr>
            <a:xfrm>
              <a:off x="6549445" y="4596866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051F4E7-FEC8-421E-AF29-766FF33833C2}"/>
                </a:ext>
              </a:extLst>
            </p:cNvPr>
            <p:cNvSpPr txBox="1"/>
            <p:nvPr/>
          </p:nvSpPr>
          <p:spPr>
            <a:xfrm>
              <a:off x="6378630" y="4661954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答辩人：晏嘉琳</a:t>
              </a:r>
              <a:endParaRPr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30B788-2BCB-44FB-9117-F00D54CF533A}"/>
              </a:ext>
            </a:extLst>
          </p:cNvPr>
          <p:cNvGrpSpPr/>
          <p:nvPr/>
        </p:nvGrpSpPr>
        <p:grpSpPr>
          <a:xfrm>
            <a:off x="3228643" y="5266101"/>
            <a:ext cx="2730500" cy="467360"/>
            <a:chOff x="3082871" y="4596866"/>
            <a:chExt cx="2730500" cy="467360"/>
          </a:xfrm>
        </p:grpSpPr>
        <p:sp>
          <p:nvSpPr>
            <p:cNvPr id="16" name="圆角矩形 15"/>
            <p:cNvSpPr/>
            <p:nvPr/>
          </p:nvSpPr>
          <p:spPr>
            <a:xfrm>
              <a:off x="3253686" y="4596866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82871" y="4661954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指导老师：蔡美玲</a:t>
              </a:r>
              <a:endParaRPr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20" name="组合 1">
            <a:extLst>
              <a:ext uri="{FF2B5EF4-FFF2-40B4-BE49-F238E27FC236}">
                <a16:creationId xmlns:a16="http://schemas.microsoft.com/office/drawing/2014/main" id="{C876A7B4-F38A-45B1-B398-BA0DE3B55080}"/>
              </a:ext>
            </a:extLst>
          </p:cNvPr>
          <p:cNvGrpSpPr/>
          <p:nvPr/>
        </p:nvGrpSpPr>
        <p:grpSpPr>
          <a:xfrm>
            <a:off x="3374333" y="4532517"/>
            <a:ext cx="5443332" cy="467360"/>
            <a:chOff x="6310556" y="4596866"/>
            <a:chExt cx="2840174" cy="467360"/>
          </a:xfrm>
        </p:grpSpPr>
        <p:sp>
          <p:nvSpPr>
            <p:cNvPr id="21" name="圆角矩形 15">
              <a:extLst>
                <a:ext uri="{FF2B5EF4-FFF2-40B4-BE49-F238E27FC236}">
                  <a16:creationId xmlns:a16="http://schemas.microsoft.com/office/drawing/2014/main" id="{7174928F-4E84-4C63-84B8-E57FAF32D295}"/>
                </a:ext>
              </a:extLst>
            </p:cNvPr>
            <p:cNvSpPr/>
            <p:nvPr/>
          </p:nvSpPr>
          <p:spPr>
            <a:xfrm>
              <a:off x="6310556" y="4596866"/>
              <a:ext cx="2840174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E86D4A8-0971-499C-8D00-7ECAFFE4DFD0}"/>
                </a:ext>
              </a:extLst>
            </p:cNvPr>
            <p:cNvSpPr txBox="1"/>
            <p:nvPr/>
          </p:nvSpPr>
          <p:spPr>
            <a:xfrm>
              <a:off x="6378630" y="4661954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湖南师范大学 信息科学与工程学院 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21</a:t>
              </a:r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级软件工程</a:t>
              </a:r>
              <a:endParaRPr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2" name="组合 标题">
            <a:extLst>
              <a:ext uri="{FF2B5EF4-FFF2-40B4-BE49-F238E27FC236}">
                <a16:creationId xmlns:a16="http://schemas.microsoft.com/office/drawing/2014/main" id="{DB2FC165-5D4A-4764-B5F4-B7EA7C418436}"/>
              </a:ext>
            </a:extLst>
          </p:cNvPr>
          <p:cNvGrpSpPr/>
          <p:nvPr/>
        </p:nvGrpSpPr>
        <p:grpSpPr>
          <a:xfrm>
            <a:off x="1076007" y="1344916"/>
            <a:ext cx="10039985" cy="2838351"/>
            <a:chOff x="1076007" y="1344916"/>
            <a:chExt cx="10039985" cy="2838351"/>
          </a:xfrm>
        </p:grpSpPr>
        <p:sp>
          <p:nvSpPr>
            <p:cNvPr id="15" name="文本框 标题">
              <a:extLst>
                <a:ext uri="{FF2B5EF4-FFF2-40B4-BE49-F238E27FC236}">
                  <a16:creationId xmlns:a16="http://schemas.microsoft.com/office/drawing/2014/main" id="{10E516CA-3F59-4DAD-9016-92629F3292F6}"/>
                </a:ext>
              </a:extLst>
            </p:cNvPr>
            <p:cNvSpPr txBox="1"/>
            <p:nvPr/>
          </p:nvSpPr>
          <p:spPr>
            <a:xfrm>
              <a:off x="1076007" y="1344916"/>
              <a:ext cx="10039985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3800" b="1" kern="0" dirty="0">
                  <a:gradFill>
                    <a:gsLst>
                      <a:gs pos="1000">
                        <a:schemeClr val="bg2">
                          <a:alpha val="38000"/>
                        </a:schemeClr>
                      </a:gs>
                      <a:gs pos="97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atin typeface="Arial"/>
                  <a:ea typeface="微软雅黑"/>
                  <a:sym typeface="Arial"/>
                </a:rPr>
                <a:t>2025.1.5</a:t>
              </a:r>
            </a:p>
          </p:txBody>
        </p:sp>
        <p:sp>
          <p:nvSpPr>
            <p:cNvPr id="25" name="文本框 标题"/>
            <p:cNvSpPr txBox="1"/>
            <p:nvPr/>
          </p:nvSpPr>
          <p:spPr>
            <a:xfrm>
              <a:off x="1683026" y="2613607"/>
              <a:ext cx="7898300" cy="15696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122C90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基于</a:t>
              </a:r>
              <a:r>
                <a:rPr lang="en-US" altLang="zh-CN" sz="4800" b="1" dirty="0" err="1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HarmonyOS</a:t>
              </a:r>
              <a:r>
                <a:rPr lang="en-US" altLang="zh-CN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 Next</a:t>
              </a:r>
            </a:p>
            <a:p>
              <a:pPr algn="r"/>
              <a:r>
                <a:rPr lang="zh-CN" altLang="en-US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的智慧菜谱</a:t>
              </a:r>
              <a:r>
                <a:rPr lang="en-US" altLang="zh-CN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APP</a:t>
              </a:r>
              <a:r>
                <a:rPr lang="zh-CN" altLang="en-US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的设计和实现</a:t>
              </a:r>
            </a:p>
          </p:txBody>
        </p:sp>
      </p:grpSp>
      <p:grpSp>
        <p:nvGrpSpPr>
          <p:cNvPr id="13" name="组合 书"/>
          <p:cNvGrpSpPr/>
          <p:nvPr/>
        </p:nvGrpSpPr>
        <p:grpSpPr>
          <a:xfrm>
            <a:off x="9851359" y="2869229"/>
            <a:ext cx="1720215" cy="1969770"/>
            <a:chOff x="14862" y="3442"/>
            <a:chExt cx="2709" cy="3102"/>
          </a:xfrm>
        </p:grpSpPr>
        <p:sp>
          <p:nvSpPr>
            <p:cNvPr id="12" name="圆角矩形 11"/>
            <p:cNvSpPr/>
            <p:nvPr/>
          </p:nvSpPr>
          <p:spPr>
            <a:xfrm rot="19860000">
              <a:off x="14921" y="3442"/>
              <a:ext cx="2650" cy="3062"/>
            </a:xfrm>
            <a:prstGeom prst="roundRect">
              <a:avLst>
                <a:gd name="adj" fmla="val 7181"/>
              </a:avLst>
            </a:prstGeom>
            <a:solidFill>
              <a:srgbClr val="385A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19860000">
              <a:off x="14862" y="3482"/>
              <a:ext cx="2650" cy="3062"/>
            </a:xfrm>
            <a:prstGeom prst="roundRect">
              <a:avLst>
                <a:gd name="adj" fmla="val 7181"/>
              </a:avLst>
            </a:prstGeom>
            <a:gradFill>
              <a:gsLst>
                <a:gs pos="25000">
                  <a:srgbClr val="F0F4FD"/>
                </a:gs>
                <a:gs pos="99000">
                  <a:schemeClr val="bg1"/>
                </a:gs>
              </a:gsLst>
              <a:lin ang="1560000" scaled="0"/>
            </a:gradFill>
            <a:ln>
              <a:solidFill>
                <a:schemeClr val="bg1"/>
              </a:solidFill>
            </a:ln>
            <a:effectLst>
              <a:outerShdw blurRad="393700" dist="38100" dir="2700000" algn="tl" rotWithShape="0">
                <a:srgbClr val="385AE6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873" y="4187"/>
              <a:ext cx="2263" cy="1688"/>
              <a:chOff x="14813" y="4037"/>
              <a:chExt cx="2263" cy="1688"/>
            </a:xfrm>
          </p:grpSpPr>
          <p:sp>
            <p:nvSpPr>
              <p:cNvPr id="6" name="圆角矩形 5"/>
              <p:cNvSpPr/>
              <p:nvPr/>
            </p:nvSpPr>
            <p:spPr>
              <a:xfrm rot="19860000">
                <a:off x="14813" y="4037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 rot="19860000">
                <a:off x="15055" y="4473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19860000">
                <a:off x="15296" y="4908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 rot="19860000">
                <a:off x="15582" y="5515"/>
                <a:ext cx="1074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4EA1DD1D-3EA8-4B7E-81EE-DEAFBF788C09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19" name="矩形 背景">
              <a:extLst>
                <a:ext uri="{FF2B5EF4-FFF2-40B4-BE49-F238E27FC236}">
                  <a16:creationId xmlns:a16="http://schemas.microsoft.com/office/drawing/2014/main" id="{E267FBE8-C87E-4B8A-92B9-0599A71CB4E8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08F8A26-460D-439F-B30F-E4EB4BB7C778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24" name="圆角矩形 5">
                <a:extLst>
                  <a:ext uri="{FF2B5EF4-FFF2-40B4-BE49-F238E27FC236}">
                    <a16:creationId xmlns:a16="http://schemas.microsoft.com/office/drawing/2014/main" id="{4CBC9F50-FF28-4942-8ACB-509B2CBA37D3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" name="圆角矩形 9">
                <a:extLst>
                  <a:ext uri="{FF2B5EF4-FFF2-40B4-BE49-F238E27FC236}">
                    <a16:creationId xmlns:a16="http://schemas.microsoft.com/office/drawing/2014/main" id="{65E850B6-1B63-4588-AB04-D9434680CC7C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26" name="图片 25" descr="椭圆 1">
                <a:extLst>
                  <a:ext uri="{FF2B5EF4-FFF2-40B4-BE49-F238E27FC236}">
                    <a16:creationId xmlns:a16="http://schemas.microsoft.com/office/drawing/2014/main" id="{74F33F0E-2D8E-47E8-970A-DC5332A5F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27" name="图片 26" descr="椭圆 1 拷贝">
                <a:extLst>
                  <a:ext uri="{FF2B5EF4-FFF2-40B4-BE49-F238E27FC236}">
                    <a16:creationId xmlns:a16="http://schemas.microsoft.com/office/drawing/2014/main" id="{472D51B0-154F-427E-AF6A-788938189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21" name="组合 标题">
              <a:extLst>
                <a:ext uri="{FF2B5EF4-FFF2-40B4-BE49-F238E27FC236}">
                  <a16:creationId xmlns:a16="http://schemas.microsoft.com/office/drawing/2014/main" id="{A848CB2E-27E5-45B7-B996-475E4588EB79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C8EFFF1-48BE-4143-A8DB-CAE9869076E8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27C229D-B607-4618-AD9B-9770A0E4B86A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2" name="组合 3">
            <a:extLst>
              <a:ext uri="{FF2B5EF4-FFF2-40B4-BE49-F238E27FC236}">
                <a16:creationId xmlns:a16="http://schemas.microsoft.com/office/drawing/2014/main" id="{CE14BC47-2743-42B1-8D2E-56DC5574AE83}"/>
              </a:ext>
            </a:extLst>
          </p:cNvPr>
          <p:cNvGrpSpPr/>
          <p:nvPr/>
        </p:nvGrpSpPr>
        <p:grpSpPr>
          <a:xfrm>
            <a:off x="7880350" y="4368800"/>
            <a:ext cx="2369820" cy="1488440"/>
            <a:chOff x="8820" y="4133"/>
            <a:chExt cx="3732" cy="2344"/>
          </a:xfrm>
        </p:grpSpPr>
        <p:sp>
          <p:nvSpPr>
            <p:cNvPr id="3" name="圆角矩形 36">
              <a:extLst>
                <a:ext uri="{FF2B5EF4-FFF2-40B4-BE49-F238E27FC236}">
                  <a16:creationId xmlns:a16="http://schemas.microsoft.com/office/drawing/2014/main" id="{DCDE484B-3A72-4829-8FA2-88FDBFBC120F}"/>
                </a:ext>
              </a:extLst>
            </p:cNvPr>
            <p:cNvSpPr/>
            <p:nvPr/>
          </p:nvSpPr>
          <p:spPr>
            <a:xfrm>
              <a:off x="8820" y="4133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0FEC2F3-8DFC-4DBB-A4FA-DA37E5512C9C}"/>
                </a:ext>
              </a:extLst>
            </p:cNvPr>
            <p:cNvGrpSpPr/>
            <p:nvPr/>
          </p:nvGrpSpPr>
          <p:grpSpPr>
            <a:xfrm>
              <a:off x="9099" y="4500"/>
              <a:ext cx="3174" cy="1611"/>
              <a:chOff x="2790" y="5574"/>
              <a:chExt cx="3174" cy="16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516CC81-A26A-4AF3-9E68-D652C1450C06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C45760A-E885-4B26-8215-F5DCAF86B56B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7" name="组合 2">
            <a:extLst>
              <a:ext uri="{FF2B5EF4-FFF2-40B4-BE49-F238E27FC236}">
                <a16:creationId xmlns:a16="http://schemas.microsoft.com/office/drawing/2014/main" id="{424DF3C9-F8D5-4823-B964-9253C75735F1}"/>
              </a:ext>
            </a:extLst>
          </p:cNvPr>
          <p:cNvGrpSpPr/>
          <p:nvPr/>
        </p:nvGrpSpPr>
        <p:grpSpPr>
          <a:xfrm>
            <a:off x="5064760" y="4368800"/>
            <a:ext cx="2369820" cy="1488440"/>
            <a:chOff x="8820" y="4133"/>
            <a:chExt cx="3732" cy="2344"/>
          </a:xfrm>
        </p:grpSpPr>
        <p:sp>
          <p:nvSpPr>
            <p:cNvPr id="8" name="圆角矩形 18">
              <a:extLst>
                <a:ext uri="{FF2B5EF4-FFF2-40B4-BE49-F238E27FC236}">
                  <a16:creationId xmlns:a16="http://schemas.microsoft.com/office/drawing/2014/main" id="{F48E5BEE-78CA-4D65-AD49-30F245FE1439}"/>
                </a:ext>
              </a:extLst>
            </p:cNvPr>
            <p:cNvSpPr/>
            <p:nvPr/>
          </p:nvSpPr>
          <p:spPr>
            <a:xfrm>
              <a:off x="8820" y="4133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DEB8423-6DBC-417F-B122-0608DBACBEA8}"/>
                </a:ext>
              </a:extLst>
            </p:cNvPr>
            <p:cNvGrpSpPr/>
            <p:nvPr/>
          </p:nvGrpSpPr>
          <p:grpSpPr>
            <a:xfrm>
              <a:off x="9099" y="4500"/>
              <a:ext cx="3174" cy="1611"/>
              <a:chOff x="2790" y="5574"/>
              <a:chExt cx="3174" cy="161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99D2DC0-2D24-44C5-9F72-CE5AF70ED825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0572A48-72CB-4CE4-AFBD-7A9D55BD4F06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12" name="组合 1">
            <a:extLst>
              <a:ext uri="{FF2B5EF4-FFF2-40B4-BE49-F238E27FC236}">
                <a16:creationId xmlns:a16="http://schemas.microsoft.com/office/drawing/2014/main" id="{FEB4B619-79A1-4EBE-919E-31F0B94D42EE}"/>
              </a:ext>
            </a:extLst>
          </p:cNvPr>
          <p:cNvGrpSpPr/>
          <p:nvPr/>
        </p:nvGrpSpPr>
        <p:grpSpPr>
          <a:xfrm>
            <a:off x="2249170" y="4368800"/>
            <a:ext cx="2369820" cy="1488440"/>
            <a:chOff x="8820" y="4133"/>
            <a:chExt cx="3732" cy="2344"/>
          </a:xfrm>
        </p:grpSpPr>
        <p:sp>
          <p:nvSpPr>
            <p:cNvPr id="13" name="圆角矩形 73">
              <a:extLst>
                <a:ext uri="{FF2B5EF4-FFF2-40B4-BE49-F238E27FC236}">
                  <a16:creationId xmlns:a16="http://schemas.microsoft.com/office/drawing/2014/main" id="{333F97D7-F0B4-48CC-9B9C-0015A8676844}"/>
                </a:ext>
              </a:extLst>
            </p:cNvPr>
            <p:cNvSpPr/>
            <p:nvPr/>
          </p:nvSpPr>
          <p:spPr>
            <a:xfrm>
              <a:off x="8820" y="4133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CA9FCC1-B601-40FA-9BBF-BCE2146B83A0}"/>
                </a:ext>
              </a:extLst>
            </p:cNvPr>
            <p:cNvGrpSpPr/>
            <p:nvPr/>
          </p:nvGrpSpPr>
          <p:grpSpPr>
            <a:xfrm>
              <a:off x="9099" y="4500"/>
              <a:ext cx="3174" cy="1611"/>
              <a:chOff x="2790" y="5574"/>
              <a:chExt cx="3174" cy="161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30455FE-B4D0-4CEB-BA80-06ED005065E7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E84EF5C-1F23-4E8D-97F5-51B7284A6EC6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aphicFrame>
        <p:nvGraphicFramePr>
          <p:cNvPr id="17" name="图表 1">
            <a:extLst>
              <a:ext uri="{FF2B5EF4-FFF2-40B4-BE49-F238E27FC236}">
                <a16:creationId xmlns:a16="http://schemas.microsoft.com/office/drawing/2014/main" id="{6BDBCBEA-C35D-4D2C-90A6-089DEBAA8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887329"/>
              </p:ext>
            </p:extLst>
          </p:nvPr>
        </p:nvGraphicFramePr>
        <p:xfrm>
          <a:off x="1913890" y="2070735"/>
          <a:ext cx="8575675" cy="19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6755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C8AEBB1A-1184-40CD-962E-F755E0DA84D9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65" name="矩形 背景">
              <a:extLst>
                <a:ext uri="{FF2B5EF4-FFF2-40B4-BE49-F238E27FC236}">
                  <a16:creationId xmlns:a16="http://schemas.microsoft.com/office/drawing/2014/main" id="{477E77F4-7147-493D-B611-E70C6DE5612E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E95A0F6A-83FC-481A-B5DC-5A0169665C0D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70" name="圆角矩形 5">
                <a:extLst>
                  <a:ext uri="{FF2B5EF4-FFF2-40B4-BE49-F238E27FC236}">
                    <a16:creationId xmlns:a16="http://schemas.microsoft.com/office/drawing/2014/main" id="{C0103D6B-916D-4760-BFB2-4FA64E8FF698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1" name="圆角矩形 9">
                <a:extLst>
                  <a:ext uri="{FF2B5EF4-FFF2-40B4-BE49-F238E27FC236}">
                    <a16:creationId xmlns:a16="http://schemas.microsoft.com/office/drawing/2014/main" id="{C65FDE18-9D97-4410-BE35-1C69258CB747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72" name="图片 71" descr="椭圆 1">
                <a:extLst>
                  <a:ext uri="{FF2B5EF4-FFF2-40B4-BE49-F238E27FC236}">
                    <a16:creationId xmlns:a16="http://schemas.microsoft.com/office/drawing/2014/main" id="{AACBE48D-097D-4BAF-82B2-31E860EAE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73" name="图片 72" descr="椭圆 1 拷贝">
                <a:extLst>
                  <a:ext uri="{FF2B5EF4-FFF2-40B4-BE49-F238E27FC236}">
                    <a16:creationId xmlns:a16="http://schemas.microsoft.com/office/drawing/2014/main" id="{11C75F34-055F-4BF6-BDB3-3CCC8D8B2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67" name="组合 标题">
              <a:extLst>
                <a:ext uri="{FF2B5EF4-FFF2-40B4-BE49-F238E27FC236}">
                  <a16:creationId xmlns:a16="http://schemas.microsoft.com/office/drawing/2014/main" id="{A875CE02-5417-4B12-A378-3BB6C15ABE6C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E2418BE-85AD-43C1-99D3-5F36C273D89D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06D73B2-4808-4FF3-AF6C-264F9D4A1B2A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39" name="组合 3">
            <a:extLst>
              <a:ext uri="{FF2B5EF4-FFF2-40B4-BE49-F238E27FC236}">
                <a16:creationId xmlns:a16="http://schemas.microsoft.com/office/drawing/2014/main" id="{7699DA10-1D3E-42EF-8FBD-309241DA7D4A}"/>
              </a:ext>
            </a:extLst>
          </p:cNvPr>
          <p:cNvGrpSpPr/>
          <p:nvPr/>
        </p:nvGrpSpPr>
        <p:grpSpPr>
          <a:xfrm>
            <a:off x="7931468" y="2646998"/>
            <a:ext cx="2590800" cy="3026410"/>
            <a:chOff x="13032" y="4122"/>
            <a:chExt cx="4080" cy="476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B14CE60-0C22-4320-A587-D31120BFDCBD}"/>
                </a:ext>
              </a:extLst>
            </p:cNvPr>
            <p:cNvGrpSpPr/>
            <p:nvPr/>
          </p:nvGrpSpPr>
          <p:grpSpPr>
            <a:xfrm>
              <a:off x="13032" y="4122"/>
              <a:ext cx="4081" cy="4767"/>
              <a:chOff x="2871" y="4165"/>
              <a:chExt cx="4081" cy="4767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1D18E9F-D5B6-476F-9FD5-1E9E72D82FC6}"/>
                  </a:ext>
                </a:extLst>
              </p:cNvPr>
              <p:cNvSpPr/>
              <p:nvPr/>
            </p:nvSpPr>
            <p:spPr>
              <a:xfrm>
                <a:off x="2871" y="7940"/>
                <a:ext cx="4081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单击此处添加文本，本模块所有图形线条及相应素材均可自由编辑、改色、替换，建议您在展示时选择微软雅黑等系统自带字体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62041CA-3122-4269-BE7C-7BD86C84BD8A}"/>
                  </a:ext>
                </a:extLst>
              </p:cNvPr>
              <p:cNvSpPr/>
              <p:nvPr/>
            </p:nvSpPr>
            <p:spPr>
              <a:xfrm>
                <a:off x="3796" y="7586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  <p:sp>
            <p:nvSpPr>
              <p:cNvPr id="44" name="圆角矩形 48">
                <a:extLst>
                  <a:ext uri="{FF2B5EF4-FFF2-40B4-BE49-F238E27FC236}">
                    <a16:creationId xmlns:a16="http://schemas.microsoft.com/office/drawing/2014/main" id="{54CD2D89-C82A-423C-B0E9-7623CFBF1D1A}"/>
                  </a:ext>
                </a:extLst>
              </p:cNvPr>
              <p:cNvSpPr/>
              <p:nvPr/>
            </p:nvSpPr>
            <p:spPr>
              <a:xfrm>
                <a:off x="3580" y="4512"/>
                <a:ext cx="2662" cy="2724"/>
              </a:xfrm>
              <a:prstGeom prst="roundRect">
                <a:avLst>
                  <a:gd name="adj" fmla="val 100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srgbClr val="1D32CC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37C919B-9589-4911-9613-FC618C50B54E}"/>
                  </a:ext>
                </a:extLst>
              </p:cNvPr>
              <p:cNvSpPr/>
              <p:nvPr/>
            </p:nvSpPr>
            <p:spPr>
              <a:xfrm>
                <a:off x="4391" y="4165"/>
                <a:ext cx="1040" cy="1040"/>
              </a:xfrm>
              <a:prstGeom prst="ellipse">
                <a:avLst/>
              </a:prstGeom>
              <a:solidFill>
                <a:srgbClr val="7A98F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6" name="object 33">
                <a:extLst>
                  <a:ext uri="{FF2B5EF4-FFF2-40B4-BE49-F238E27FC236}">
                    <a16:creationId xmlns:a16="http://schemas.microsoft.com/office/drawing/2014/main" id="{1A29D51A-088F-4782-9B05-1F11A7643BED}"/>
                  </a:ext>
                </a:extLst>
              </p:cNvPr>
              <p:cNvSpPr txBox="1"/>
              <p:nvPr/>
            </p:nvSpPr>
            <p:spPr>
              <a:xfrm>
                <a:off x="4620" y="4352"/>
                <a:ext cx="1030" cy="607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 algn="l">
                  <a:lnSpc>
                    <a:spcPct val="100000"/>
                  </a:lnSpc>
                  <a:spcBef>
                    <a:spcPts val="13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03</a:t>
                </a:r>
              </a:p>
            </p:txBody>
          </p:sp>
        </p:grpSp>
        <p:sp>
          <p:nvSpPr>
            <p:cNvPr id="41" name="Google Shape;815;p31">
              <a:extLst>
                <a:ext uri="{FF2B5EF4-FFF2-40B4-BE49-F238E27FC236}">
                  <a16:creationId xmlns:a16="http://schemas.microsoft.com/office/drawing/2014/main" id="{D7E1055A-80B2-4889-A49F-6A8C807519C1}"/>
                </a:ext>
              </a:extLst>
            </p:cNvPr>
            <p:cNvSpPr/>
            <p:nvPr/>
          </p:nvSpPr>
          <p:spPr>
            <a:xfrm>
              <a:off x="14511" y="5527"/>
              <a:ext cx="1132" cy="879"/>
            </a:xfrm>
            <a:custGeom>
              <a:avLst/>
              <a:gdLst/>
              <a:ahLst/>
              <a:cxnLst/>
              <a:rect l="l" t="t" r="r" b="b"/>
              <a:pathLst>
                <a:path w="4591" h="4592" extrusionOk="0">
                  <a:moveTo>
                    <a:pt x="1441" y="634"/>
                  </a:moveTo>
                  <a:lnTo>
                    <a:pt x="1441" y="2342"/>
                  </a:lnTo>
                  <a:lnTo>
                    <a:pt x="808" y="2342"/>
                  </a:lnTo>
                  <a:lnTo>
                    <a:pt x="808" y="634"/>
                  </a:lnTo>
                  <a:close/>
                  <a:moveTo>
                    <a:pt x="2873" y="1207"/>
                  </a:moveTo>
                  <a:lnTo>
                    <a:pt x="2873" y="2618"/>
                  </a:lnTo>
                  <a:lnTo>
                    <a:pt x="2239" y="2618"/>
                  </a:lnTo>
                  <a:lnTo>
                    <a:pt x="2239" y="1207"/>
                  </a:lnTo>
                  <a:close/>
                  <a:moveTo>
                    <a:pt x="4315" y="1769"/>
                  </a:moveTo>
                  <a:lnTo>
                    <a:pt x="4315" y="2904"/>
                  </a:lnTo>
                  <a:lnTo>
                    <a:pt x="3681" y="2904"/>
                  </a:lnTo>
                  <a:lnTo>
                    <a:pt x="3681" y="1769"/>
                  </a:lnTo>
                  <a:close/>
                  <a:moveTo>
                    <a:pt x="1441" y="2608"/>
                  </a:moveTo>
                  <a:lnTo>
                    <a:pt x="1441" y="4315"/>
                  </a:lnTo>
                  <a:lnTo>
                    <a:pt x="808" y="4315"/>
                  </a:lnTo>
                  <a:lnTo>
                    <a:pt x="808" y="2608"/>
                  </a:lnTo>
                  <a:close/>
                  <a:moveTo>
                    <a:pt x="2873" y="2894"/>
                  </a:moveTo>
                  <a:lnTo>
                    <a:pt x="2873" y="4315"/>
                  </a:lnTo>
                  <a:lnTo>
                    <a:pt x="2239" y="4315"/>
                  </a:lnTo>
                  <a:lnTo>
                    <a:pt x="2239" y="2894"/>
                  </a:lnTo>
                  <a:close/>
                  <a:moveTo>
                    <a:pt x="4315" y="3180"/>
                  </a:moveTo>
                  <a:lnTo>
                    <a:pt x="4315" y="4315"/>
                  </a:lnTo>
                  <a:lnTo>
                    <a:pt x="3681" y="4315"/>
                  </a:lnTo>
                  <a:lnTo>
                    <a:pt x="3681" y="3180"/>
                  </a:lnTo>
                  <a:close/>
                  <a:moveTo>
                    <a:pt x="0" y="0"/>
                  </a:moveTo>
                  <a:lnTo>
                    <a:pt x="0" y="4591"/>
                  </a:lnTo>
                  <a:lnTo>
                    <a:pt x="4590" y="4591"/>
                  </a:lnTo>
                  <a:lnTo>
                    <a:pt x="4590" y="4315"/>
                  </a:lnTo>
                  <a:lnTo>
                    <a:pt x="4590" y="3180"/>
                  </a:lnTo>
                  <a:lnTo>
                    <a:pt x="4590" y="2904"/>
                  </a:lnTo>
                  <a:lnTo>
                    <a:pt x="4590" y="1504"/>
                  </a:lnTo>
                  <a:lnTo>
                    <a:pt x="3404" y="1504"/>
                  </a:lnTo>
                  <a:lnTo>
                    <a:pt x="3404" y="2904"/>
                  </a:lnTo>
                  <a:lnTo>
                    <a:pt x="3404" y="3180"/>
                  </a:lnTo>
                  <a:lnTo>
                    <a:pt x="3404" y="4315"/>
                  </a:lnTo>
                  <a:lnTo>
                    <a:pt x="3149" y="4315"/>
                  </a:lnTo>
                  <a:lnTo>
                    <a:pt x="3149" y="2894"/>
                  </a:lnTo>
                  <a:lnTo>
                    <a:pt x="3149" y="2618"/>
                  </a:lnTo>
                  <a:lnTo>
                    <a:pt x="3149" y="931"/>
                  </a:lnTo>
                  <a:lnTo>
                    <a:pt x="1973" y="931"/>
                  </a:lnTo>
                  <a:lnTo>
                    <a:pt x="1973" y="2618"/>
                  </a:lnTo>
                  <a:lnTo>
                    <a:pt x="1973" y="2894"/>
                  </a:lnTo>
                  <a:lnTo>
                    <a:pt x="1973" y="4315"/>
                  </a:lnTo>
                  <a:lnTo>
                    <a:pt x="1707" y="4315"/>
                  </a:lnTo>
                  <a:lnTo>
                    <a:pt x="1707" y="2608"/>
                  </a:lnTo>
                  <a:lnTo>
                    <a:pt x="1707" y="2342"/>
                  </a:lnTo>
                  <a:lnTo>
                    <a:pt x="1707" y="368"/>
                  </a:lnTo>
                  <a:lnTo>
                    <a:pt x="532" y="368"/>
                  </a:lnTo>
                  <a:lnTo>
                    <a:pt x="532" y="2342"/>
                  </a:lnTo>
                  <a:lnTo>
                    <a:pt x="532" y="2608"/>
                  </a:lnTo>
                  <a:lnTo>
                    <a:pt x="532" y="4315"/>
                  </a:lnTo>
                  <a:lnTo>
                    <a:pt x="276" y="431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C67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Arial"/>
                <a:ea typeface="微软雅黑"/>
                <a:cs typeface="Arial" panose="020B0604020202020204"/>
                <a:sym typeface="Arial"/>
              </a:endParaRPr>
            </a:p>
          </p:txBody>
        </p:sp>
      </p:grpSp>
      <p:cxnSp>
        <p:nvCxnSpPr>
          <p:cNvPr id="47" name="直接连接符 2">
            <a:extLst>
              <a:ext uri="{FF2B5EF4-FFF2-40B4-BE49-F238E27FC236}">
                <a16:creationId xmlns:a16="http://schemas.microsoft.com/office/drawing/2014/main" id="{9F99A492-FBDE-48A4-8F39-98C0166AD73E}"/>
              </a:ext>
            </a:extLst>
          </p:cNvPr>
          <p:cNvCxnSpPr/>
          <p:nvPr/>
        </p:nvCxnSpPr>
        <p:spPr>
          <a:xfrm>
            <a:off x="7631748" y="3118345"/>
            <a:ext cx="1270" cy="13389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2">
            <a:extLst>
              <a:ext uri="{FF2B5EF4-FFF2-40B4-BE49-F238E27FC236}">
                <a16:creationId xmlns:a16="http://schemas.microsoft.com/office/drawing/2014/main" id="{119D2419-40BD-4DDF-B623-49526F31FFDE}"/>
              </a:ext>
            </a:extLst>
          </p:cNvPr>
          <p:cNvGrpSpPr/>
          <p:nvPr/>
        </p:nvGrpSpPr>
        <p:grpSpPr>
          <a:xfrm>
            <a:off x="4742498" y="2646998"/>
            <a:ext cx="2590800" cy="3026410"/>
            <a:chOff x="7622" y="4165"/>
            <a:chExt cx="4080" cy="4766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4245D3C-4396-4780-931D-97220FD969D3}"/>
                </a:ext>
              </a:extLst>
            </p:cNvPr>
            <p:cNvGrpSpPr/>
            <p:nvPr/>
          </p:nvGrpSpPr>
          <p:grpSpPr>
            <a:xfrm>
              <a:off x="7622" y="4165"/>
              <a:ext cx="4081" cy="4767"/>
              <a:chOff x="2871" y="4165"/>
              <a:chExt cx="4081" cy="4767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F86A82B-7831-43C0-9C94-7D0DEB18AD51}"/>
                  </a:ext>
                </a:extLst>
              </p:cNvPr>
              <p:cNvSpPr/>
              <p:nvPr/>
            </p:nvSpPr>
            <p:spPr>
              <a:xfrm>
                <a:off x="2871" y="7940"/>
                <a:ext cx="4081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单击此处添加文本，本模块所有图形线条及相应素材均可自由编辑、改色、替换，建议您在展示时选择微软雅黑等系统自带字体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53BA78C1-742C-43BB-BCB3-1D7C94234394}"/>
                  </a:ext>
                </a:extLst>
              </p:cNvPr>
              <p:cNvSpPr/>
              <p:nvPr/>
            </p:nvSpPr>
            <p:spPr>
              <a:xfrm>
                <a:off x="3796" y="7586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  <p:sp>
            <p:nvSpPr>
              <p:cNvPr id="53" name="圆角矩形 40">
                <a:extLst>
                  <a:ext uri="{FF2B5EF4-FFF2-40B4-BE49-F238E27FC236}">
                    <a16:creationId xmlns:a16="http://schemas.microsoft.com/office/drawing/2014/main" id="{20F7853D-2CB7-477B-8B39-9B7584203374}"/>
                  </a:ext>
                </a:extLst>
              </p:cNvPr>
              <p:cNvSpPr/>
              <p:nvPr/>
            </p:nvSpPr>
            <p:spPr>
              <a:xfrm>
                <a:off x="3580" y="4512"/>
                <a:ext cx="2662" cy="2724"/>
              </a:xfrm>
              <a:prstGeom prst="roundRect">
                <a:avLst>
                  <a:gd name="adj" fmla="val 100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srgbClr val="1D32CC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17E03C65-EA93-4768-882D-ACD5D6FDC360}"/>
                  </a:ext>
                </a:extLst>
              </p:cNvPr>
              <p:cNvSpPr/>
              <p:nvPr/>
            </p:nvSpPr>
            <p:spPr>
              <a:xfrm>
                <a:off x="4391" y="4165"/>
                <a:ext cx="1040" cy="1040"/>
              </a:xfrm>
              <a:prstGeom prst="ellipse">
                <a:avLst/>
              </a:prstGeom>
              <a:solidFill>
                <a:srgbClr val="7A98F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5" name="object 33">
                <a:extLst>
                  <a:ext uri="{FF2B5EF4-FFF2-40B4-BE49-F238E27FC236}">
                    <a16:creationId xmlns:a16="http://schemas.microsoft.com/office/drawing/2014/main" id="{99A3166D-CC36-42C2-B625-B609B18137F5}"/>
                  </a:ext>
                </a:extLst>
              </p:cNvPr>
              <p:cNvSpPr txBox="1"/>
              <p:nvPr/>
            </p:nvSpPr>
            <p:spPr>
              <a:xfrm>
                <a:off x="4620" y="4352"/>
                <a:ext cx="1030" cy="607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 algn="l">
                  <a:lnSpc>
                    <a:spcPct val="100000"/>
                  </a:lnSpc>
                  <a:spcBef>
                    <a:spcPts val="13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02</a:t>
                </a:r>
              </a:p>
            </p:txBody>
          </p:sp>
        </p:grpSp>
        <p:sp>
          <p:nvSpPr>
            <p:cNvPr id="50" name="图标">
              <a:extLst>
                <a:ext uri="{FF2B5EF4-FFF2-40B4-BE49-F238E27FC236}">
                  <a16:creationId xmlns:a16="http://schemas.microsoft.com/office/drawing/2014/main" id="{AF6029A3-8887-46C6-9377-706423B74B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112" y="5458"/>
              <a:ext cx="1176" cy="1176"/>
            </a:xfrm>
            <a:custGeom>
              <a:avLst/>
              <a:gdLst>
                <a:gd name="T0" fmla="*/ 2855 w 3129"/>
                <a:gd name="T1" fmla="*/ 654 h 3129"/>
                <a:gd name="T2" fmla="*/ 2800 w 3129"/>
                <a:gd name="T3" fmla="*/ 0 h 3129"/>
                <a:gd name="T4" fmla="*/ 1532 w 3129"/>
                <a:gd name="T5" fmla="*/ 274 h 3129"/>
                <a:gd name="T6" fmla="*/ 878 w 3129"/>
                <a:gd name="T7" fmla="*/ 329 h 3129"/>
                <a:gd name="T8" fmla="*/ 1153 w 3129"/>
                <a:gd name="T9" fmla="*/ 1153 h 3129"/>
                <a:gd name="T10" fmla="*/ 329 w 3129"/>
                <a:gd name="T11" fmla="*/ 878 h 3129"/>
                <a:gd name="T12" fmla="*/ 274 w 3129"/>
                <a:gd name="T13" fmla="*/ 1532 h 3129"/>
                <a:gd name="T14" fmla="*/ 0 w 3129"/>
                <a:gd name="T15" fmla="*/ 2800 h 3129"/>
                <a:gd name="T16" fmla="*/ 654 w 3129"/>
                <a:gd name="T17" fmla="*/ 2855 h 3129"/>
                <a:gd name="T18" fmla="*/ 1921 w 3129"/>
                <a:gd name="T19" fmla="*/ 3129 h 3129"/>
                <a:gd name="T20" fmla="*/ 1976 w 3129"/>
                <a:gd name="T21" fmla="*/ 2475 h 3129"/>
                <a:gd name="T22" fmla="*/ 2475 w 3129"/>
                <a:gd name="T23" fmla="*/ 1976 h 3129"/>
                <a:gd name="T24" fmla="*/ 3129 w 3129"/>
                <a:gd name="T25" fmla="*/ 1921 h 3129"/>
                <a:gd name="T26" fmla="*/ 2800 w 3129"/>
                <a:gd name="T27" fmla="*/ 110 h 3129"/>
                <a:gd name="T28" fmla="*/ 2800 w 3129"/>
                <a:gd name="T29" fmla="*/ 549 h 3129"/>
                <a:gd name="T30" fmla="*/ 2800 w 3129"/>
                <a:gd name="T31" fmla="*/ 110 h 3129"/>
                <a:gd name="T32" fmla="*/ 1208 w 3129"/>
                <a:gd name="T33" fmla="*/ 110 h 3129"/>
                <a:gd name="T34" fmla="*/ 1208 w 3129"/>
                <a:gd name="T35" fmla="*/ 549 h 3129"/>
                <a:gd name="T36" fmla="*/ 1263 w 3129"/>
                <a:gd name="T37" fmla="*/ 1263 h 3129"/>
                <a:gd name="T38" fmla="*/ 1867 w 3129"/>
                <a:gd name="T39" fmla="*/ 1532 h 3129"/>
                <a:gd name="T40" fmla="*/ 1532 w 3129"/>
                <a:gd name="T41" fmla="*/ 1867 h 3129"/>
                <a:gd name="T42" fmla="*/ 1263 w 3129"/>
                <a:gd name="T43" fmla="*/ 1263 h 3129"/>
                <a:gd name="T44" fmla="*/ 1427 w 3129"/>
                <a:gd name="T45" fmla="*/ 1921 h 3129"/>
                <a:gd name="T46" fmla="*/ 988 w 3129"/>
                <a:gd name="T47" fmla="*/ 1921 h 3129"/>
                <a:gd name="T48" fmla="*/ 110 w 3129"/>
                <a:gd name="T49" fmla="*/ 1208 h 3129"/>
                <a:gd name="T50" fmla="*/ 549 w 3129"/>
                <a:gd name="T51" fmla="*/ 1208 h 3129"/>
                <a:gd name="T52" fmla="*/ 110 w 3129"/>
                <a:gd name="T53" fmla="*/ 1208 h 3129"/>
                <a:gd name="T54" fmla="*/ 110 w 3129"/>
                <a:gd name="T55" fmla="*/ 2800 h 3129"/>
                <a:gd name="T56" fmla="*/ 549 w 3129"/>
                <a:gd name="T57" fmla="*/ 2800 h 3129"/>
                <a:gd name="T58" fmla="*/ 1597 w 3129"/>
                <a:gd name="T59" fmla="*/ 2745 h 3129"/>
                <a:gd name="T60" fmla="*/ 384 w 3129"/>
                <a:gd name="T61" fmla="*/ 2475 h 3129"/>
                <a:gd name="T62" fmla="*/ 654 w 3129"/>
                <a:gd name="T63" fmla="*/ 1263 h 3129"/>
                <a:gd name="T64" fmla="*/ 1153 w 3129"/>
                <a:gd name="T65" fmla="*/ 1597 h 3129"/>
                <a:gd name="T66" fmla="*/ 1208 w 3129"/>
                <a:gd name="T67" fmla="*/ 2251 h 3129"/>
                <a:gd name="T68" fmla="*/ 1867 w 3129"/>
                <a:gd name="T69" fmla="*/ 1976 h 3129"/>
                <a:gd name="T70" fmla="*/ 1867 w 3129"/>
                <a:gd name="T71" fmla="*/ 2475 h 3129"/>
                <a:gd name="T72" fmla="*/ 2141 w 3129"/>
                <a:gd name="T73" fmla="*/ 2800 h 3129"/>
                <a:gd name="T74" fmla="*/ 1702 w 3129"/>
                <a:gd name="T75" fmla="*/ 2800 h 3129"/>
                <a:gd name="T76" fmla="*/ 2141 w 3129"/>
                <a:gd name="T77" fmla="*/ 2800 h 3129"/>
                <a:gd name="T78" fmla="*/ 1702 w 3129"/>
                <a:gd name="T79" fmla="*/ 1208 h 3129"/>
                <a:gd name="T80" fmla="*/ 2141 w 3129"/>
                <a:gd name="T81" fmla="*/ 1208 h 3129"/>
                <a:gd name="T82" fmla="*/ 2475 w 3129"/>
                <a:gd name="T83" fmla="*/ 1867 h 3129"/>
                <a:gd name="T84" fmla="*/ 1976 w 3129"/>
                <a:gd name="T85" fmla="*/ 1532 h 3129"/>
                <a:gd name="T86" fmla="*/ 1921 w 3129"/>
                <a:gd name="T87" fmla="*/ 878 h 3129"/>
                <a:gd name="T88" fmla="*/ 1263 w 3129"/>
                <a:gd name="T89" fmla="*/ 1153 h 3129"/>
                <a:gd name="T90" fmla="*/ 1532 w 3129"/>
                <a:gd name="T91" fmla="*/ 384 h 3129"/>
                <a:gd name="T92" fmla="*/ 2745 w 3129"/>
                <a:gd name="T93" fmla="*/ 654 h 3129"/>
                <a:gd name="T94" fmla="*/ 2475 w 3129"/>
                <a:gd name="T95" fmla="*/ 1867 h 3129"/>
                <a:gd name="T96" fmla="*/ 2580 w 3129"/>
                <a:gd name="T97" fmla="*/ 1921 h 3129"/>
                <a:gd name="T98" fmla="*/ 3019 w 3129"/>
                <a:gd name="T99" fmla="*/ 1921 h 3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29" h="3129">
                  <a:moveTo>
                    <a:pt x="2855" y="1597"/>
                  </a:moveTo>
                  <a:lnTo>
                    <a:pt x="2855" y="654"/>
                  </a:lnTo>
                  <a:cubicBezTo>
                    <a:pt x="3010" y="628"/>
                    <a:pt x="3129" y="492"/>
                    <a:pt x="3129" y="329"/>
                  </a:cubicBezTo>
                  <a:cubicBezTo>
                    <a:pt x="3129" y="148"/>
                    <a:pt x="2981" y="0"/>
                    <a:pt x="2800" y="0"/>
                  </a:cubicBezTo>
                  <a:cubicBezTo>
                    <a:pt x="2637" y="0"/>
                    <a:pt x="2502" y="119"/>
                    <a:pt x="2475" y="274"/>
                  </a:cubicBezTo>
                  <a:lnTo>
                    <a:pt x="1532" y="274"/>
                  </a:lnTo>
                  <a:cubicBezTo>
                    <a:pt x="1506" y="119"/>
                    <a:pt x="1371" y="0"/>
                    <a:pt x="1208" y="0"/>
                  </a:cubicBezTo>
                  <a:cubicBezTo>
                    <a:pt x="1026" y="0"/>
                    <a:pt x="878" y="148"/>
                    <a:pt x="878" y="329"/>
                  </a:cubicBezTo>
                  <a:cubicBezTo>
                    <a:pt x="878" y="492"/>
                    <a:pt x="997" y="628"/>
                    <a:pt x="1153" y="654"/>
                  </a:cubicBezTo>
                  <a:lnTo>
                    <a:pt x="1153" y="1153"/>
                  </a:lnTo>
                  <a:lnTo>
                    <a:pt x="654" y="1153"/>
                  </a:lnTo>
                  <a:cubicBezTo>
                    <a:pt x="628" y="997"/>
                    <a:pt x="492" y="878"/>
                    <a:pt x="329" y="878"/>
                  </a:cubicBezTo>
                  <a:cubicBezTo>
                    <a:pt x="148" y="878"/>
                    <a:pt x="0" y="1026"/>
                    <a:pt x="0" y="1208"/>
                  </a:cubicBezTo>
                  <a:cubicBezTo>
                    <a:pt x="0" y="1371"/>
                    <a:pt x="119" y="1506"/>
                    <a:pt x="274" y="1532"/>
                  </a:cubicBezTo>
                  <a:lnTo>
                    <a:pt x="274" y="2475"/>
                  </a:lnTo>
                  <a:cubicBezTo>
                    <a:pt x="119" y="2502"/>
                    <a:pt x="0" y="2637"/>
                    <a:pt x="0" y="2800"/>
                  </a:cubicBezTo>
                  <a:cubicBezTo>
                    <a:pt x="0" y="2981"/>
                    <a:pt x="148" y="3129"/>
                    <a:pt x="329" y="3129"/>
                  </a:cubicBezTo>
                  <a:cubicBezTo>
                    <a:pt x="492" y="3129"/>
                    <a:pt x="628" y="3010"/>
                    <a:pt x="654" y="2855"/>
                  </a:cubicBezTo>
                  <a:lnTo>
                    <a:pt x="1597" y="2855"/>
                  </a:lnTo>
                  <a:cubicBezTo>
                    <a:pt x="1623" y="3010"/>
                    <a:pt x="1759" y="3129"/>
                    <a:pt x="1921" y="3129"/>
                  </a:cubicBezTo>
                  <a:cubicBezTo>
                    <a:pt x="2103" y="3129"/>
                    <a:pt x="2251" y="2981"/>
                    <a:pt x="2251" y="2800"/>
                  </a:cubicBezTo>
                  <a:cubicBezTo>
                    <a:pt x="2251" y="2637"/>
                    <a:pt x="2132" y="2502"/>
                    <a:pt x="1976" y="2475"/>
                  </a:cubicBezTo>
                  <a:lnTo>
                    <a:pt x="1976" y="1976"/>
                  </a:lnTo>
                  <a:lnTo>
                    <a:pt x="2475" y="1976"/>
                  </a:lnTo>
                  <a:cubicBezTo>
                    <a:pt x="2502" y="2132"/>
                    <a:pt x="2637" y="2251"/>
                    <a:pt x="2800" y="2251"/>
                  </a:cubicBezTo>
                  <a:cubicBezTo>
                    <a:pt x="2981" y="2251"/>
                    <a:pt x="3129" y="2103"/>
                    <a:pt x="3129" y="1921"/>
                  </a:cubicBezTo>
                  <a:cubicBezTo>
                    <a:pt x="3129" y="1759"/>
                    <a:pt x="3010" y="1623"/>
                    <a:pt x="2855" y="1597"/>
                  </a:cubicBezTo>
                  <a:close/>
                  <a:moveTo>
                    <a:pt x="2800" y="110"/>
                  </a:moveTo>
                  <a:cubicBezTo>
                    <a:pt x="2921" y="110"/>
                    <a:pt x="3019" y="208"/>
                    <a:pt x="3019" y="329"/>
                  </a:cubicBezTo>
                  <a:cubicBezTo>
                    <a:pt x="3019" y="450"/>
                    <a:pt x="2921" y="549"/>
                    <a:pt x="2800" y="549"/>
                  </a:cubicBezTo>
                  <a:cubicBezTo>
                    <a:pt x="2679" y="549"/>
                    <a:pt x="2580" y="450"/>
                    <a:pt x="2580" y="329"/>
                  </a:cubicBezTo>
                  <a:cubicBezTo>
                    <a:pt x="2580" y="208"/>
                    <a:pt x="2679" y="110"/>
                    <a:pt x="2800" y="110"/>
                  </a:cubicBezTo>
                  <a:close/>
                  <a:moveTo>
                    <a:pt x="988" y="329"/>
                  </a:moveTo>
                  <a:cubicBezTo>
                    <a:pt x="988" y="208"/>
                    <a:pt x="1087" y="110"/>
                    <a:pt x="1208" y="110"/>
                  </a:cubicBezTo>
                  <a:cubicBezTo>
                    <a:pt x="1329" y="110"/>
                    <a:pt x="1427" y="208"/>
                    <a:pt x="1427" y="329"/>
                  </a:cubicBezTo>
                  <a:cubicBezTo>
                    <a:pt x="1427" y="450"/>
                    <a:pt x="1329" y="549"/>
                    <a:pt x="1208" y="549"/>
                  </a:cubicBezTo>
                  <a:cubicBezTo>
                    <a:pt x="1087" y="549"/>
                    <a:pt x="988" y="450"/>
                    <a:pt x="988" y="329"/>
                  </a:cubicBezTo>
                  <a:close/>
                  <a:moveTo>
                    <a:pt x="1263" y="1263"/>
                  </a:moveTo>
                  <a:lnTo>
                    <a:pt x="1597" y="1263"/>
                  </a:lnTo>
                  <a:cubicBezTo>
                    <a:pt x="1620" y="1400"/>
                    <a:pt x="1729" y="1509"/>
                    <a:pt x="1867" y="1532"/>
                  </a:cubicBezTo>
                  <a:lnTo>
                    <a:pt x="1867" y="1867"/>
                  </a:lnTo>
                  <a:lnTo>
                    <a:pt x="1532" y="1867"/>
                  </a:lnTo>
                  <a:cubicBezTo>
                    <a:pt x="1509" y="1729"/>
                    <a:pt x="1400" y="1620"/>
                    <a:pt x="1263" y="1597"/>
                  </a:cubicBezTo>
                  <a:lnTo>
                    <a:pt x="1263" y="1263"/>
                  </a:lnTo>
                  <a:close/>
                  <a:moveTo>
                    <a:pt x="1208" y="1702"/>
                  </a:moveTo>
                  <a:cubicBezTo>
                    <a:pt x="1329" y="1702"/>
                    <a:pt x="1427" y="1800"/>
                    <a:pt x="1427" y="1921"/>
                  </a:cubicBezTo>
                  <a:cubicBezTo>
                    <a:pt x="1427" y="2042"/>
                    <a:pt x="1329" y="2141"/>
                    <a:pt x="1208" y="2141"/>
                  </a:cubicBezTo>
                  <a:cubicBezTo>
                    <a:pt x="1087" y="2141"/>
                    <a:pt x="988" y="2042"/>
                    <a:pt x="988" y="1921"/>
                  </a:cubicBezTo>
                  <a:cubicBezTo>
                    <a:pt x="988" y="1800"/>
                    <a:pt x="1087" y="1702"/>
                    <a:pt x="1208" y="1702"/>
                  </a:cubicBezTo>
                  <a:close/>
                  <a:moveTo>
                    <a:pt x="110" y="1208"/>
                  </a:moveTo>
                  <a:cubicBezTo>
                    <a:pt x="110" y="1087"/>
                    <a:pt x="208" y="988"/>
                    <a:pt x="329" y="988"/>
                  </a:cubicBezTo>
                  <a:cubicBezTo>
                    <a:pt x="450" y="988"/>
                    <a:pt x="549" y="1087"/>
                    <a:pt x="549" y="1208"/>
                  </a:cubicBezTo>
                  <a:cubicBezTo>
                    <a:pt x="549" y="1329"/>
                    <a:pt x="450" y="1427"/>
                    <a:pt x="329" y="1427"/>
                  </a:cubicBezTo>
                  <a:cubicBezTo>
                    <a:pt x="208" y="1427"/>
                    <a:pt x="110" y="1329"/>
                    <a:pt x="110" y="1208"/>
                  </a:cubicBezTo>
                  <a:close/>
                  <a:moveTo>
                    <a:pt x="329" y="3019"/>
                  </a:moveTo>
                  <a:cubicBezTo>
                    <a:pt x="208" y="3019"/>
                    <a:pt x="110" y="2921"/>
                    <a:pt x="110" y="2800"/>
                  </a:cubicBezTo>
                  <a:cubicBezTo>
                    <a:pt x="110" y="2679"/>
                    <a:pt x="208" y="2580"/>
                    <a:pt x="329" y="2580"/>
                  </a:cubicBezTo>
                  <a:cubicBezTo>
                    <a:pt x="450" y="2580"/>
                    <a:pt x="549" y="2679"/>
                    <a:pt x="549" y="2800"/>
                  </a:cubicBezTo>
                  <a:cubicBezTo>
                    <a:pt x="549" y="2921"/>
                    <a:pt x="450" y="3019"/>
                    <a:pt x="329" y="3019"/>
                  </a:cubicBezTo>
                  <a:close/>
                  <a:moveTo>
                    <a:pt x="1597" y="2745"/>
                  </a:moveTo>
                  <a:lnTo>
                    <a:pt x="654" y="2745"/>
                  </a:lnTo>
                  <a:cubicBezTo>
                    <a:pt x="631" y="2607"/>
                    <a:pt x="522" y="2499"/>
                    <a:pt x="384" y="2475"/>
                  </a:cubicBezTo>
                  <a:lnTo>
                    <a:pt x="384" y="1532"/>
                  </a:lnTo>
                  <a:cubicBezTo>
                    <a:pt x="522" y="1509"/>
                    <a:pt x="631" y="1400"/>
                    <a:pt x="654" y="1263"/>
                  </a:cubicBezTo>
                  <a:lnTo>
                    <a:pt x="1153" y="1263"/>
                  </a:lnTo>
                  <a:lnTo>
                    <a:pt x="1153" y="1597"/>
                  </a:lnTo>
                  <a:cubicBezTo>
                    <a:pt x="997" y="1623"/>
                    <a:pt x="878" y="1759"/>
                    <a:pt x="878" y="1921"/>
                  </a:cubicBezTo>
                  <a:cubicBezTo>
                    <a:pt x="878" y="2103"/>
                    <a:pt x="1026" y="2251"/>
                    <a:pt x="1208" y="2251"/>
                  </a:cubicBezTo>
                  <a:cubicBezTo>
                    <a:pt x="1371" y="2251"/>
                    <a:pt x="1506" y="2132"/>
                    <a:pt x="1532" y="1976"/>
                  </a:cubicBezTo>
                  <a:lnTo>
                    <a:pt x="1867" y="1976"/>
                  </a:lnTo>
                  <a:lnTo>
                    <a:pt x="1867" y="2475"/>
                  </a:lnTo>
                  <a:lnTo>
                    <a:pt x="1867" y="2475"/>
                  </a:lnTo>
                  <a:cubicBezTo>
                    <a:pt x="1729" y="2499"/>
                    <a:pt x="1620" y="2607"/>
                    <a:pt x="1597" y="2745"/>
                  </a:cubicBezTo>
                  <a:close/>
                  <a:moveTo>
                    <a:pt x="2141" y="2800"/>
                  </a:moveTo>
                  <a:cubicBezTo>
                    <a:pt x="2141" y="2921"/>
                    <a:pt x="2043" y="3019"/>
                    <a:pt x="1921" y="3019"/>
                  </a:cubicBezTo>
                  <a:cubicBezTo>
                    <a:pt x="1800" y="3019"/>
                    <a:pt x="1702" y="2921"/>
                    <a:pt x="1702" y="2800"/>
                  </a:cubicBezTo>
                  <a:cubicBezTo>
                    <a:pt x="1702" y="2679"/>
                    <a:pt x="1800" y="2580"/>
                    <a:pt x="1921" y="2580"/>
                  </a:cubicBezTo>
                  <a:cubicBezTo>
                    <a:pt x="2043" y="2580"/>
                    <a:pt x="2141" y="2679"/>
                    <a:pt x="2141" y="2800"/>
                  </a:cubicBezTo>
                  <a:close/>
                  <a:moveTo>
                    <a:pt x="1921" y="1427"/>
                  </a:moveTo>
                  <a:cubicBezTo>
                    <a:pt x="1800" y="1427"/>
                    <a:pt x="1702" y="1329"/>
                    <a:pt x="1702" y="1208"/>
                  </a:cubicBezTo>
                  <a:cubicBezTo>
                    <a:pt x="1702" y="1087"/>
                    <a:pt x="1800" y="988"/>
                    <a:pt x="1921" y="988"/>
                  </a:cubicBezTo>
                  <a:cubicBezTo>
                    <a:pt x="2043" y="988"/>
                    <a:pt x="2141" y="1087"/>
                    <a:pt x="2141" y="1208"/>
                  </a:cubicBezTo>
                  <a:cubicBezTo>
                    <a:pt x="2141" y="1329"/>
                    <a:pt x="2043" y="1427"/>
                    <a:pt x="1921" y="1427"/>
                  </a:cubicBezTo>
                  <a:close/>
                  <a:moveTo>
                    <a:pt x="2475" y="1867"/>
                  </a:moveTo>
                  <a:lnTo>
                    <a:pt x="1976" y="1867"/>
                  </a:lnTo>
                  <a:lnTo>
                    <a:pt x="1976" y="1532"/>
                  </a:lnTo>
                  <a:cubicBezTo>
                    <a:pt x="2132" y="1506"/>
                    <a:pt x="2251" y="1371"/>
                    <a:pt x="2251" y="1208"/>
                  </a:cubicBezTo>
                  <a:cubicBezTo>
                    <a:pt x="2251" y="1026"/>
                    <a:pt x="2103" y="878"/>
                    <a:pt x="1921" y="878"/>
                  </a:cubicBezTo>
                  <a:cubicBezTo>
                    <a:pt x="1759" y="878"/>
                    <a:pt x="1623" y="997"/>
                    <a:pt x="1597" y="1153"/>
                  </a:cubicBezTo>
                  <a:lnTo>
                    <a:pt x="1263" y="1153"/>
                  </a:lnTo>
                  <a:lnTo>
                    <a:pt x="1263" y="654"/>
                  </a:lnTo>
                  <a:cubicBezTo>
                    <a:pt x="1400" y="631"/>
                    <a:pt x="1509" y="522"/>
                    <a:pt x="1532" y="384"/>
                  </a:cubicBezTo>
                  <a:lnTo>
                    <a:pt x="2475" y="384"/>
                  </a:lnTo>
                  <a:cubicBezTo>
                    <a:pt x="2499" y="522"/>
                    <a:pt x="2607" y="631"/>
                    <a:pt x="2745" y="654"/>
                  </a:cubicBezTo>
                  <a:lnTo>
                    <a:pt x="2745" y="1597"/>
                  </a:lnTo>
                  <a:cubicBezTo>
                    <a:pt x="2607" y="1620"/>
                    <a:pt x="2499" y="1729"/>
                    <a:pt x="2475" y="1867"/>
                  </a:cubicBezTo>
                  <a:close/>
                  <a:moveTo>
                    <a:pt x="2800" y="2141"/>
                  </a:moveTo>
                  <a:cubicBezTo>
                    <a:pt x="2679" y="2141"/>
                    <a:pt x="2580" y="2042"/>
                    <a:pt x="2580" y="1921"/>
                  </a:cubicBezTo>
                  <a:cubicBezTo>
                    <a:pt x="2580" y="1800"/>
                    <a:pt x="2679" y="1702"/>
                    <a:pt x="2800" y="1702"/>
                  </a:cubicBezTo>
                  <a:cubicBezTo>
                    <a:pt x="2921" y="1702"/>
                    <a:pt x="3019" y="1800"/>
                    <a:pt x="3019" y="1921"/>
                  </a:cubicBezTo>
                  <a:cubicBezTo>
                    <a:pt x="3019" y="2042"/>
                    <a:pt x="2921" y="2141"/>
                    <a:pt x="2800" y="2141"/>
                  </a:cubicBezTo>
                  <a:close/>
                </a:path>
              </a:pathLst>
            </a:custGeom>
            <a:solidFill>
              <a:srgbClr val="2C67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56" name="直接连接符 1">
            <a:extLst>
              <a:ext uri="{FF2B5EF4-FFF2-40B4-BE49-F238E27FC236}">
                <a16:creationId xmlns:a16="http://schemas.microsoft.com/office/drawing/2014/main" id="{CE1B3E16-BF64-4D5F-8413-48C37884F296}"/>
              </a:ext>
            </a:extLst>
          </p:cNvPr>
          <p:cNvCxnSpPr/>
          <p:nvPr/>
        </p:nvCxnSpPr>
        <p:spPr>
          <a:xfrm>
            <a:off x="4442778" y="3118980"/>
            <a:ext cx="1270" cy="13389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1">
            <a:extLst>
              <a:ext uri="{FF2B5EF4-FFF2-40B4-BE49-F238E27FC236}">
                <a16:creationId xmlns:a16="http://schemas.microsoft.com/office/drawing/2014/main" id="{88A218BE-71DD-427A-88D1-154848F21B48}"/>
              </a:ext>
            </a:extLst>
          </p:cNvPr>
          <p:cNvGrpSpPr/>
          <p:nvPr/>
        </p:nvGrpSpPr>
        <p:grpSpPr>
          <a:xfrm>
            <a:off x="1552893" y="2646680"/>
            <a:ext cx="2591435" cy="3027045"/>
            <a:chOff x="2871" y="4165"/>
            <a:chExt cx="4081" cy="4767"/>
          </a:xfrm>
        </p:grpSpPr>
        <p:sp>
          <p:nvSpPr>
            <p:cNvPr id="58" name="圆角矩形 53">
              <a:extLst>
                <a:ext uri="{FF2B5EF4-FFF2-40B4-BE49-F238E27FC236}">
                  <a16:creationId xmlns:a16="http://schemas.microsoft.com/office/drawing/2014/main" id="{787488F5-D84F-46BC-BD08-D45D9533FA6D}"/>
                </a:ext>
              </a:extLst>
            </p:cNvPr>
            <p:cNvSpPr/>
            <p:nvPr/>
          </p:nvSpPr>
          <p:spPr>
            <a:xfrm>
              <a:off x="3580" y="4512"/>
              <a:ext cx="2662" cy="272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421DD1B-58B7-4572-859F-50538666D7B8}"/>
                </a:ext>
              </a:extLst>
            </p:cNvPr>
            <p:cNvSpPr/>
            <p:nvPr/>
          </p:nvSpPr>
          <p:spPr>
            <a:xfrm>
              <a:off x="2871" y="7940"/>
              <a:ext cx="4081" cy="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64FD539-CC23-41C2-A9D0-205DA74CB3C3}"/>
                </a:ext>
              </a:extLst>
            </p:cNvPr>
            <p:cNvSpPr/>
            <p:nvPr/>
          </p:nvSpPr>
          <p:spPr>
            <a:xfrm>
              <a:off x="3796" y="7586"/>
              <a:ext cx="2230" cy="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F2F4905F-37E9-44BD-B0F9-30F5C21D7FB3}"/>
                </a:ext>
              </a:extLst>
            </p:cNvPr>
            <p:cNvSpPr/>
            <p:nvPr/>
          </p:nvSpPr>
          <p:spPr>
            <a:xfrm>
              <a:off x="4391" y="4165"/>
              <a:ext cx="1040" cy="1040"/>
            </a:xfrm>
            <a:prstGeom prst="ellipse">
              <a:avLst/>
            </a:prstGeom>
            <a:solidFill>
              <a:srgbClr val="7A98F8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2" name="object 33">
              <a:extLst>
                <a:ext uri="{FF2B5EF4-FFF2-40B4-BE49-F238E27FC236}">
                  <a16:creationId xmlns:a16="http://schemas.microsoft.com/office/drawing/2014/main" id="{0033A206-8C84-446A-962A-32E2670D3A6B}"/>
                </a:ext>
              </a:extLst>
            </p:cNvPr>
            <p:cNvSpPr txBox="1"/>
            <p:nvPr/>
          </p:nvSpPr>
          <p:spPr>
            <a:xfrm>
              <a:off x="4620" y="4352"/>
              <a:ext cx="1030" cy="607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01</a:t>
              </a:r>
            </a:p>
          </p:txBody>
        </p:sp>
        <p:sp>
          <p:nvSpPr>
            <p:cNvPr id="63" name="图标">
              <a:extLst>
                <a:ext uri="{FF2B5EF4-FFF2-40B4-BE49-F238E27FC236}">
                  <a16:creationId xmlns:a16="http://schemas.microsoft.com/office/drawing/2014/main" id="{F467AE77-C4D1-4CA5-B220-D7F87EDB81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60" y="5569"/>
              <a:ext cx="1301" cy="1062"/>
            </a:xfrm>
            <a:custGeom>
              <a:avLst/>
              <a:gdLst>
                <a:gd name="connsiteX0" fmla="*/ 165033 w 609243"/>
                <a:gd name="connsiteY0" fmla="*/ 400904 h 496315"/>
                <a:gd name="connsiteX1" fmla="*/ 303783 w 609243"/>
                <a:gd name="connsiteY1" fmla="*/ 460951 h 496315"/>
                <a:gd name="connsiteX2" fmla="*/ 600145 w 609243"/>
                <a:gd name="connsiteY2" fmla="*/ 431016 h 496315"/>
                <a:gd name="connsiteX3" fmla="*/ 585911 w 609243"/>
                <a:gd name="connsiteY3" fmla="*/ 453751 h 496315"/>
                <a:gd name="connsiteX4" fmla="*/ 316310 w 609243"/>
                <a:gd name="connsiteY4" fmla="*/ 490033 h 496315"/>
                <a:gd name="connsiteX5" fmla="*/ 303783 w 609243"/>
                <a:gd name="connsiteY5" fmla="*/ 496285 h 496315"/>
                <a:gd name="connsiteX6" fmla="*/ 291257 w 609243"/>
                <a:gd name="connsiteY6" fmla="*/ 490033 h 496315"/>
                <a:gd name="connsiteX7" fmla="*/ 21751 w 609243"/>
                <a:gd name="connsiteY7" fmla="*/ 453751 h 496315"/>
                <a:gd name="connsiteX8" fmla="*/ 7422 w 609243"/>
                <a:gd name="connsiteY8" fmla="*/ 431016 h 496315"/>
                <a:gd name="connsiteX9" fmla="*/ 165033 w 609243"/>
                <a:gd name="connsiteY9" fmla="*/ 400904 h 496315"/>
                <a:gd name="connsiteX10" fmla="*/ 155189 w 609243"/>
                <a:gd name="connsiteY10" fmla="*/ 275778 h 496315"/>
                <a:gd name="connsiteX11" fmla="*/ 259126 w 609243"/>
                <a:gd name="connsiteY11" fmla="*/ 295874 h 496315"/>
                <a:gd name="connsiteX12" fmla="*/ 249162 w 609243"/>
                <a:gd name="connsiteY12" fmla="*/ 312936 h 496315"/>
                <a:gd name="connsiteX13" fmla="*/ 65059 w 609243"/>
                <a:gd name="connsiteY13" fmla="*/ 331041 h 496315"/>
                <a:gd name="connsiteX14" fmla="*/ 55095 w 609243"/>
                <a:gd name="connsiteY14" fmla="*/ 313979 h 496315"/>
                <a:gd name="connsiteX15" fmla="*/ 155189 w 609243"/>
                <a:gd name="connsiteY15" fmla="*/ 275778 h 496315"/>
                <a:gd name="connsiteX16" fmla="*/ 443849 w 609243"/>
                <a:gd name="connsiteY16" fmla="*/ 275552 h 496315"/>
                <a:gd name="connsiteX17" fmla="*/ 546751 w 609243"/>
                <a:gd name="connsiteY17" fmla="*/ 305255 h 496315"/>
                <a:gd name="connsiteX18" fmla="*/ 538211 w 609243"/>
                <a:gd name="connsiteY18" fmla="*/ 323074 h 496315"/>
                <a:gd name="connsiteX19" fmla="*/ 353260 w 609243"/>
                <a:gd name="connsiteY19" fmla="*/ 320420 h 496315"/>
                <a:gd name="connsiteX20" fmla="*/ 341872 w 609243"/>
                <a:gd name="connsiteY20" fmla="*/ 304212 h 496315"/>
                <a:gd name="connsiteX21" fmla="*/ 443849 w 609243"/>
                <a:gd name="connsiteY21" fmla="*/ 275552 h 496315"/>
                <a:gd name="connsiteX22" fmla="*/ 155189 w 609243"/>
                <a:gd name="connsiteY22" fmla="*/ 229830 h 496315"/>
                <a:gd name="connsiteX23" fmla="*/ 259126 w 609243"/>
                <a:gd name="connsiteY23" fmla="*/ 249914 h 496315"/>
                <a:gd name="connsiteX24" fmla="*/ 249162 w 609243"/>
                <a:gd name="connsiteY24" fmla="*/ 266966 h 496315"/>
                <a:gd name="connsiteX25" fmla="*/ 65059 w 609243"/>
                <a:gd name="connsiteY25" fmla="*/ 284966 h 496315"/>
                <a:gd name="connsiteX26" fmla="*/ 55095 w 609243"/>
                <a:gd name="connsiteY26" fmla="*/ 268008 h 496315"/>
                <a:gd name="connsiteX27" fmla="*/ 155189 w 609243"/>
                <a:gd name="connsiteY27" fmla="*/ 229830 h 496315"/>
                <a:gd name="connsiteX28" fmla="*/ 439981 w 609243"/>
                <a:gd name="connsiteY28" fmla="*/ 229743 h 496315"/>
                <a:gd name="connsiteX29" fmla="*/ 542897 w 609243"/>
                <a:gd name="connsiteY29" fmla="*/ 259481 h 496315"/>
                <a:gd name="connsiteX30" fmla="*/ 534359 w 609243"/>
                <a:gd name="connsiteY30" fmla="*/ 277206 h 496315"/>
                <a:gd name="connsiteX31" fmla="*/ 349445 w 609243"/>
                <a:gd name="connsiteY31" fmla="*/ 274552 h 496315"/>
                <a:gd name="connsiteX32" fmla="*/ 338060 w 609243"/>
                <a:gd name="connsiteY32" fmla="*/ 258438 h 496315"/>
                <a:gd name="connsiteX33" fmla="*/ 439981 w 609243"/>
                <a:gd name="connsiteY33" fmla="*/ 229743 h 496315"/>
                <a:gd name="connsiteX34" fmla="*/ 436157 w 609243"/>
                <a:gd name="connsiteY34" fmla="*/ 183933 h 496315"/>
                <a:gd name="connsiteX35" fmla="*/ 539058 w 609243"/>
                <a:gd name="connsiteY35" fmla="*/ 213639 h 496315"/>
                <a:gd name="connsiteX36" fmla="*/ 530612 w 609243"/>
                <a:gd name="connsiteY36" fmla="*/ 231439 h 496315"/>
                <a:gd name="connsiteX37" fmla="*/ 345546 w 609243"/>
                <a:gd name="connsiteY37" fmla="*/ 228694 h 496315"/>
                <a:gd name="connsiteX38" fmla="*/ 334252 w 609243"/>
                <a:gd name="connsiteY38" fmla="*/ 212598 h 496315"/>
                <a:gd name="connsiteX39" fmla="*/ 436157 w 609243"/>
                <a:gd name="connsiteY39" fmla="*/ 183933 h 496315"/>
                <a:gd name="connsiteX40" fmla="*/ 155189 w 609243"/>
                <a:gd name="connsiteY40" fmla="*/ 183880 h 496315"/>
                <a:gd name="connsiteX41" fmla="*/ 259126 w 609243"/>
                <a:gd name="connsiteY41" fmla="*/ 203976 h 496315"/>
                <a:gd name="connsiteX42" fmla="*/ 249162 w 609243"/>
                <a:gd name="connsiteY42" fmla="*/ 220933 h 496315"/>
                <a:gd name="connsiteX43" fmla="*/ 65059 w 609243"/>
                <a:gd name="connsiteY43" fmla="*/ 239028 h 496315"/>
                <a:gd name="connsiteX44" fmla="*/ 55095 w 609243"/>
                <a:gd name="connsiteY44" fmla="*/ 221975 h 496315"/>
                <a:gd name="connsiteX45" fmla="*/ 155189 w 609243"/>
                <a:gd name="connsiteY45" fmla="*/ 183880 h 496315"/>
                <a:gd name="connsiteX46" fmla="*/ 439981 w 609243"/>
                <a:gd name="connsiteY46" fmla="*/ 137783 h 496315"/>
                <a:gd name="connsiteX47" fmla="*/ 542897 w 609243"/>
                <a:gd name="connsiteY47" fmla="*/ 167489 h 496315"/>
                <a:gd name="connsiteX48" fmla="*/ 534359 w 609243"/>
                <a:gd name="connsiteY48" fmla="*/ 185289 h 496315"/>
                <a:gd name="connsiteX49" fmla="*/ 349445 w 609243"/>
                <a:gd name="connsiteY49" fmla="*/ 182544 h 496315"/>
                <a:gd name="connsiteX50" fmla="*/ 338060 w 609243"/>
                <a:gd name="connsiteY50" fmla="*/ 166448 h 496315"/>
                <a:gd name="connsiteX51" fmla="*/ 439981 w 609243"/>
                <a:gd name="connsiteY51" fmla="*/ 137783 h 496315"/>
                <a:gd name="connsiteX52" fmla="*/ 209117 w 609243"/>
                <a:gd name="connsiteY52" fmla="*/ 125922 h 496315"/>
                <a:gd name="connsiteX53" fmla="*/ 249230 w 609243"/>
                <a:gd name="connsiteY53" fmla="*/ 141507 h 496315"/>
                <a:gd name="connsiteX54" fmla="*/ 239267 w 609243"/>
                <a:gd name="connsiteY54" fmla="*/ 158561 h 496315"/>
                <a:gd name="connsiteX55" fmla="*/ 171234 w 609243"/>
                <a:gd name="connsiteY55" fmla="*/ 146339 h 496315"/>
                <a:gd name="connsiteX56" fmla="*/ 166015 w 609243"/>
                <a:gd name="connsiteY56" fmla="*/ 127390 h 496315"/>
                <a:gd name="connsiteX57" fmla="*/ 209117 w 609243"/>
                <a:gd name="connsiteY57" fmla="*/ 125922 h 496315"/>
                <a:gd name="connsiteX58" fmla="*/ 114405 w 609243"/>
                <a:gd name="connsiteY58" fmla="*/ 101164 h 496315"/>
                <a:gd name="connsiteX59" fmla="*/ 79658 w 609243"/>
                <a:gd name="connsiteY59" fmla="*/ 112628 h 496315"/>
                <a:gd name="connsiteX60" fmla="*/ 78139 w 609243"/>
                <a:gd name="connsiteY60" fmla="*/ 156871 h 496315"/>
                <a:gd name="connsiteX61" fmla="*/ 114405 w 609243"/>
                <a:gd name="connsiteY61" fmla="*/ 142186 h 496315"/>
                <a:gd name="connsiteX62" fmla="*/ 436157 w 609243"/>
                <a:gd name="connsiteY62" fmla="*/ 91941 h 496315"/>
                <a:gd name="connsiteX63" fmla="*/ 539058 w 609243"/>
                <a:gd name="connsiteY63" fmla="*/ 121643 h 496315"/>
                <a:gd name="connsiteX64" fmla="*/ 530612 w 609243"/>
                <a:gd name="connsiteY64" fmla="*/ 139462 h 496315"/>
                <a:gd name="connsiteX65" fmla="*/ 345546 w 609243"/>
                <a:gd name="connsiteY65" fmla="*/ 136808 h 496315"/>
                <a:gd name="connsiteX66" fmla="*/ 334252 w 609243"/>
                <a:gd name="connsiteY66" fmla="*/ 120601 h 496315"/>
                <a:gd name="connsiteX67" fmla="*/ 436157 w 609243"/>
                <a:gd name="connsiteY67" fmla="*/ 91941 h 496315"/>
                <a:gd name="connsiteX68" fmla="*/ 120956 w 609243"/>
                <a:gd name="connsiteY68" fmla="*/ 81080 h 496315"/>
                <a:gd name="connsiteX69" fmla="*/ 123804 w 609243"/>
                <a:gd name="connsiteY69" fmla="*/ 81459 h 496315"/>
                <a:gd name="connsiteX70" fmla="*/ 134152 w 609243"/>
                <a:gd name="connsiteY70" fmla="*/ 90933 h 496315"/>
                <a:gd name="connsiteX71" fmla="*/ 134152 w 609243"/>
                <a:gd name="connsiteY71" fmla="*/ 146734 h 496315"/>
                <a:gd name="connsiteX72" fmla="*/ 133773 w 609243"/>
                <a:gd name="connsiteY72" fmla="*/ 149292 h 496315"/>
                <a:gd name="connsiteX73" fmla="*/ 126842 w 609243"/>
                <a:gd name="connsiteY73" fmla="*/ 159523 h 496315"/>
                <a:gd name="connsiteX74" fmla="*/ 78234 w 609243"/>
                <a:gd name="connsiteY74" fmla="*/ 179892 h 496315"/>
                <a:gd name="connsiteX75" fmla="*/ 64658 w 609243"/>
                <a:gd name="connsiteY75" fmla="*/ 175439 h 496315"/>
                <a:gd name="connsiteX76" fmla="*/ 58392 w 609243"/>
                <a:gd name="connsiteY76" fmla="*/ 166439 h 496315"/>
                <a:gd name="connsiteX77" fmla="*/ 60101 w 609243"/>
                <a:gd name="connsiteY77" fmla="*/ 110638 h 496315"/>
                <a:gd name="connsiteX78" fmla="*/ 60765 w 609243"/>
                <a:gd name="connsiteY78" fmla="*/ 107796 h 496315"/>
                <a:gd name="connsiteX79" fmla="*/ 64943 w 609243"/>
                <a:gd name="connsiteY79" fmla="*/ 98796 h 496315"/>
                <a:gd name="connsiteX80" fmla="*/ 120956 w 609243"/>
                <a:gd name="connsiteY80" fmla="*/ 81080 h 496315"/>
                <a:gd name="connsiteX81" fmla="*/ 211133 w 609243"/>
                <a:gd name="connsiteY81" fmla="*/ 79659 h 496315"/>
                <a:gd name="connsiteX82" fmla="*/ 252540 w 609243"/>
                <a:gd name="connsiteY82" fmla="*/ 93858 h 496315"/>
                <a:gd name="connsiteX83" fmla="*/ 242574 w 609243"/>
                <a:gd name="connsiteY83" fmla="*/ 110925 h 496315"/>
                <a:gd name="connsiteX84" fmla="*/ 172811 w 609243"/>
                <a:gd name="connsiteY84" fmla="*/ 103719 h 496315"/>
                <a:gd name="connsiteX85" fmla="*/ 167590 w 609243"/>
                <a:gd name="connsiteY85" fmla="*/ 84661 h 496315"/>
                <a:gd name="connsiteX86" fmla="*/ 211133 w 609243"/>
                <a:gd name="connsiteY86" fmla="*/ 79659 h 496315"/>
                <a:gd name="connsiteX87" fmla="*/ 198798 w 609243"/>
                <a:gd name="connsiteY87" fmla="*/ 22403 h 496315"/>
                <a:gd name="connsiteX88" fmla="*/ 27245 w 609243"/>
                <a:gd name="connsiteY88" fmla="*/ 79844 h 496315"/>
                <a:gd name="connsiteX89" fmla="*/ 26012 w 609243"/>
                <a:gd name="connsiteY89" fmla="*/ 387586 h 496315"/>
                <a:gd name="connsiteX90" fmla="*/ 306429 w 609243"/>
                <a:gd name="connsiteY90" fmla="*/ 408620 h 496315"/>
                <a:gd name="connsiteX91" fmla="*/ 586847 w 609243"/>
                <a:gd name="connsiteY91" fmla="*/ 387586 h 496315"/>
                <a:gd name="connsiteX92" fmla="*/ 585614 w 609243"/>
                <a:gd name="connsiteY92" fmla="*/ 79844 h 496315"/>
                <a:gd name="connsiteX93" fmla="*/ 315160 w 609243"/>
                <a:gd name="connsiteY93" fmla="*/ 68664 h 496315"/>
                <a:gd name="connsiteX94" fmla="*/ 306429 w 609243"/>
                <a:gd name="connsiteY94" fmla="*/ 71791 h 496315"/>
                <a:gd name="connsiteX95" fmla="*/ 297699 w 609243"/>
                <a:gd name="connsiteY95" fmla="*/ 68664 h 496315"/>
                <a:gd name="connsiteX96" fmla="*/ 198798 w 609243"/>
                <a:gd name="connsiteY96" fmla="*/ 22403 h 496315"/>
                <a:gd name="connsiteX97" fmla="*/ 197678 w 609243"/>
                <a:gd name="connsiteY97" fmla="*/ 346 h 496315"/>
                <a:gd name="connsiteX98" fmla="*/ 306429 w 609243"/>
                <a:gd name="connsiteY98" fmla="*/ 46209 h 496315"/>
                <a:gd name="connsiteX99" fmla="*/ 602505 w 609243"/>
                <a:gd name="connsiteY99" fmla="*/ 64779 h 496315"/>
                <a:gd name="connsiteX100" fmla="*/ 606016 w 609243"/>
                <a:gd name="connsiteY100" fmla="*/ 68948 h 496315"/>
                <a:gd name="connsiteX101" fmla="*/ 608009 w 609243"/>
                <a:gd name="connsiteY101" fmla="*/ 75581 h 496315"/>
                <a:gd name="connsiteX102" fmla="*/ 609243 w 609243"/>
                <a:gd name="connsiteY102" fmla="*/ 396113 h 496315"/>
                <a:gd name="connsiteX103" fmla="*/ 608199 w 609243"/>
                <a:gd name="connsiteY103" fmla="*/ 400945 h 496315"/>
                <a:gd name="connsiteX104" fmla="*/ 595103 w 609243"/>
                <a:gd name="connsiteY104" fmla="*/ 414210 h 496315"/>
                <a:gd name="connsiteX105" fmla="*/ 317437 w 609243"/>
                <a:gd name="connsiteY105" fmla="*/ 428043 h 496315"/>
                <a:gd name="connsiteX106" fmla="*/ 306429 w 609243"/>
                <a:gd name="connsiteY106" fmla="*/ 434675 h 496315"/>
                <a:gd name="connsiteX107" fmla="*/ 295422 w 609243"/>
                <a:gd name="connsiteY107" fmla="*/ 428043 h 496315"/>
                <a:gd name="connsiteX108" fmla="*/ 17756 w 609243"/>
                <a:gd name="connsiteY108" fmla="*/ 414210 h 496315"/>
                <a:gd name="connsiteX109" fmla="*/ 4660 w 609243"/>
                <a:gd name="connsiteY109" fmla="*/ 400945 h 496315"/>
                <a:gd name="connsiteX110" fmla="*/ 3616 w 609243"/>
                <a:gd name="connsiteY110" fmla="*/ 396113 h 496315"/>
                <a:gd name="connsiteX111" fmla="*/ 4850 w 609243"/>
                <a:gd name="connsiteY111" fmla="*/ 75581 h 496315"/>
                <a:gd name="connsiteX112" fmla="*/ 6843 w 609243"/>
                <a:gd name="connsiteY112" fmla="*/ 68948 h 496315"/>
                <a:gd name="connsiteX113" fmla="*/ 10354 w 609243"/>
                <a:gd name="connsiteY113" fmla="*/ 64779 h 496315"/>
                <a:gd name="connsiteX114" fmla="*/ 197678 w 609243"/>
                <a:gd name="connsiteY114" fmla="*/ 346 h 49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09243" h="496315">
                  <a:moveTo>
                    <a:pt x="165033" y="400904"/>
                  </a:moveTo>
                  <a:cubicBezTo>
                    <a:pt x="218614" y="402858"/>
                    <a:pt x="269051" y="419838"/>
                    <a:pt x="303783" y="460951"/>
                  </a:cubicBezTo>
                  <a:cubicBezTo>
                    <a:pt x="373248" y="378725"/>
                    <a:pt x="505628" y="393029"/>
                    <a:pt x="600145" y="431016"/>
                  </a:cubicBezTo>
                  <a:cubicBezTo>
                    <a:pt x="616847" y="437742"/>
                    <a:pt x="602423" y="460382"/>
                    <a:pt x="585911" y="453751"/>
                  </a:cubicBezTo>
                  <a:cubicBezTo>
                    <a:pt x="500314" y="419364"/>
                    <a:pt x="372583" y="404018"/>
                    <a:pt x="316310" y="490033"/>
                  </a:cubicBezTo>
                  <a:cubicBezTo>
                    <a:pt x="313178" y="494864"/>
                    <a:pt x="308433" y="496569"/>
                    <a:pt x="303783" y="496285"/>
                  </a:cubicBezTo>
                  <a:cubicBezTo>
                    <a:pt x="299134" y="496569"/>
                    <a:pt x="294389" y="494864"/>
                    <a:pt x="291257" y="490033"/>
                  </a:cubicBezTo>
                  <a:cubicBezTo>
                    <a:pt x="234984" y="404018"/>
                    <a:pt x="107253" y="419364"/>
                    <a:pt x="21751" y="453751"/>
                  </a:cubicBezTo>
                  <a:cubicBezTo>
                    <a:pt x="5144" y="460382"/>
                    <a:pt x="-9280" y="437742"/>
                    <a:pt x="7422" y="431016"/>
                  </a:cubicBezTo>
                  <a:cubicBezTo>
                    <a:pt x="54728" y="412023"/>
                    <a:pt x="111452" y="398950"/>
                    <a:pt x="165033" y="400904"/>
                  </a:cubicBezTo>
                  <a:close/>
                  <a:moveTo>
                    <a:pt x="155189" y="275778"/>
                  </a:moveTo>
                  <a:cubicBezTo>
                    <a:pt x="190373" y="271726"/>
                    <a:pt x="226197" y="277389"/>
                    <a:pt x="259126" y="295874"/>
                  </a:cubicBezTo>
                  <a:cubicBezTo>
                    <a:pt x="270229" y="302130"/>
                    <a:pt x="260265" y="319192"/>
                    <a:pt x="249162" y="312936"/>
                  </a:cubicBezTo>
                  <a:cubicBezTo>
                    <a:pt x="189186" y="279285"/>
                    <a:pt x="119815" y="294262"/>
                    <a:pt x="65059" y="331041"/>
                  </a:cubicBezTo>
                  <a:cubicBezTo>
                    <a:pt x="54430" y="338150"/>
                    <a:pt x="44561" y="320993"/>
                    <a:pt x="55095" y="313979"/>
                  </a:cubicBezTo>
                  <a:cubicBezTo>
                    <a:pt x="85463" y="293599"/>
                    <a:pt x="120006" y="279830"/>
                    <a:pt x="155189" y="275778"/>
                  </a:cubicBezTo>
                  <a:close/>
                  <a:moveTo>
                    <a:pt x="443849" y="275552"/>
                  </a:moveTo>
                  <a:cubicBezTo>
                    <a:pt x="479257" y="276654"/>
                    <a:pt x="514819" y="287483"/>
                    <a:pt x="546751" y="305255"/>
                  </a:cubicBezTo>
                  <a:cubicBezTo>
                    <a:pt x="557854" y="311415"/>
                    <a:pt x="549408" y="329329"/>
                    <a:pt x="538211" y="323074"/>
                  </a:cubicBezTo>
                  <a:cubicBezTo>
                    <a:pt x="480609" y="291037"/>
                    <a:pt x="410197" y="281843"/>
                    <a:pt x="353260" y="320420"/>
                  </a:cubicBezTo>
                  <a:cubicBezTo>
                    <a:pt x="342726" y="327528"/>
                    <a:pt x="331339" y="311415"/>
                    <a:pt x="341872" y="304212"/>
                  </a:cubicBezTo>
                  <a:cubicBezTo>
                    <a:pt x="373188" y="283076"/>
                    <a:pt x="408441" y="274451"/>
                    <a:pt x="443849" y="275552"/>
                  </a:cubicBezTo>
                  <a:close/>
                  <a:moveTo>
                    <a:pt x="155189" y="229830"/>
                  </a:moveTo>
                  <a:cubicBezTo>
                    <a:pt x="190373" y="225780"/>
                    <a:pt x="226197" y="231440"/>
                    <a:pt x="259126" y="249914"/>
                  </a:cubicBezTo>
                  <a:cubicBezTo>
                    <a:pt x="270229" y="256166"/>
                    <a:pt x="260265" y="273124"/>
                    <a:pt x="249162" y="266966"/>
                  </a:cubicBezTo>
                  <a:cubicBezTo>
                    <a:pt x="189186" y="233335"/>
                    <a:pt x="119815" y="248303"/>
                    <a:pt x="65059" y="284966"/>
                  </a:cubicBezTo>
                  <a:cubicBezTo>
                    <a:pt x="54430" y="292071"/>
                    <a:pt x="44561" y="275019"/>
                    <a:pt x="55095" y="268008"/>
                  </a:cubicBezTo>
                  <a:cubicBezTo>
                    <a:pt x="85463" y="247640"/>
                    <a:pt x="120006" y="233880"/>
                    <a:pt x="155189" y="229830"/>
                  </a:cubicBezTo>
                  <a:close/>
                  <a:moveTo>
                    <a:pt x="439981" y="229743"/>
                  </a:moveTo>
                  <a:cubicBezTo>
                    <a:pt x="475369" y="230857"/>
                    <a:pt x="510924" y="241709"/>
                    <a:pt x="542897" y="259481"/>
                  </a:cubicBezTo>
                  <a:cubicBezTo>
                    <a:pt x="553903" y="265642"/>
                    <a:pt x="545554" y="283461"/>
                    <a:pt x="534359" y="277206"/>
                  </a:cubicBezTo>
                  <a:cubicBezTo>
                    <a:pt x="476674" y="245169"/>
                    <a:pt x="406371" y="235975"/>
                    <a:pt x="349445" y="274552"/>
                  </a:cubicBezTo>
                  <a:cubicBezTo>
                    <a:pt x="338819" y="281660"/>
                    <a:pt x="327529" y="265547"/>
                    <a:pt x="338060" y="258438"/>
                  </a:cubicBezTo>
                  <a:cubicBezTo>
                    <a:pt x="369369" y="237255"/>
                    <a:pt x="404592" y="228629"/>
                    <a:pt x="439981" y="229743"/>
                  </a:cubicBezTo>
                  <a:close/>
                  <a:moveTo>
                    <a:pt x="436157" y="183933"/>
                  </a:moveTo>
                  <a:cubicBezTo>
                    <a:pt x="471557" y="185045"/>
                    <a:pt x="507123" y="195886"/>
                    <a:pt x="539058" y="213639"/>
                  </a:cubicBezTo>
                  <a:cubicBezTo>
                    <a:pt x="550162" y="219794"/>
                    <a:pt x="541715" y="237594"/>
                    <a:pt x="530612" y="231439"/>
                  </a:cubicBezTo>
                  <a:cubicBezTo>
                    <a:pt x="472909" y="199342"/>
                    <a:pt x="402584" y="190253"/>
                    <a:pt x="345546" y="228694"/>
                  </a:cubicBezTo>
                  <a:cubicBezTo>
                    <a:pt x="335012" y="235889"/>
                    <a:pt x="323718" y="219699"/>
                    <a:pt x="334252" y="212598"/>
                  </a:cubicBezTo>
                  <a:cubicBezTo>
                    <a:pt x="365524" y="191436"/>
                    <a:pt x="400757" y="182820"/>
                    <a:pt x="436157" y="183933"/>
                  </a:cubicBezTo>
                  <a:close/>
                  <a:moveTo>
                    <a:pt x="155189" y="183880"/>
                  </a:moveTo>
                  <a:cubicBezTo>
                    <a:pt x="190373" y="179842"/>
                    <a:pt x="226197" y="185502"/>
                    <a:pt x="259126" y="203976"/>
                  </a:cubicBezTo>
                  <a:cubicBezTo>
                    <a:pt x="270229" y="210133"/>
                    <a:pt x="260265" y="227186"/>
                    <a:pt x="249162" y="220933"/>
                  </a:cubicBezTo>
                  <a:cubicBezTo>
                    <a:pt x="189186" y="187302"/>
                    <a:pt x="119815" y="202270"/>
                    <a:pt x="65059" y="239028"/>
                  </a:cubicBezTo>
                  <a:cubicBezTo>
                    <a:pt x="54430" y="246133"/>
                    <a:pt x="44561" y="229080"/>
                    <a:pt x="55095" y="221975"/>
                  </a:cubicBezTo>
                  <a:cubicBezTo>
                    <a:pt x="85463" y="201655"/>
                    <a:pt x="120006" y="187918"/>
                    <a:pt x="155189" y="183880"/>
                  </a:cubicBezTo>
                  <a:close/>
                  <a:moveTo>
                    <a:pt x="439981" y="137783"/>
                  </a:moveTo>
                  <a:cubicBezTo>
                    <a:pt x="475369" y="138895"/>
                    <a:pt x="510924" y="149736"/>
                    <a:pt x="542897" y="167489"/>
                  </a:cubicBezTo>
                  <a:cubicBezTo>
                    <a:pt x="553903" y="173644"/>
                    <a:pt x="545554" y="191444"/>
                    <a:pt x="534359" y="185289"/>
                  </a:cubicBezTo>
                  <a:cubicBezTo>
                    <a:pt x="476674" y="153192"/>
                    <a:pt x="406371" y="144103"/>
                    <a:pt x="349445" y="182544"/>
                  </a:cubicBezTo>
                  <a:cubicBezTo>
                    <a:pt x="338819" y="189739"/>
                    <a:pt x="327529" y="173549"/>
                    <a:pt x="338060" y="166448"/>
                  </a:cubicBezTo>
                  <a:cubicBezTo>
                    <a:pt x="369369" y="145286"/>
                    <a:pt x="404592" y="136670"/>
                    <a:pt x="439981" y="137783"/>
                  </a:cubicBezTo>
                  <a:close/>
                  <a:moveTo>
                    <a:pt x="209117" y="125922"/>
                  </a:moveTo>
                  <a:cubicBezTo>
                    <a:pt x="223089" y="128148"/>
                    <a:pt x="236563" y="133217"/>
                    <a:pt x="249230" y="141507"/>
                  </a:cubicBezTo>
                  <a:cubicBezTo>
                    <a:pt x="259857" y="148423"/>
                    <a:pt x="249989" y="165477"/>
                    <a:pt x="239267" y="158561"/>
                  </a:cubicBezTo>
                  <a:cubicBezTo>
                    <a:pt x="218392" y="144918"/>
                    <a:pt x="195619" y="141223"/>
                    <a:pt x="171234" y="146339"/>
                  </a:cubicBezTo>
                  <a:cubicBezTo>
                    <a:pt x="158804" y="148991"/>
                    <a:pt x="153585" y="130043"/>
                    <a:pt x="166015" y="127390"/>
                  </a:cubicBezTo>
                  <a:cubicBezTo>
                    <a:pt x="180675" y="124311"/>
                    <a:pt x="195145" y="123695"/>
                    <a:pt x="209117" y="125922"/>
                  </a:cubicBezTo>
                  <a:close/>
                  <a:moveTo>
                    <a:pt x="114405" y="101164"/>
                  </a:moveTo>
                  <a:cubicBezTo>
                    <a:pt x="101873" y="102206"/>
                    <a:pt x="90291" y="105901"/>
                    <a:pt x="79658" y="112628"/>
                  </a:cubicBezTo>
                  <a:cubicBezTo>
                    <a:pt x="78519" y="127407"/>
                    <a:pt x="78234" y="142091"/>
                    <a:pt x="78139" y="156871"/>
                  </a:cubicBezTo>
                  <a:cubicBezTo>
                    <a:pt x="89626" y="150523"/>
                    <a:pt x="101684" y="145407"/>
                    <a:pt x="114405" y="142186"/>
                  </a:cubicBezTo>
                  <a:close/>
                  <a:moveTo>
                    <a:pt x="436157" y="91941"/>
                  </a:moveTo>
                  <a:cubicBezTo>
                    <a:pt x="471557" y="93043"/>
                    <a:pt x="507123" y="103872"/>
                    <a:pt x="539058" y="121643"/>
                  </a:cubicBezTo>
                  <a:cubicBezTo>
                    <a:pt x="550162" y="127804"/>
                    <a:pt x="541715" y="145718"/>
                    <a:pt x="530612" y="139462"/>
                  </a:cubicBezTo>
                  <a:cubicBezTo>
                    <a:pt x="472909" y="107426"/>
                    <a:pt x="402584" y="98232"/>
                    <a:pt x="345546" y="136808"/>
                  </a:cubicBezTo>
                  <a:cubicBezTo>
                    <a:pt x="335012" y="143917"/>
                    <a:pt x="323718" y="127804"/>
                    <a:pt x="334252" y="120601"/>
                  </a:cubicBezTo>
                  <a:cubicBezTo>
                    <a:pt x="365524" y="99464"/>
                    <a:pt x="400757" y="90839"/>
                    <a:pt x="436157" y="91941"/>
                  </a:cubicBezTo>
                  <a:close/>
                  <a:moveTo>
                    <a:pt x="120956" y="81080"/>
                  </a:moveTo>
                  <a:cubicBezTo>
                    <a:pt x="122000" y="81080"/>
                    <a:pt x="122855" y="81174"/>
                    <a:pt x="123804" y="81459"/>
                  </a:cubicBezTo>
                  <a:cubicBezTo>
                    <a:pt x="128836" y="81269"/>
                    <a:pt x="134152" y="84396"/>
                    <a:pt x="134152" y="90933"/>
                  </a:cubicBezTo>
                  <a:lnTo>
                    <a:pt x="134152" y="146734"/>
                  </a:lnTo>
                  <a:cubicBezTo>
                    <a:pt x="134152" y="147681"/>
                    <a:pt x="133962" y="148534"/>
                    <a:pt x="133773" y="149292"/>
                  </a:cubicBezTo>
                  <a:cubicBezTo>
                    <a:pt x="134532" y="153744"/>
                    <a:pt x="132633" y="158387"/>
                    <a:pt x="126842" y="159523"/>
                  </a:cubicBezTo>
                  <a:cubicBezTo>
                    <a:pt x="109279" y="163029"/>
                    <a:pt x="93234" y="170134"/>
                    <a:pt x="78234" y="179892"/>
                  </a:cubicBezTo>
                  <a:cubicBezTo>
                    <a:pt x="72348" y="183682"/>
                    <a:pt x="66841" y="180366"/>
                    <a:pt x="64658" y="175439"/>
                  </a:cubicBezTo>
                  <a:cubicBezTo>
                    <a:pt x="61145" y="174208"/>
                    <a:pt x="58392" y="171271"/>
                    <a:pt x="58392" y="166439"/>
                  </a:cubicBezTo>
                  <a:cubicBezTo>
                    <a:pt x="58392" y="147871"/>
                    <a:pt x="58487" y="129207"/>
                    <a:pt x="60101" y="110638"/>
                  </a:cubicBezTo>
                  <a:cubicBezTo>
                    <a:pt x="60196" y="109596"/>
                    <a:pt x="60386" y="108649"/>
                    <a:pt x="60765" y="107796"/>
                  </a:cubicBezTo>
                  <a:cubicBezTo>
                    <a:pt x="60576" y="104575"/>
                    <a:pt x="61715" y="101164"/>
                    <a:pt x="64943" y="98796"/>
                  </a:cubicBezTo>
                  <a:cubicBezTo>
                    <a:pt x="81367" y="86764"/>
                    <a:pt x="100734" y="81459"/>
                    <a:pt x="120956" y="81080"/>
                  </a:cubicBezTo>
                  <a:close/>
                  <a:moveTo>
                    <a:pt x="211133" y="79659"/>
                  </a:moveTo>
                  <a:cubicBezTo>
                    <a:pt x="225465" y="81224"/>
                    <a:pt x="239442" y="85988"/>
                    <a:pt x="252540" y="93858"/>
                  </a:cubicBezTo>
                  <a:cubicBezTo>
                    <a:pt x="263455" y="100495"/>
                    <a:pt x="253489" y="117563"/>
                    <a:pt x="242574" y="110925"/>
                  </a:cubicBezTo>
                  <a:cubicBezTo>
                    <a:pt x="220553" y="97651"/>
                    <a:pt x="197109" y="95375"/>
                    <a:pt x="172811" y="103719"/>
                  </a:cubicBezTo>
                  <a:cubicBezTo>
                    <a:pt x="160756" y="107796"/>
                    <a:pt x="155631" y="88833"/>
                    <a:pt x="167590" y="84661"/>
                  </a:cubicBezTo>
                  <a:cubicBezTo>
                    <a:pt x="182112" y="79730"/>
                    <a:pt x="196800" y="78095"/>
                    <a:pt x="211133" y="79659"/>
                  </a:cubicBezTo>
                  <a:close/>
                  <a:moveTo>
                    <a:pt x="198798" y="22403"/>
                  </a:moveTo>
                  <a:cubicBezTo>
                    <a:pt x="139593" y="17888"/>
                    <a:pt x="76710" y="44314"/>
                    <a:pt x="27245" y="79844"/>
                  </a:cubicBezTo>
                  <a:cubicBezTo>
                    <a:pt x="29238" y="182456"/>
                    <a:pt x="26296" y="284974"/>
                    <a:pt x="26012" y="387586"/>
                  </a:cubicBezTo>
                  <a:cubicBezTo>
                    <a:pt x="118725" y="354898"/>
                    <a:pt x="223111" y="351392"/>
                    <a:pt x="306429" y="408620"/>
                  </a:cubicBezTo>
                  <a:cubicBezTo>
                    <a:pt x="389653" y="351392"/>
                    <a:pt x="494134" y="354898"/>
                    <a:pt x="586847" y="387586"/>
                  </a:cubicBezTo>
                  <a:cubicBezTo>
                    <a:pt x="586563" y="284974"/>
                    <a:pt x="583621" y="182456"/>
                    <a:pt x="585614" y="79844"/>
                  </a:cubicBezTo>
                  <a:cubicBezTo>
                    <a:pt x="506470" y="22995"/>
                    <a:pt x="392975" y="-10545"/>
                    <a:pt x="315160" y="68664"/>
                  </a:cubicBezTo>
                  <a:cubicBezTo>
                    <a:pt x="312503" y="71412"/>
                    <a:pt x="309371" y="72264"/>
                    <a:pt x="306429" y="71791"/>
                  </a:cubicBezTo>
                  <a:cubicBezTo>
                    <a:pt x="303488" y="72264"/>
                    <a:pt x="300356" y="71412"/>
                    <a:pt x="297699" y="68664"/>
                  </a:cubicBezTo>
                  <a:cubicBezTo>
                    <a:pt x="268518" y="38960"/>
                    <a:pt x="234320" y="25112"/>
                    <a:pt x="198798" y="22403"/>
                  </a:cubicBezTo>
                  <a:close/>
                  <a:moveTo>
                    <a:pt x="197678" y="346"/>
                  </a:moveTo>
                  <a:cubicBezTo>
                    <a:pt x="236561" y="2640"/>
                    <a:pt x="274117" y="16470"/>
                    <a:pt x="306429" y="46209"/>
                  </a:cubicBezTo>
                  <a:cubicBezTo>
                    <a:pt x="392595" y="-33095"/>
                    <a:pt x="516055" y="730"/>
                    <a:pt x="602505" y="64779"/>
                  </a:cubicBezTo>
                  <a:cubicBezTo>
                    <a:pt x="604118" y="66011"/>
                    <a:pt x="605257" y="67432"/>
                    <a:pt x="606016" y="68948"/>
                  </a:cubicBezTo>
                  <a:cubicBezTo>
                    <a:pt x="607250" y="70654"/>
                    <a:pt x="608104" y="72833"/>
                    <a:pt x="608009" y="75581"/>
                  </a:cubicBezTo>
                  <a:cubicBezTo>
                    <a:pt x="605827" y="182456"/>
                    <a:pt x="609053" y="289237"/>
                    <a:pt x="609243" y="396113"/>
                  </a:cubicBezTo>
                  <a:cubicBezTo>
                    <a:pt x="609243" y="397913"/>
                    <a:pt x="608863" y="399524"/>
                    <a:pt x="608199" y="400945"/>
                  </a:cubicBezTo>
                  <a:cubicBezTo>
                    <a:pt x="610002" y="408620"/>
                    <a:pt x="604403" y="417810"/>
                    <a:pt x="595103" y="414210"/>
                  </a:cubicBezTo>
                  <a:cubicBezTo>
                    <a:pt x="503813" y="378679"/>
                    <a:pt x="400661" y="370815"/>
                    <a:pt x="317437" y="428043"/>
                  </a:cubicBezTo>
                  <a:cubicBezTo>
                    <a:pt x="315540" y="432591"/>
                    <a:pt x="311269" y="435812"/>
                    <a:pt x="306429" y="434675"/>
                  </a:cubicBezTo>
                  <a:cubicBezTo>
                    <a:pt x="301590" y="435812"/>
                    <a:pt x="297319" y="432591"/>
                    <a:pt x="295422" y="428043"/>
                  </a:cubicBezTo>
                  <a:cubicBezTo>
                    <a:pt x="212198" y="370815"/>
                    <a:pt x="109046" y="378679"/>
                    <a:pt x="17756" y="414210"/>
                  </a:cubicBezTo>
                  <a:cubicBezTo>
                    <a:pt x="8456" y="417810"/>
                    <a:pt x="2857" y="408620"/>
                    <a:pt x="4660" y="400945"/>
                  </a:cubicBezTo>
                  <a:cubicBezTo>
                    <a:pt x="3996" y="399524"/>
                    <a:pt x="3616" y="397913"/>
                    <a:pt x="3616" y="396113"/>
                  </a:cubicBezTo>
                  <a:cubicBezTo>
                    <a:pt x="3806" y="289237"/>
                    <a:pt x="7032" y="182456"/>
                    <a:pt x="4850" y="75581"/>
                  </a:cubicBezTo>
                  <a:cubicBezTo>
                    <a:pt x="4755" y="72833"/>
                    <a:pt x="5514" y="70654"/>
                    <a:pt x="6843" y="68948"/>
                  </a:cubicBezTo>
                  <a:cubicBezTo>
                    <a:pt x="7602" y="67432"/>
                    <a:pt x="8741" y="66011"/>
                    <a:pt x="10354" y="64779"/>
                  </a:cubicBezTo>
                  <a:cubicBezTo>
                    <a:pt x="64385" y="24748"/>
                    <a:pt x="132874" y="-3476"/>
                    <a:pt x="197678" y="346"/>
                  </a:cubicBezTo>
                  <a:close/>
                </a:path>
              </a:pathLst>
            </a:custGeom>
            <a:solidFill>
              <a:srgbClr val="2C67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790677E-FBEF-4BD7-804B-75C78C5D2442}"/>
              </a:ext>
            </a:extLst>
          </p:cNvPr>
          <p:cNvGrpSpPr/>
          <p:nvPr/>
        </p:nvGrpSpPr>
        <p:grpSpPr>
          <a:xfrm>
            <a:off x="5148897" y="1806893"/>
            <a:ext cx="1894205" cy="398780"/>
            <a:chOff x="2416175" y="2168415"/>
            <a:chExt cx="1894205" cy="39878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911963A-88F1-4114-8DB0-D5A33C5EBA86}"/>
                </a:ext>
              </a:extLst>
            </p:cNvPr>
            <p:cNvSpPr/>
            <p:nvPr/>
          </p:nvSpPr>
          <p:spPr>
            <a:xfrm>
              <a:off x="2607278" y="246178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8A7B5F99-12FB-427A-8AAD-4ED3993A965D}"/>
                </a:ext>
              </a:extLst>
            </p:cNvPr>
            <p:cNvSpPr/>
            <p:nvPr/>
          </p:nvSpPr>
          <p:spPr>
            <a:xfrm>
              <a:off x="2416175" y="216841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2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1CF7B2F-DAB4-463C-BE0F-A7F3F2C68828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44" name="矩形 背景">
              <a:extLst>
                <a:ext uri="{FF2B5EF4-FFF2-40B4-BE49-F238E27FC236}">
                  <a16:creationId xmlns:a16="http://schemas.microsoft.com/office/drawing/2014/main" id="{D9C3D0E2-54C8-4F94-9179-8F0F6C2E0FDC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E0BA94A-4C71-4C4A-9CB0-E5F56788BA5D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49" name="圆角矩形 5">
                <a:extLst>
                  <a:ext uri="{FF2B5EF4-FFF2-40B4-BE49-F238E27FC236}">
                    <a16:creationId xmlns:a16="http://schemas.microsoft.com/office/drawing/2014/main" id="{4208934A-161C-4A09-9112-B41942A7EE99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0" name="圆角矩形 9">
                <a:extLst>
                  <a:ext uri="{FF2B5EF4-FFF2-40B4-BE49-F238E27FC236}">
                    <a16:creationId xmlns:a16="http://schemas.microsoft.com/office/drawing/2014/main" id="{50CC6A62-0B9D-4B74-A3B6-81604ADFF650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51" name="图片 50" descr="椭圆 1">
                <a:extLst>
                  <a:ext uri="{FF2B5EF4-FFF2-40B4-BE49-F238E27FC236}">
                    <a16:creationId xmlns:a16="http://schemas.microsoft.com/office/drawing/2014/main" id="{6C7E4ABE-E1ED-4EC9-AA88-4581176F9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52" name="图片 51" descr="椭圆 1 拷贝">
                <a:extLst>
                  <a:ext uri="{FF2B5EF4-FFF2-40B4-BE49-F238E27FC236}">
                    <a16:creationId xmlns:a16="http://schemas.microsoft.com/office/drawing/2014/main" id="{9BF55933-60F1-474E-827B-179365B2B0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46" name="组合 标题">
              <a:extLst>
                <a:ext uri="{FF2B5EF4-FFF2-40B4-BE49-F238E27FC236}">
                  <a16:creationId xmlns:a16="http://schemas.microsoft.com/office/drawing/2014/main" id="{3DD0A58E-75BE-48E3-AE3A-D744893E14DC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2549E5-3F61-4BCE-B0CE-AE0F64F9DD42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A98EDA2-6D80-4743-A8F9-EAA30C919308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2" name="组合 图片">
            <a:extLst>
              <a:ext uri="{FF2B5EF4-FFF2-40B4-BE49-F238E27FC236}">
                <a16:creationId xmlns:a16="http://schemas.microsoft.com/office/drawing/2014/main" id="{E71A85CD-60D5-4101-8A91-C1219E30216B}"/>
              </a:ext>
            </a:extLst>
          </p:cNvPr>
          <p:cNvGrpSpPr/>
          <p:nvPr/>
        </p:nvGrpSpPr>
        <p:grpSpPr>
          <a:xfrm>
            <a:off x="4819235" y="2729894"/>
            <a:ext cx="2462530" cy="2462530"/>
            <a:chOff x="4752975" y="2835910"/>
            <a:chExt cx="2462530" cy="246253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134821C7-A287-40D5-A668-D9AC9C2A5BEA}"/>
                </a:ext>
              </a:extLst>
            </p:cNvPr>
            <p:cNvSpPr/>
            <p:nvPr/>
          </p:nvSpPr>
          <p:spPr>
            <a:xfrm>
              <a:off x="4752975" y="2835910"/>
              <a:ext cx="2462530" cy="2462530"/>
            </a:xfrm>
            <a:prstGeom prst="ellipse">
              <a:avLst/>
            </a:prstGeom>
            <a:solidFill>
              <a:srgbClr val="F0F4FD"/>
            </a:solidFill>
            <a:ln w="25400">
              <a:gradFill>
                <a:gsLst>
                  <a:gs pos="0">
                    <a:srgbClr val="F7FAFE"/>
                  </a:gs>
                  <a:gs pos="100000">
                    <a:srgbClr val="EEF2FC"/>
                  </a:gs>
                </a:gsLst>
                <a:lin ang="24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2B7A751-7F9B-4DDF-9630-F14612F9508B}"/>
                </a:ext>
              </a:extLst>
            </p:cNvPr>
            <p:cNvSpPr/>
            <p:nvPr/>
          </p:nvSpPr>
          <p:spPr>
            <a:xfrm>
              <a:off x="4960938" y="3043873"/>
              <a:ext cx="2046605" cy="2046605"/>
            </a:xfrm>
            <a:prstGeom prst="ellipse">
              <a:avLst/>
            </a:prstGeom>
            <a:solidFill>
              <a:srgbClr val="385A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BE1F31C-B08E-4997-BB2E-41DB6494B15A}"/>
                </a:ext>
              </a:extLst>
            </p:cNvPr>
            <p:cNvSpPr/>
            <p:nvPr/>
          </p:nvSpPr>
          <p:spPr>
            <a:xfrm>
              <a:off x="5067935" y="3150870"/>
              <a:ext cx="1832610" cy="18326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38100" dir="2700000" algn="tl" rotWithShape="0">
                <a:srgbClr val="5986F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B61BDA2-679D-41FE-B0BA-7ECCBFC2FFCE}"/>
                </a:ext>
              </a:extLst>
            </p:cNvPr>
            <p:cNvSpPr/>
            <p:nvPr/>
          </p:nvSpPr>
          <p:spPr>
            <a:xfrm>
              <a:off x="5163820" y="3246755"/>
              <a:ext cx="1640840" cy="1640840"/>
            </a:xfrm>
            <a:prstGeom prst="ellipse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>
              <a:outerShdw blurRad="330200" dist="38100" dir="2700000" algn="tl" rotWithShape="0">
                <a:srgbClr val="5986F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71BA72-E46B-438A-A40B-1A27E7104D6D}"/>
              </a:ext>
            </a:extLst>
          </p:cNvPr>
          <p:cNvGrpSpPr/>
          <p:nvPr/>
        </p:nvGrpSpPr>
        <p:grpSpPr>
          <a:xfrm>
            <a:off x="4604385" y="2670175"/>
            <a:ext cx="872490" cy="561975"/>
            <a:chOff x="4604385" y="2670175"/>
            <a:chExt cx="872490" cy="56197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EE71936-E495-40A2-B164-545686AE239D}"/>
                </a:ext>
              </a:extLst>
            </p:cNvPr>
            <p:cNvSpPr/>
            <p:nvPr/>
          </p:nvSpPr>
          <p:spPr>
            <a:xfrm>
              <a:off x="4604385" y="2670175"/>
              <a:ext cx="561975" cy="561975"/>
            </a:xfrm>
            <a:prstGeom prst="ellipse">
              <a:avLst/>
            </a:prstGeom>
            <a:solidFill>
              <a:srgbClr val="5986F7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2746756-53A8-463D-938F-183ED98F6629}"/>
                </a:ext>
              </a:extLst>
            </p:cNvPr>
            <p:cNvSpPr txBox="1"/>
            <p:nvPr/>
          </p:nvSpPr>
          <p:spPr>
            <a:xfrm>
              <a:off x="4647565" y="2757805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01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2182CB-6524-49A9-BDBB-7478663F07ED}"/>
              </a:ext>
            </a:extLst>
          </p:cNvPr>
          <p:cNvGrpSpPr/>
          <p:nvPr/>
        </p:nvGrpSpPr>
        <p:grpSpPr>
          <a:xfrm>
            <a:off x="1449002" y="2650460"/>
            <a:ext cx="2902226" cy="711865"/>
            <a:chOff x="1503542" y="1238855"/>
            <a:chExt cx="2902226" cy="71186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9B9CDFE-4E18-4721-958B-46914DE2FD37}"/>
                </a:ext>
              </a:extLst>
            </p:cNvPr>
            <p:cNvSpPr txBox="1"/>
            <p:nvPr/>
          </p:nvSpPr>
          <p:spPr>
            <a:xfrm>
              <a:off x="1503542" y="1497519"/>
              <a:ext cx="2902226" cy="45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单击此处添加文本，本模块所有图形线条及相应素材均可自由编辑，建议您在展示时选择微软雅黑等系统自带字体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7F4B88A-ADB4-4C21-8E41-47DAB2F9224F}"/>
                </a:ext>
              </a:extLst>
            </p:cNvPr>
            <p:cNvSpPr txBox="1"/>
            <p:nvPr/>
          </p:nvSpPr>
          <p:spPr>
            <a:xfrm>
              <a:off x="2748666" y="1238855"/>
              <a:ext cx="1657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添加标题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07DA174-4497-4FE0-9834-071B971407FE}"/>
              </a:ext>
            </a:extLst>
          </p:cNvPr>
          <p:cNvGrpSpPr/>
          <p:nvPr/>
        </p:nvGrpSpPr>
        <p:grpSpPr>
          <a:xfrm>
            <a:off x="7749772" y="2674689"/>
            <a:ext cx="2902226" cy="710377"/>
            <a:chOff x="1503542" y="1240343"/>
            <a:chExt cx="2902226" cy="71037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A730DFF-6910-45BD-9876-53789A00B380}"/>
                </a:ext>
              </a:extLst>
            </p:cNvPr>
            <p:cNvSpPr txBox="1"/>
            <p:nvPr/>
          </p:nvSpPr>
          <p:spPr>
            <a:xfrm>
              <a:off x="1503542" y="1497519"/>
              <a:ext cx="2902226" cy="45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单击此处添加文本，本模块所有图形线条及相应素材均可自由编辑，建议您在展示时选择微软雅黑等系统自带字体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1F2AF3D-F361-4633-A063-F1B048DB683F}"/>
                </a:ext>
              </a:extLst>
            </p:cNvPr>
            <p:cNvSpPr txBox="1"/>
            <p:nvPr/>
          </p:nvSpPr>
          <p:spPr>
            <a:xfrm>
              <a:off x="1503542" y="1240343"/>
              <a:ext cx="1657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添加标题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52CD251-F715-4140-AAAE-4D3144B1FFD5}"/>
              </a:ext>
            </a:extLst>
          </p:cNvPr>
          <p:cNvGrpSpPr/>
          <p:nvPr/>
        </p:nvGrpSpPr>
        <p:grpSpPr>
          <a:xfrm>
            <a:off x="4219465" y="3719830"/>
            <a:ext cx="869950" cy="561975"/>
            <a:chOff x="4252595" y="3719830"/>
            <a:chExt cx="869950" cy="56197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2DB3CD5-CF4C-4A4A-8182-608614DACDAA}"/>
                </a:ext>
              </a:extLst>
            </p:cNvPr>
            <p:cNvSpPr/>
            <p:nvPr/>
          </p:nvSpPr>
          <p:spPr>
            <a:xfrm>
              <a:off x="4252595" y="3719830"/>
              <a:ext cx="561975" cy="561975"/>
            </a:xfrm>
            <a:prstGeom prst="ellipse">
              <a:avLst/>
            </a:prstGeom>
            <a:solidFill>
              <a:srgbClr val="0CCDBD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03F6AC2-8E13-47C5-AF62-99747730CDAB}"/>
                </a:ext>
              </a:extLst>
            </p:cNvPr>
            <p:cNvSpPr txBox="1"/>
            <p:nvPr/>
          </p:nvSpPr>
          <p:spPr>
            <a:xfrm>
              <a:off x="4293235" y="3808730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02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64CD05-678C-4440-B830-7ADFD14E765A}"/>
              </a:ext>
            </a:extLst>
          </p:cNvPr>
          <p:cNvGrpSpPr/>
          <p:nvPr/>
        </p:nvGrpSpPr>
        <p:grpSpPr>
          <a:xfrm>
            <a:off x="4612115" y="4737520"/>
            <a:ext cx="872490" cy="561975"/>
            <a:chOff x="4604385" y="2670175"/>
            <a:chExt cx="872490" cy="56197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86C51C7-6567-4C38-A8A8-586B52EBBE68}"/>
                </a:ext>
              </a:extLst>
            </p:cNvPr>
            <p:cNvSpPr/>
            <p:nvPr/>
          </p:nvSpPr>
          <p:spPr>
            <a:xfrm>
              <a:off x="4604385" y="2670175"/>
              <a:ext cx="561975" cy="561975"/>
            </a:xfrm>
            <a:prstGeom prst="ellipse">
              <a:avLst/>
            </a:prstGeom>
            <a:solidFill>
              <a:srgbClr val="5986F7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7E628CF-DFA9-4BC3-9331-DD57624C9086}"/>
                </a:ext>
              </a:extLst>
            </p:cNvPr>
            <p:cNvSpPr txBox="1"/>
            <p:nvPr/>
          </p:nvSpPr>
          <p:spPr>
            <a:xfrm>
              <a:off x="4647565" y="2757805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03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DED72C1-4B8C-478F-B5E6-DB87DBEB3F5C}"/>
              </a:ext>
            </a:extLst>
          </p:cNvPr>
          <p:cNvGrpSpPr/>
          <p:nvPr/>
        </p:nvGrpSpPr>
        <p:grpSpPr>
          <a:xfrm>
            <a:off x="6963270" y="2691960"/>
            <a:ext cx="872490" cy="561975"/>
            <a:chOff x="4604385" y="2670175"/>
            <a:chExt cx="872490" cy="561975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DCE9D47-5471-4D7F-8412-28F2B8237393}"/>
                </a:ext>
              </a:extLst>
            </p:cNvPr>
            <p:cNvSpPr/>
            <p:nvPr/>
          </p:nvSpPr>
          <p:spPr>
            <a:xfrm>
              <a:off x="4604385" y="2670175"/>
              <a:ext cx="561975" cy="561975"/>
            </a:xfrm>
            <a:prstGeom prst="ellipse">
              <a:avLst/>
            </a:prstGeom>
            <a:solidFill>
              <a:srgbClr val="5986F7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1EC7268-9215-444D-AD17-187CC976224E}"/>
                </a:ext>
              </a:extLst>
            </p:cNvPr>
            <p:cNvSpPr txBox="1"/>
            <p:nvPr/>
          </p:nvSpPr>
          <p:spPr>
            <a:xfrm>
              <a:off x="4647565" y="2757805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04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2CB3644-F7AE-473B-B10D-5708EBDD3C22}"/>
              </a:ext>
            </a:extLst>
          </p:cNvPr>
          <p:cNvGrpSpPr/>
          <p:nvPr/>
        </p:nvGrpSpPr>
        <p:grpSpPr>
          <a:xfrm>
            <a:off x="6963270" y="4703473"/>
            <a:ext cx="872490" cy="561975"/>
            <a:chOff x="4604385" y="2670175"/>
            <a:chExt cx="872490" cy="561975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6EF665D-7919-4067-BA02-A4BFDA0F03DB}"/>
                </a:ext>
              </a:extLst>
            </p:cNvPr>
            <p:cNvSpPr/>
            <p:nvPr/>
          </p:nvSpPr>
          <p:spPr>
            <a:xfrm>
              <a:off x="4604385" y="2670175"/>
              <a:ext cx="561975" cy="561975"/>
            </a:xfrm>
            <a:prstGeom prst="ellipse">
              <a:avLst/>
            </a:prstGeom>
            <a:solidFill>
              <a:srgbClr val="5986F7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4BA005D-BD67-4BD1-AC3D-43C64F27779E}"/>
                </a:ext>
              </a:extLst>
            </p:cNvPr>
            <p:cNvSpPr txBox="1"/>
            <p:nvPr/>
          </p:nvSpPr>
          <p:spPr>
            <a:xfrm>
              <a:off x="4647565" y="2757805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06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AC5B253-4198-46D0-A540-41FBD376902D}"/>
              </a:ext>
            </a:extLst>
          </p:cNvPr>
          <p:cNvGrpSpPr/>
          <p:nvPr/>
        </p:nvGrpSpPr>
        <p:grpSpPr>
          <a:xfrm>
            <a:off x="7313527" y="3697716"/>
            <a:ext cx="872490" cy="561975"/>
            <a:chOff x="4604385" y="2670175"/>
            <a:chExt cx="872490" cy="561975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C5E911B-C0BA-41EC-AF32-969FC219EEED}"/>
                </a:ext>
              </a:extLst>
            </p:cNvPr>
            <p:cNvSpPr/>
            <p:nvPr/>
          </p:nvSpPr>
          <p:spPr>
            <a:xfrm>
              <a:off x="4604385" y="2670175"/>
              <a:ext cx="561975" cy="561975"/>
            </a:xfrm>
            <a:prstGeom prst="ellipse">
              <a:avLst/>
            </a:prstGeom>
            <a:solidFill>
              <a:srgbClr val="5986F7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3133D39-CB1D-47CF-B4DF-E2F7A91B86C4}"/>
                </a:ext>
              </a:extLst>
            </p:cNvPr>
            <p:cNvSpPr txBox="1"/>
            <p:nvPr/>
          </p:nvSpPr>
          <p:spPr>
            <a:xfrm>
              <a:off x="4647565" y="2757805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05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E0D08FB-BB9A-4685-A442-D7ECA3C5EED0}"/>
              </a:ext>
            </a:extLst>
          </p:cNvPr>
          <p:cNvGrpSpPr/>
          <p:nvPr/>
        </p:nvGrpSpPr>
        <p:grpSpPr>
          <a:xfrm>
            <a:off x="7955761" y="3697716"/>
            <a:ext cx="2902226" cy="710377"/>
            <a:chOff x="1503542" y="1240343"/>
            <a:chExt cx="2902226" cy="71037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62BC169-4713-4B4E-96D3-52F651650932}"/>
                </a:ext>
              </a:extLst>
            </p:cNvPr>
            <p:cNvSpPr txBox="1"/>
            <p:nvPr/>
          </p:nvSpPr>
          <p:spPr>
            <a:xfrm>
              <a:off x="1503542" y="1497519"/>
              <a:ext cx="2902226" cy="45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单击此处添加文本，本模块所有图形线条及相应素材均可自由编辑，建议您在展示时选择微软雅黑等系统自带字体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8CBA3EC-78EB-4D88-8CB2-26B950F2847C}"/>
                </a:ext>
              </a:extLst>
            </p:cNvPr>
            <p:cNvSpPr txBox="1"/>
            <p:nvPr/>
          </p:nvSpPr>
          <p:spPr>
            <a:xfrm>
              <a:off x="1503542" y="1240343"/>
              <a:ext cx="1657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添加标题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93BD8D5-ACF1-4D7D-B7E9-7DD6E9973938}"/>
              </a:ext>
            </a:extLst>
          </p:cNvPr>
          <p:cNvGrpSpPr/>
          <p:nvPr/>
        </p:nvGrpSpPr>
        <p:grpSpPr>
          <a:xfrm>
            <a:off x="7749772" y="4654111"/>
            <a:ext cx="2902226" cy="710377"/>
            <a:chOff x="1503542" y="1240343"/>
            <a:chExt cx="2902226" cy="71037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ACFA9F1-0AC3-4027-BDA2-D00128B42D31}"/>
                </a:ext>
              </a:extLst>
            </p:cNvPr>
            <p:cNvSpPr txBox="1"/>
            <p:nvPr/>
          </p:nvSpPr>
          <p:spPr>
            <a:xfrm>
              <a:off x="1503542" y="1497519"/>
              <a:ext cx="2902226" cy="45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单击此处添加文本，本模块所有图形线条及相应素材均可自由编辑，建议您在展示时选择微软雅黑等系统自带字体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19FBF6D-AC91-41FA-A453-FB27E4E2B3DE}"/>
                </a:ext>
              </a:extLst>
            </p:cNvPr>
            <p:cNvSpPr txBox="1"/>
            <p:nvPr/>
          </p:nvSpPr>
          <p:spPr>
            <a:xfrm>
              <a:off x="1503542" y="1240343"/>
              <a:ext cx="1657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添加标题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850B26-3530-4029-B0EE-7C0B428AE463}"/>
              </a:ext>
            </a:extLst>
          </p:cNvPr>
          <p:cNvGrpSpPr/>
          <p:nvPr/>
        </p:nvGrpSpPr>
        <p:grpSpPr>
          <a:xfrm>
            <a:off x="1208819" y="3778712"/>
            <a:ext cx="2902226" cy="711865"/>
            <a:chOff x="1503542" y="1238855"/>
            <a:chExt cx="2902226" cy="711865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833D613-F6C3-4AFD-AC70-8E0F7BA0FE20}"/>
                </a:ext>
              </a:extLst>
            </p:cNvPr>
            <p:cNvSpPr txBox="1"/>
            <p:nvPr/>
          </p:nvSpPr>
          <p:spPr>
            <a:xfrm>
              <a:off x="1503542" y="1497519"/>
              <a:ext cx="2902226" cy="45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单击此处添加文本，本模块所有图形线条及相应素材均可自由编辑，建议您在展示时选择微软雅黑等系统自带字体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463404A-FA68-431E-93C7-85312CF6B7BA}"/>
                </a:ext>
              </a:extLst>
            </p:cNvPr>
            <p:cNvSpPr txBox="1"/>
            <p:nvPr/>
          </p:nvSpPr>
          <p:spPr>
            <a:xfrm>
              <a:off x="2748666" y="1238855"/>
              <a:ext cx="1657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添加标题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F330648-A1F1-4A01-8FD7-7BDCD119C1BE}"/>
              </a:ext>
            </a:extLst>
          </p:cNvPr>
          <p:cNvGrpSpPr/>
          <p:nvPr/>
        </p:nvGrpSpPr>
        <p:grpSpPr>
          <a:xfrm>
            <a:off x="1614004" y="4652623"/>
            <a:ext cx="2902226" cy="711865"/>
            <a:chOff x="1503542" y="1238855"/>
            <a:chExt cx="2902226" cy="711865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C32711D-48FD-481E-A8CB-2C6806222507}"/>
                </a:ext>
              </a:extLst>
            </p:cNvPr>
            <p:cNvSpPr txBox="1"/>
            <p:nvPr/>
          </p:nvSpPr>
          <p:spPr>
            <a:xfrm>
              <a:off x="1503542" y="1497519"/>
              <a:ext cx="2902226" cy="45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单击此处添加文本，本模块所有图形线条及相应素材均可自由编辑，建议您在展示时选择微软雅黑等系统自带字体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CADDE99-F61C-470D-8B11-826E158D0328}"/>
                </a:ext>
              </a:extLst>
            </p:cNvPr>
            <p:cNvSpPr txBox="1"/>
            <p:nvPr/>
          </p:nvSpPr>
          <p:spPr>
            <a:xfrm>
              <a:off x="2748666" y="1238855"/>
              <a:ext cx="1657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添加标题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4AF4CBB-AB1F-4D92-BEEB-62B903A7B8AF}"/>
              </a:ext>
            </a:extLst>
          </p:cNvPr>
          <p:cNvGrpSpPr/>
          <p:nvPr/>
        </p:nvGrpSpPr>
        <p:grpSpPr>
          <a:xfrm>
            <a:off x="5148897" y="1806893"/>
            <a:ext cx="1894205" cy="398780"/>
            <a:chOff x="2416175" y="2168415"/>
            <a:chExt cx="1894205" cy="39878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94CA305-0BEA-4808-8CED-488161F30697}"/>
                </a:ext>
              </a:extLst>
            </p:cNvPr>
            <p:cNvSpPr/>
            <p:nvPr/>
          </p:nvSpPr>
          <p:spPr>
            <a:xfrm>
              <a:off x="2607278" y="246178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CDF41F3-FDDC-4885-8805-6DCA0C1F86BC}"/>
                </a:ext>
              </a:extLst>
            </p:cNvPr>
            <p:cNvSpPr/>
            <p:nvPr/>
          </p:nvSpPr>
          <p:spPr>
            <a:xfrm>
              <a:off x="2416175" y="216841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69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D821C01-FDB6-474D-95FF-B62EAAB70E5A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5" name="矩形 背景">
              <a:extLst>
                <a:ext uri="{FF2B5EF4-FFF2-40B4-BE49-F238E27FC236}">
                  <a16:creationId xmlns:a16="http://schemas.microsoft.com/office/drawing/2014/main" id="{A244120E-AB9B-46ED-949A-E9BBE9D78037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63A510A-EF77-43B4-99BD-FDA01D5E8DE3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40" name="圆角矩形 5">
                <a:extLst>
                  <a:ext uri="{FF2B5EF4-FFF2-40B4-BE49-F238E27FC236}">
                    <a16:creationId xmlns:a16="http://schemas.microsoft.com/office/drawing/2014/main" id="{6D7CC2E7-24A9-4AAB-B803-C54DF9258E83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1" name="圆角矩形 9">
                <a:extLst>
                  <a:ext uri="{FF2B5EF4-FFF2-40B4-BE49-F238E27FC236}">
                    <a16:creationId xmlns:a16="http://schemas.microsoft.com/office/drawing/2014/main" id="{00C4D8D8-BF53-4FB8-81E9-840561A0BAEA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2" name="图片 41" descr="椭圆 1">
                <a:extLst>
                  <a:ext uri="{FF2B5EF4-FFF2-40B4-BE49-F238E27FC236}">
                    <a16:creationId xmlns:a16="http://schemas.microsoft.com/office/drawing/2014/main" id="{AB79378A-97B7-45FD-97A0-B7059EF72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3" name="图片 42" descr="椭圆 1 拷贝">
                <a:extLst>
                  <a:ext uri="{FF2B5EF4-FFF2-40B4-BE49-F238E27FC236}">
                    <a16:creationId xmlns:a16="http://schemas.microsoft.com/office/drawing/2014/main" id="{BD268CBA-21AF-49FF-9C94-E313C5167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7" name="组合 标题">
              <a:extLst>
                <a:ext uri="{FF2B5EF4-FFF2-40B4-BE49-F238E27FC236}">
                  <a16:creationId xmlns:a16="http://schemas.microsoft.com/office/drawing/2014/main" id="{FCAF9E14-D8E2-4C22-ACEF-058FDC1EF138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0A96253-5B9B-4AF0-BDB4-988A6CCF1E37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42B96ED-D7DC-494D-8D75-01E6197C8EFF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2" name="组合 4">
            <a:extLst>
              <a:ext uri="{FF2B5EF4-FFF2-40B4-BE49-F238E27FC236}">
                <a16:creationId xmlns:a16="http://schemas.microsoft.com/office/drawing/2014/main" id="{24BD2FD4-F142-4830-97E3-547BA53CC9CC}"/>
              </a:ext>
            </a:extLst>
          </p:cNvPr>
          <p:cNvGrpSpPr/>
          <p:nvPr/>
        </p:nvGrpSpPr>
        <p:grpSpPr>
          <a:xfrm>
            <a:off x="7657465" y="4248150"/>
            <a:ext cx="2369820" cy="1488440"/>
            <a:chOff x="12947" y="4132"/>
            <a:chExt cx="3732" cy="2344"/>
          </a:xfrm>
        </p:grpSpPr>
        <p:sp>
          <p:nvSpPr>
            <p:cNvPr id="3" name="圆角矩形 44">
              <a:extLst>
                <a:ext uri="{FF2B5EF4-FFF2-40B4-BE49-F238E27FC236}">
                  <a16:creationId xmlns:a16="http://schemas.microsoft.com/office/drawing/2014/main" id="{339280BA-6DB6-4D0A-9BB1-7FA4E170CD5C}"/>
                </a:ext>
              </a:extLst>
            </p:cNvPr>
            <p:cNvSpPr/>
            <p:nvPr/>
          </p:nvSpPr>
          <p:spPr>
            <a:xfrm>
              <a:off x="12947" y="4132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0855F0D-73A6-4CF4-9571-EC14321DC530}"/>
                </a:ext>
              </a:extLst>
            </p:cNvPr>
            <p:cNvGrpSpPr/>
            <p:nvPr/>
          </p:nvGrpSpPr>
          <p:grpSpPr>
            <a:xfrm>
              <a:off x="13226" y="4499"/>
              <a:ext cx="3174" cy="1611"/>
              <a:chOff x="2790" y="5574"/>
              <a:chExt cx="3174" cy="16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F314AE1-9906-409B-A437-A88232ACC176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6D760CD-A588-4D73-A173-75B58D25B4FE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7" name="组合 3">
            <a:extLst>
              <a:ext uri="{FF2B5EF4-FFF2-40B4-BE49-F238E27FC236}">
                <a16:creationId xmlns:a16="http://schemas.microsoft.com/office/drawing/2014/main" id="{F02973E5-6B9D-4A71-9C99-42DAB8759093}"/>
              </a:ext>
            </a:extLst>
          </p:cNvPr>
          <p:cNvGrpSpPr/>
          <p:nvPr/>
        </p:nvGrpSpPr>
        <p:grpSpPr>
          <a:xfrm>
            <a:off x="5133340" y="4248150"/>
            <a:ext cx="2369820" cy="1488440"/>
            <a:chOff x="12947" y="4132"/>
            <a:chExt cx="3732" cy="2344"/>
          </a:xfrm>
        </p:grpSpPr>
        <p:sp>
          <p:nvSpPr>
            <p:cNvPr id="8" name="圆角矩形 49">
              <a:extLst>
                <a:ext uri="{FF2B5EF4-FFF2-40B4-BE49-F238E27FC236}">
                  <a16:creationId xmlns:a16="http://schemas.microsoft.com/office/drawing/2014/main" id="{8A465BC8-1CB7-4227-83ED-69802DA2A83E}"/>
                </a:ext>
              </a:extLst>
            </p:cNvPr>
            <p:cNvSpPr/>
            <p:nvPr/>
          </p:nvSpPr>
          <p:spPr>
            <a:xfrm>
              <a:off x="12947" y="4132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DE0DC46-E7DB-4DFF-88EC-E55E46E3D136}"/>
                </a:ext>
              </a:extLst>
            </p:cNvPr>
            <p:cNvGrpSpPr/>
            <p:nvPr/>
          </p:nvGrpSpPr>
          <p:grpSpPr>
            <a:xfrm>
              <a:off x="13226" y="4499"/>
              <a:ext cx="3174" cy="1611"/>
              <a:chOff x="2790" y="5574"/>
              <a:chExt cx="3174" cy="161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7376CC-CCF5-4988-9F47-17773E32B2A2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A1582B8-CF7D-4A29-ADCC-F9D27E26B987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12" name="组合 2">
            <a:extLst>
              <a:ext uri="{FF2B5EF4-FFF2-40B4-BE49-F238E27FC236}">
                <a16:creationId xmlns:a16="http://schemas.microsoft.com/office/drawing/2014/main" id="{CE9366C7-ADF9-43E4-9E74-4F252D2AAD71}"/>
              </a:ext>
            </a:extLst>
          </p:cNvPr>
          <p:cNvGrpSpPr/>
          <p:nvPr/>
        </p:nvGrpSpPr>
        <p:grpSpPr>
          <a:xfrm>
            <a:off x="7657465" y="2575560"/>
            <a:ext cx="2369820" cy="1488440"/>
            <a:chOff x="12947" y="4132"/>
            <a:chExt cx="3732" cy="2344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EA5D8E9-3BF3-4ED5-9259-AE70C29A2B52}"/>
                </a:ext>
              </a:extLst>
            </p:cNvPr>
            <p:cNvSpPr/>
            <p:nvPr/>
          </p:nvSpPr>
          <p:spPr>
            <a:xfrm>
              <a:off x="12947" y="4132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3833162-A082-42F7-8303-A2FE165A0C82}"/>
                </a:ext>
              </a:extLst>
            </p:cNvPr>
            <p:cNvGrpSpPr/>
            <p:nvPr/>
          </p:nvGrpSpPr>
          <p:grpSpPr>
            <a:xfrm>
              <a:off x="13226" y="4499"/>
              <a:ext cx="3174" cy="1611"/>
              <a:chOff x="2790" y="5574"/>
              <a:chExt cx="3174" cy="161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AEA3556-0752-40F4-9D85-8CAA7E195500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C85D8CE-FBBD-45DE-A847-4D63A1315711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17" name="组合 1">
            <a:extLst>
              <a:ext uri="{FF2B5EF4-FFF2-40B4-BE49-F238E27FC236}">
                <a16:creationId xmlns:a16="http://schemas.microsoft.com/office/drawing/2014/main" id="{52900D33-073C-49C4-8A9B-1D4247443D90}"/>
              </a:ext>
            </a:extLst>
          </p:cNvPr>
          <p:cNvGrpSpPr/>
          <p:nvPr/>
        </p:nvGrpSpPr>
        <p:grpSpPr>
          <a:xfrm>
            <a:off x="5133340" y="2575560"/>
            <a:ext cx="2369820" cy="1488440"/>
            <a:chOff x="8820" y="4133"/>
            <a:chExt cx="3732" cy="2344"/>
          </a:xfrm>
        </p:grpSpPr>
        <p:sp>
          <p:nvSpPr>
            <p:cNvPr id="18" name="圆角矩形 73">
              <a:extLst>
                <a:ext uri="{FF2B5EF4-FFF2-40B4-BE49-F238E27FC236}">
                  <a16:creationId xmlns:a16="http://schemas.microsoft.com/office/drawing/2014/main" id="{9618CA7A-A881-4F45-BD43-ECB0FAF8D8AF}"/>
                </a:ext>
              </a:extLst>
            </p:cNvPr>
            <p:cNvSpPr/>
            <p:nvPr/>
          </p:nvSpPr>
          <p:spPr>
            <a:xfrm>
              <a:off x="8820" y="4133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C0F89B2-A2AE-4DD2-B6DB-71C9924E1836}"/>
                </a:ext>
              </a:extLst>
            </p:cNvPr>
            <p:cNvGrpSpPr/>
            <p:nvPr/>
          </p:nvGrpSpPr>
          <p:grpSpPr>
            <a:xfrm>
              <a:off x="9099" y="4500"/>
              <a:ext cx="3174" cy="1611"/>
              <a:chOff x="2790" y="5574"/>
              <a:chExt cx="3174" cy="161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E32EB00-2E48-463C-8EE5-0AB5778255B0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EB1AEFD-6D6C-4010-8124-033DDCD9CAA6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8839CFF-6EDE-4541-B8BF-C8EDCF201E5B}"/>
              </a:ext>
            </a:extLst>
          </p:cNvPr>
          <p:cNvGrpSpPr/>
          <p:nvPr/>
        </p:nvGrpSpPr>
        <p:grpSpPr>
          <a:xfrm>
            <a:off x="1804035" y="2575560"/>
            <a:ext cx="2940050" cy="3161665"/>
            <a:chOff x="1804035" y="2575560"/>
            <a:chExt cx="2940050" cy="3161665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89DBB64-BBF3-487B-8AD2-DAA946802107}"/>
                </a:ext>
              </a:extLst>
            </p:cNvPr>
            <p:cNvGrpSpPr/>
            <p:nvPr/>
          </p:nvGrpSpPr>
          <p:grpSpPr>
            <a:xfrm>
              <a:off x="1804035" y="2575560"/>
              <a:ext cx="2938780" cy="3161665"/>
              <a:chOff x="1804035" y="2575560"/>
              <a:chExt cx="2938780" cy="3161665"/>
            </a:xfrm>
          </p:grpSpPr>
          <p:sp>
            <p:nvSpPr>
              <p:cNvPr id="32" name="圆角矩形 4">
                <a:extLst>
                  <a:ext uri="{FF2B5EF4-FFF2-40B4-BE49-F238E27FC236}">
                    <a16:creationId xmlns:a16="http://schemas.microsoft.com/office/drawing/2014/main" id="{816E7083-4BC6-44D4-A948-42565F44882B}"/>
                  </a:ext>
                </a:extLst>
              </p:cNvPr>
              <p:cNvSpPr/>
              <p:nvPr/>
            </p:nvSpPr>
            <p:spPr>
              <a:xfrm>
                <a:off x="1804035" y="2575560"/>
                <a:ext cx="2938780" cy="3161665"/>
              </a:xfrm>
              <a:prstGeom prst="roundRect">
                <a:avLst>
                  <a:gd name="adj" fmla="val 7389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" name="圆角矩形 54">
                <a:extLst>
                  <a:ext uri="{FF2B5EF4-FFF2-40B4-BE49-F238E27FC236}">
                    <a16:creationId xmlns:a16="http://schemas.microsoft.com/office/drawing/2014/main" id="{16B50B0B-51E9-419A-A462-48D8AB684E91}"/>
                  </a:ext>
                </a:extLst>
              </p:cNvPr>
              <p:cNvSpPr/>
              <p:nvPr/>
            </p:nvSpPr>
            <p:spPr>
              <a:xfrm>
                <a:off x="1804035" y="2575560"/>
                <a:ext cx="2938780" cy="3161665"/>
              </a:xfrm>
              <a:prstGeom prst="roundRect">
                <a:avLst>
                  <a:gd name="adj" fmla="val 7389"/>
                </a:avLst>
              </a:prstGeom>
              <a:solidFill>
                <a:srgbClr val="1857F6">
                  <a:alpha val="86000"/>
                </a:srgbClr>
              </a:solidFill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A95B3A1-3F3C-4484-A0F4-194EF4A7E436}"/>
                </a:ext>
              </a:extLst>
            </p:cNvPr>
            <p:cNvGrpSpPr/>
            <p:nvPr/>
          </p:nvGrpSpPr>
          <p:grpSpPr>
            <a:xfrm>
              <a:off x="1805305" y="4581525"/>
              <a:ext cx="2938780" cy="1134745"/>
              <a:chOff x="1805305" y="4581525"/>
              <a:chExt cx="2938780" cy="1134745"/>
            </a:xfrm>
          </p:grpSpPr>
          <p:sp>
            <p:nvSpPr>
              <p:cNvPr id="28" name="圆角矩形 55">
                <a:extLst>
                  <a:ext uri="{FF2B5EF4-FFF2-40B4-BE49-F238E27FC236}">
                    <a16:creationId xmlns:a16="http://schemas.microsoft.com/office/drawing/2014/main" id="{4C4CC981-113C-47D1-9985-425A90325C53}"/>
                  </a:ext>
                </a:extLst>
              </p:cNvPr>
              <p:cNvSpPr/>
              <p:nvPr/>
            </p:nvSpPr>
            <p:spPr>
              <a:xfrm>
                <a:off x="1805305" y="4581525"/>
                <a:ext cx="2938780" cy="1134745"/>
              </a:xfrm>
              <a:prstGeom prst="roundRect">
                <a:avLst>
                  <a:gd name="adj" fmla="val 12809"/>
                </a:avLst>
              </a:prstGeom>
              <a:solidFill>
                <a:srgbClr val="ADC5FB">
                  <a:alpha val="38000"/>
                </a:srgb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FD850C00-BAC7-4A9D-81C8-8A2FFEBA7B64}"/>
                  </a:ext>
                </a:extLst>
              </p:cNvPr>
              <p:cNvGrpSpPr/>
              <p:nvPr/>
            </p:nvGrpSpPr>
            <p:grpSpPr>
              <a:xfrm>
                <a:off x="2156460" y="4667250"/>
                <a:ext cx="2165985" cy="763211"/>
                <a:chOff x="2790" y="5574"/>
                <a:chExt cx="3411" cy="1245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1D76C96-AE78-4E02-99A2-706CC65D7BC1}"/>
                    </a:ext>
                  </a:extLst>
                </p:cNvPr>
                <p:cNvSpPr/>
                <p:nvPr/>
              </p:nvSpPr>
              <p:spPr>
                <a:xfrm>
                  <a:off x="2790" y="5791"/>
                  <a:ext cx="3411" cy="10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fontAlgn="auto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1" i="0" u="none" strike="noStrike" kern="0" cap="none" spc="0" normalizeH="0" baseline="0" noProof="0" dirty="0">
                      <a:ln w="0"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思源黑体 CN Bold" panose="020B0800000000000000" charset="-122"/>
                      <a:sym typeface="Arial"/>
                    </a:rPr>
                    <a:t>单击此处添加文本，本模块所有图形线条及相应素材均可自由编辑，建议您在展示时选择微软雅黑等系统自带字体</a:t>
                  </a: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9F59BA4-5319-4778-B4E0-2DDE8C8DD699}"/>
                    </a:ext>
                  </a:extLst>
                </p:cNvPr>
                <p:cNvSpPr/>
                <p:nvPr/>
              </p:nvSpPr>
              <p:spPr>
                <a:xfrm>
                  <a:off x="2790" y="5574"/>
                  <a:ext cx="2230" cy="5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endParaRPr>
                </a:p>
              </p:txBody>
            </p: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5C141EE-A8FE-4687-9D61-CFC95F7F314A}"/>
                </a:ext>
              </a:extLst>
            </p:cNvPr>
            <p:cNvGrpSpPr/>
            <p:nvPr/>
          </p:nvGrpSpPr>
          <p:grpSpPr>
            <a:xfrm>
              <a:off x="2320290" y="3355975"/>
              <a:ext cx="1735455" cy="1059815"/>
              <a:chOff x="2320290" y="3355975"/>
              <a:chExt cx="1735455" cy="1059815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A55E3F4-7802-481F-9883-91DDF2164359}"/>
                  </a:ext>
                </a:extLst>
              </p:cNvPr>
              <p:cNvSpPr txBox="1"/>
              <p:nvPr/>
            </p:nvSpPr>
            <p:spPr>
              <a:xfrm>
                <a:off x="2320290" y="4078605"/>
                <a:ext cx="163322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6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请输入关键字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272EAA-0B42-4CE1-B95C-03337E635CCD}"/>
                  </a:ext>
                </a:extLst>
              </p:cNvPr>
              <p:cNvSpPr txBox="1"/>
              <p:nvPr/>
            </p:nvSpPr>
            <p:spPr>
              <a:xfrm>
                <a:off x="2422525" y="3355975"/>
                <a:ext cx="163322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44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85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67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F045E218-9667-4C9E-9384-5C6B6A13A08B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3" name="矩形 背景">
              <a:extLst>
                <a:ext uri="{FF2B5EF4-FFF2-40B4-BE49-F238E27FC236}">
                  <a16:creationId xmlns:a16="http://schemas.microsoft.com/office/drawing/2014/main" id="{0E161395-2A78-46E3-8655-2F480A2E7F84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60CB5ED-E88D-48F2-B9F3-8BDE686DACEB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38" name="圆角矩形 5">
                <a:extLst>
                  <a:ext uri="{FF2B5EF4-FFF2-40B4-BE49-F238E27FC236}">
                    <a16:creationId xmlns:a16="http://schemas.microsoft.com/office/drawing/2014/main" id="{88BF448C-D17E-4445-8336-7C49B6118D9E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" name="圆角矩形 9">
                <a:extLst>
                  <a:ext uri="{FF2B5EF4-FFF2-40B4-BE49-F238E27FC236}">
                    <a16:creationId xmlns:a16="http://schemas.microsoft.com/office/drawing/2014/main" id="{D34C35CD-F760-4196-90E4-F655031939F2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0" name="图片 39" descr="椭圆 1">
                <a:extLst>
                  <a:ext uri="{FF2B5EF4-FFF2-40B4-BE49-F238E27FC236}">
                    <a16:creationId xmlns:a16="http://schemas.microsoft.com/office/drawing/2014/main" id="{C77C18DC-1E37-4F93-8AD8-1335D4AA6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1" name="图片 40" descr="椭圆 1 拷贝">
                <a:extLst>
                  <a:ext uri="{FF2B5EF4-FFF2-40B4-BE49-F238E27FC236}">
                    <a16:creationId xmlns:a16="http://schemas.microsoft.com/office/drawing/2014/main" id="{83EBDDBB-6758-4578-900E-F4EFC510E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5" name="组合 标题">
              <a:extLst>
                <a:ext uri="{FF2B5EF4-FFF2-40B4-BE49-F238E27FC236}">
                  <a16:creationId xmlns:a16="http://schemas.microsoft.com/office/drawing/2014/main" id="{743E97FA-3E6C-4CF4-A755-301AEBDB5820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50388D4-010C-4A68-B982-A2322D7A370D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436E9BA-29B1-4F59-994F-ABE70CA66673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9A08676-671C-43A9-B50C-F38EBC22AA6B}"/>
              </a:ext>
            </a:extLst>
          </p:cNvPr>
          <p:cNvGrpSpPr/>
          <p:nvPr/>
        </p:nvGrpSpPr>
        <p:grpSpPr>
          <a:xfrm>
            <a:off x="7994014" y="2813685"/>
            <a:ext cx="2215515" cy="2700020"/>
            <a:chOff x="8609192" y="2813685"/>
            <a:chExt cx="2215515" cy="2700020"/>
          </a:xfrm>
        </p:grpSpPr>
        <p:sp>
          <p:nvSpPr>
            <p:cNvPr id="21" name="圆角矩形 53">
              <a:extLst>
                <a:ext uri="{FF2B5EF4-FFF2-40B4-BE49-F238E27FC236}">
                  <a16:creationId xmlns:a16="http://schemas.microsoft.com/office/drawing/2014/main" id="{C9BA63E7-BC40-472E-BAC8-C83F022AAB09}"/>
                </a:ext>
              </a:extLst>
            </p:cNvPr>
            <p:cNvSpPr/>
            <p:nvPr/>
          </p:nvSpPr>
          <p:spPr>
            <a:xfrm>
              <a:off x="8609192" y="3093720"/>
              <a:ext cx="2215515" cy="2419985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9EAE2D6-23FB-4876-B2E6-5B7767AC008F}"/>
                </a:ext>
              </a:extLst>
            </p:cNvPr>
            <p:cNvSpPr/>
            <p:nvPr/>
          </p:nvSpPr>
          <p:spPr>
            <a:xfrm>
              <a:off x="8771117" y="4300220"/>
              <a:ext cx="1891665" cy="80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DDD972A-9F36-45F9-9D91-1013BF71C98F}"/>
                </a:ext>
              </a:extLst>
            </p:cNvPr>
            <p:cNvSpPr/>
            <p:nvPr/>
          </p:nvSpPr>
          <p:spPr>
            <a:xfrm>
              <a:off x="9008607" y="4075430"/>
              <a:ext cx="1416050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A1730AA-64B9-41A0-BFAD-CCB60FFCB0EE}"/>
                </a:ext>
              </a:extLst>
            </p:cNvPr>
            <p:cNvGrpSpPr/>
            <p:nvPr/>
          </p:nvGrpSpPr>
          <p:grpSpPr>
            <a:xfrm>
              <a:off x="9173072" y="2813685"/>
              <a:ext cx="1087120" cy="1087120"/>
              <a:chOff x="9173072" y="2813685"/>
              <a:chExt cx="1087120" cy="108712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8D186C7-A89A-4B8F-ACF8-F6E1600476EC}"/>
                  </a:ext>
                </a:extLst>
              </p:cNvPr>
              <p:cNvSpPr/>
              <p:nvPr/>
            </p:nvSpPr>
            <p:spPr>
              <a:xfrm>
                <a:off x="9173072" y="2813685"/>
                <a:ext cx="1087120" cy="1087120"/>
              </a:xfrm>
              <a:prstGeom prst="ellipse">
                <a:avLst/>
              </a:prstGeom>
              <a:gradFill>
                <a:gsLst>
                  <a:gs pos="25000">
                    <a:srgbClr val="1450ED"/>
                  </a:gs>
                  <a:gs pos="99000">
                    <a:srgbClr val="5986F7"/>
                  </a:gs>
                </a:gsLst>
                <a:lin ang="1560000" scaled="0"/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8939F2D-4E47-45B2-89AD-85F5513D5170}"/>
                  </a:ext>
                </a:extLst>
              </p:cNvPr>
              <p:cNvSpPr/>
              <p:nvPr/>
            </p:nvSpPr>
            <p:spPr>
              <a:xfrm>
                <a:off x="9394687" y="3035300"/>
                <a:ext cx="643890" cy="64389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Google Shape;815;p31">
                <a:extLst>
                  <a:ext uri="{FF2B5EF4-FFF2-40B4-BE49-F238E27FC236}">
                    <a16:creationId xmlns:a16="http://schemas.microsoft.com/office/drawing/2014/main" id="{EBD978ED-02DF-4B5B-AC07-DEA7074AE345}"/>
                  </a:ext>
                </a:extLst>
              </p:cNvPr>
              <p:cNvSpPr/>
              <p:nvPr/>
            </p:nvSpPr>
            <p:spPr>
              <a:xfrm>
                <a:off x="9491576" y="3166426"/>
                <a:ext cx="455499" cy="353696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4592" extrusionOk="0">
                    <a:moveTo>
                      <a:pt x="1441" y="634"/>
                    </a:moveTo>
                    <a:lnTo>
                      <a:pt x="1441" y="2342"/>
                    </a:lnTo>
                    <a:lnTo>
                      <a:pt x="808" y="2342"/>
                    </a:lnTo>
                    <a:lnTo>
                      <a:pt x="808" y="634"/>
                    </a:lnTo>
                    <a:close/>
                    <a:moveTo>
                      <a:pt x="2873" y="1207"/>
                    </a:moveTo>
                    <a:lnTo>
                      <a:pt x="2873" y="2618"/>
                    </a:lnTo>
                    <a:lnTo>
                      <a:pt x="2239" y="2618"/>
                    </a:lnTo>
                    <a:lnTo>
                      <a:pt x="2239" y="1207"/>
                    </a:lnTo>
                    <a:close/>
                    <a:moveTo>
                      <a:pt x="4315" y="1769"/>
                    </a:moveTo>
                    <a:lnTo>
                      <a:pt x="4315" y="2904"/>
                    </a:lnTo>
                    <a:lnTo>
                      <a:pt x="3681" y="2904"/>
                    </a:lnTo>
                    <a:lnTo>
                      <a:pt x="3681" y="1769"/>
                    </a:lnTo>
                    <a:close/>
                    <a:moveTo>
                      <a:pt x="1441" y="2608"/>
                    </a:moveTo>
                    <a:lnTo>
                      <a:pt x="1441" y="4315"/>
                    </a:lnTo>
                    <a:lnTo>
                      <a:pt x="808" y="4315"/>
                    </a:lnTo>
                    <a:lnTo>
                      <a:pt x="808" y="2608"/>
                    </a:lnTo>
                    <a:close/>
                    <a:moveTo>
                      <a:pt x="2873" y="2894"/>
                    </a:moveTo>
                    <a:lnTo>
                      <a:pt x="2873" y="4315"/>
                    </a:lnTo>
                    <a:lnTo>
                      <a:pt x="2239" y="4315"/>
                    </a:lnTo>
                    <a:lnTo>
                      <a:pt x="2239" y="2894"/>
                    </a:lnTo>
                    <a:close/>
                    <a:moveTo>
                      <a:pt x="4315" y="3180"/>
                    </a:moveTo>
                    <a:lnTo>
                      <a:pt x="4315" y="4315"/>
                    </a:lnTo>
                    <a:lnTo>
                      <a:pt x="3681" y="4315"/>
                    </a:lnTo>
                    <a:lnTo>
                      <a:pt x="3681" y="3180"/>
                    </a:lnTo>
                    <a:close/>
                    <a:moveTo>
                      <a:pt x="0" y="0"/>
                    </a:moveTo>
                    <a:lnTo>
                      <a:pt x="0" y="4591"/>
                    </a:lnTo>
                    <a:lnTo>
                      <a:pt x="4590" y="4591"/>
                    </a:lnTo>
                    <a:lnTo>
                      <a:pt x="4590" y="4315"/>
                    </a:lnTo>
                    <a:lnTo>
                      <a:pt x="4590" y="3180"/>
                    </a:lnTo>
                    <a:lnTo>
                      <a:pt x="4590" y="2904"/>
                    </a:lnTo>
                    <a:lnTo>
                      <a:pt x="4590" y="1504"/>
                    </a:lnTo>
                    <a:lnTo>
                      <a:pt x="3404" y="1504"/>
                    </a:lnTo>
                    <a:lnTo>
                      <a:pt x="3404" y="2904"/>
                    </a:lnTo>
                    <a:lnTo>
                      <a:pt x="3404" y="3180"/>
                    </a:lnTo>
                    <a:lnTo>
                      <a:pt x="3404" y="4315"/>
                    </a:lnTo>
                    <a:lnTo>
                      <a:pt x="3149" y="4315"/>
                    </a:lnTo>
                    <a:lnTo>
                      <a:pt x="3149" y="2894"/>
                    </a:lnTo>
                    <a:lnTo>
                      <a:pt x="3149" y="2618"/>
                    </a:lnTo>
                    <a:lnTo>
                      <a:pt x="3149" y="931"/>
                    </a:lnTo>
                    <a:lnTo>
                      <a:pt x="1973" y="931"/>
                    </a:lnTo>
                    <a:lnTo>
                      <a:pt x="1973" y="2618"/>
                    </a:lnTo>
                    <a:lnTo>
                      <a:pt x="1973" y="2894"/>
                    </a:lnTo>
                    <a:lnTo>
                      <a:pt x="1973" y="4315"/>
                    </a:lnTo>
                    <a:lnTo>
                      <a:pt x="1707" y="4315"/>
                    </a:lnTo>
                    <a:lnTo>
                      <a:pt x="1707" y="2608"/>
                    </a:lnTo>
                    <a:lnTo>
                      <a:pt x="1707" y="2342"/>
                    </a:lnTo>
                    <a:lnTo>
                      <a:pt x="1707" y="368"/>
                    </a:lnTo>
                    <a:lnTo>
                      <a:pt x="532" y="368"/>
                    </a:lnTo>
                    <a:lnTo>
                      <a:pt x="532" y="2342"/>
                    </a:lnTo>
                    <a:lnTo>
                      <a:pt x="532" y="2608"/>
                    </a:lnTo>
                    <a:lnTo>
                      <a:pt x="532" y="4315"/>
                    </a:lnTo>
                    <a:lnTo>
                      <a:pt x="276" y="4315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6A93A9B-6B85-4CD6-9AF4-C4792E320B08}"/>
              </a:ext>
            </a:extLst>
          </p:cNvPr>
          <p:cNvGrpSpPr/>
          <p:nvPr/>
        </p:nvGrpSpPr>
        <p:grpSpPr>
          <a:xfrm>
            <a:off x="4988242" y="2813685"/>
            <a:ext cx="2215515" cy="2700020"/>
            <a:chOff x="5295831" y="2814320"/>
            <a:chExt cx="2215515" cy="2700020"/>
          </a:xfrm>
        </p:grpSpPr>
        <p:sp>
          <p:nvSpPr>
            <p:cNvPr id="13" name="圆角矩形 53">
              <a:extLst>
                <a:ext uri="{FF2B5EF4-FFF2-40B4-BE49-F238E27FC236}">
                  <a16:creationId xmlns:a16="http://schemas.microsoft.com/office/drawing/2014/main" id="{5BAFE544-824E-4CF5-9028-5F32E4E1E9B5}"/>
                </a:ext>
              </a:extLst>
            </p:cNvPr>
            <p:cNvSpPr/>
            <p:nvPr/>
          </p:nvSpPr>
          <p:spPr>
            <a:xfrm>
              <a:off x="5295831" y="3094355"/>
              <a:ext cx="2215515" cy="2419985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9B55C1-2259-4054-B54A-F13A9FFE12E8}"/>
                </a:ext>
              </a:extLst>
            </p:cNvPr>
            <p:cNvSpPr/>
            <p:nvPr/>
          </p:nvSpPr>
          <p:spPr>
            <a:xfrm>
              <a:off x="5457756" y="4300855"/>
              <a:ext cx="1891665" cy="80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997C2A7-E338-497A-8677-4626863D46BF}"/>
                </a:ext>
              </a:extLst>
            </p:cNvPr>
            <p:cNvSpPr/>
            <p:nvPr/>
          </p:nvSpPr>
          <p:spPr>
            <a:xfrm>
              <a:off x="5695246" y="4076065"/>
              <a:ext cx="1416050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67645AB-665A-46E6-917F-3ABAC9752BA3}"/>
                </a:ext>
              </a:extLst>
            </p:cNvPr>
            <p:cNvGrpSpPr/>
            <p:nvPr/>
          </p:nvGrpSpPr>
          <p:grpSpPr>
            <a:xfrm>
              <a:off x="5859711" y="2814320"/>
              <a:ext cx="1087120" cy="1087120"/>
              <a:chOff x="5859711" y="2814320"/>
              <a:chExt cx="1087120" cy="1087120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A5411732-0E35-496A-8126-10CD0D6378A9}"/>
                  </a:ext>
                </a:extLst>
              </p:cNvPr>
              <p:cNvSpPr/>
              <p:nvPr/>
            </p:nvSpPr>
            <p:spPr>
              <a:xfrm>
                <a:off x="5859711" y="2814320"/>
                <a:ext cx="1087120" cy="1087120"/>
              </a:xfrm>
              <a:prstGeom prst="ellipse">
                <a:avLst/>
              </a:prstGeom>
              <a:gradFill>
                <a:gsLst>
                  <a:gs pos="25000">
                    <a:srgbClr val="1450ED"/>
                  </a:gs>
                  <a:gs pos="99000">
                    <a:srgbClr val="5986F7"/>
                  </a:gs>
                </a:gsLst>
                <a:lin ang="1560000" scaled="0"/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B194E4F-0F48-44D5-BA5D-643F29E2021C}"/>
                  </a:ext>
                </a:extLst>
              </p:cNvPr>
              <p:cNvSpPr/>
              <p:nvPr/>
            </p:nvSpPr>
            <p:spPr>
              <a:xfrm>
                <a:off x="6081326" y="3035935"/>
                <a:ext cx="643890" cy="64389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图标">
                <a:extLst>
                  <a:ext uri="{FF2B5EF4-FFF2-40B4-BE49-F238E27FC236}">
                    <a16:creationId xmlns:a16="http://schemas.microsoft.com/office/drawing/2014/main" id="{648D5563-85E6-430A-BC58-8DF839CFC3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172621" y="3123911"/>
                <a:ext cx="461299" cy="461299"/>
              </a:xfrm>
              <a:custGeom>
                <a:avLst/>
                <a:gdLst>
                  <a:gd name="T0" fmla="*/ 2855 w 3129"/>
                  <a:gd name="T1" fmla="*/ 654 h 3129"/>
                  <a:gd name="T2" fmla="*/ 2800 w 3129"/>
                  <a:gd name="T3" fmla="*/ 0 h 3129"/>
                  <a:gd name="T4" fmla="*/ 1532 w 3129"/>
                  <a:gd name="T5" fmla="*/ 274 h 3129"/>
                  <a:gd name="T6" fmla="*/ 878 w 3129"/>
                  <a:gd name="T7" fmla="*/ 329 h 3129"/>
                  <a:gd name="T8" fmla="*/ 1153 w 3129"/>
                  <a:gd name="T9" fmla="*/ 1153 h 3129"/>
                  <a:gd name="T10" fmla="*/ 329 w 3129"/>
                  <a:gd name="T11" fmla="*/ 878 h 3129"/>
                  <a:gd name="T12" fmla="*/ 274 w 3129"/>
                  <a:gd name="T13" fmla="*/ 1532 h 3129"/>
                  <a:gd name="T14" fmla="*/ 0 w 3129"/>
                  <a:gd name="T15" fmla="*/ 2800 h 3129"/>
                  <a:gd name="T16" fmla="*/ 654 w 3129"/>
                  <a:gd name="T17" fmla="*/ 2855 h 3129"/>
                  <a:gd name="T18" fmla="*/ 1921 w 3129"/>
                  <a:gd name="T19" fmla="*/ 3129 h 3129"/>
                  <a:gd name="T20" fmla="*/ 1976 w 3129"/>
                  <a:gd name="T21" fmla="*/ 2475 h 3129"/>
                  <a:gd name="T22" fmla="*/ 2475 w 3129"/>
                  <a:gd name="T23" fmla="*/ 1976 h 3129"/>
                  <a:gd name="T24" fmla="*/ 3129 w 3129"/>
                  <a:gd name="T25" fmla="*/ 1921 h 3129"/>
                  <a:gd name="T26" fmla="*/ 2800 w 3129"/>
                  <a:gd name="T27" fmla="*/ 110 h 3129"/>
                  <a:gd name="T28" fmla="*/ 2800 w 3129"/>
                  <a:gd name="T29" fmla="*/ 549 h 3129"/>
                  <a:gd name="T30" fmla="*/ 2800 w 3129"/>
                  <a:gd name="T31" fmla="*/ 110 h 3129"/>
                  <a:gd name="T32" fmla="*/ 1208 w 3129"/>
                  <a:gd name="T33" fmla="*/ 110 h 3129"/>
                  <a:gd name="T34" fmla="*/ 1208 w 3129"/>
                  <a:gd name="T35" fmla="*/ 549 h 3129"/>
                  <a:gd name="T36" fmla="*/ 1263 w 3129"/>
                  <a:gd name="T37" fmla="*/ 1263 h 3129"/>
                  <a:gd name="T38" fmla="*/ 1867 w 3129"/>
                  <a:gd name="T39" fmla="*/ 1532 h 3129"/>
                  <a:gd name="T40" fmla="*/ 1532 w 3129"/>
                  <a:gd name="T41" fmla="*/ 1867 h 3129"/>
                  <a:gd name="T42" fmla="*/ 1263 w 3129"/>
                  <a:gd name="T43" fmla="*/ 1263 h 3129"/>
                  <a:gd name="T44" fmla="*/ 1427 w 3129"/>
                  <a:gd name="T45" fmla="*/ 1921 h 3129"/>
                  <a:gd name="T46" fmla="*/ 988 w 3129"/>
                  <a:gd name="T47" fmla="*/ 1921 h 3129"/>
                  <a:gd name="T48" fmla="*/ 110 w 3129"/>
                  <a:gd name="T49" fmla="*/ 1208 h 3129"/>
                  <a:gd name="T50" fmla="*/ 549 w 3129"/>
                  <a:gd name="T51" fmla="*/ 1208 h 3129"/>
                  <a:gd name="T52" fmla="*/ 110 w 3129"/>
                  <a:gd name="T53" fmla="*/ 1208 h 3129"/>
                  <a:gd name="T54" fmla="*/ 110 w 3129"/>
                  <a:gd name="T55" fmla="*/ 2800 h 3129"/>
                  <a:gd name="T56" fmla="*/ 549 w 3129"/>
                  <a:gd name="T57" fmla="*/ 2800 h 3129"/>
                  <a:gd name="T58" fmla="*/ 1597 w 3129"/>
                  <a:gd name="T59" fmla="*/ 2745 h 3129"/>
                  <a:gd name="T60" fmla="*/ 384 w 3129"/>
                  <a:gd name="T61" fmla="*/ 2475 h 3129"/>
                  <a:gd name="T62" fmla="*/ 654 w 3129"/>
                  <a:gd name="T63" fmla="*/ 1263 h 3129"/>
                  <a:gd name="T64" fmla="*/ 1153 w 3129"/>
                  <a:gd name="T65" fmla="*/ 1597 h 3129"/>
                  <a:gd name="T66" fmla="*/ 1208 w 3129"/>
                  <a:gd name="T67" fmla="*/ 2251 h 3129"/>
                  <a:gd name="T68" fmla="*/ 1867 w 3129"/>
                  <a:gd name="T69" fmla="*/ 1976 h 3129"/>
                  <a:gd name="T70" fmla="*/ 1867 w 3129"/>
                  <a:gd name="T71" fmla="*/ 2475 h 3129"/>
                  <a:gd name="T72" fmla="*/ 2141 w 3129"/>
                  <a:gd name="T73" fmla="*/ 2800 h 3129"/>
                  <a:gd name="T74" fmla="*/ 1702 w 3129"/>
                  <a:gd name="T75" fmla="*/ 2800 h 3129"/>
                  <a:gd name="T76" fmla="*/ 2141 w 3129"/>
                  <a:gd name="T77" fmla="*/ 2800 h 3129"/>
                  <a:gd name="T78" fmla="*/ 1702 w 3129"/>
                  <a:gd name="T79" fmla="*/ 1208 h 3129"/>
                  <a:gd name="T80" fmla="*/ 2141 w 3129"/>
                  <a:gd name="T81" fmla="*/ 1208 h 3129"/>
                  <a:gd name="T82" fmla="*/ 2475 w 3129"/>
                  <a:gd name="T83" fmla="*/ 1867 h 3129"/>
                  <a:gd name="T84" fmla="*/ 1976 w 3129"/>
                  <a:gd name="T85" fmla="*/ 1532 h 3129"/>
                  <a:gd name="T86" fmla="*/ 1921 w 3129"/>
                  <a:gd name="T87" fmla="*/ 878 h 3129"/>
                  <a:gd name="T88" fmla="*/ 1263 w 3129"/>
                  <a:gd name="T89" fmla="*/ 1153 h 3129"/>
                  <a:gd name="T90" fmla="*/ 1532 w 3129"/>
                  <a:gd name="T91" fmla="*/ 384 h 3129"/>
                  <a:gd name="T92" fmla="*/ 2745 w 3129"/>
                  <a:gd name="T93" fmla="*/ 654 h 3129"/>
                  <a:gd name="T94" fmla="*/ 2475 w 3129"/>
                  <a:gd name="T95" fmla="*/ 1867 h 3129"/>
                  <a:gd name="T96" fmla="*/ 2580 w 3129"/>
                  <a:gd name="T97" fmla="*/ 1921 h 3129"/>
                  <a:gd name="T98" fmla="*/ 3019 w 3129"/>
                  <a:gd name="T99" fmla="*/ 1921 h 3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9" h="3129">
                    <a:moveTo>
                      <a:pt x="2855" y="1597"/>
                    </a:moveTo>
                    <a:lnTo>
                      <a:pt x="2855" y="654"/>
                    </a:lnTo>
                    <a:cubicBezTo>
                      <a:pt x="3010" y="628"/>
                      <a:pt x="3129" y="492"/>
                      <a:pt x="3129" y="329"/>
                    </a:cubicBezTo>
                    <a:cubicBezTo>
                      <a:pt x="3129" y="148"/>
                      <a:pt x="2981" y="0"/>
                      <a:pt x="2800" y="0"/>
                    </a:cubicBezTo>
                    <a:cubicBezTo>
                      <a:pt x="2637" y="0"/>
                      <a:pt x="2502" y="119"/>
                      <a:pt x="2475" y="274"/>
                    </a:cubicBezTo>
                    <a:lnTo>
                      <a:pt x="1532" y="274"/>
                    </a:lnTo>
                    <a:cubicBezTo>
                      <a:pt x="1506" y="119"/>
                      <a:pt x="1371" y="0"/>
                      <a:pt x="1208" y="0"/>
                    </a:cubicBezTo>
                    <a:cubicBezTo>
                      <a:pt x="1026" y="0"/>
                      <a:pt x="878" y="148"/>
                      <a:pt x="878" y="329"/>
                    </a:cubicBezTo>
                    <a:cubicBezTo>
                      <a:pt x="878" y="492"/>
                      <a:pt x="997" y="628"/>
                      <a:pt x="1153" y="654"/>
                    </a:cubicBezTo>
                    <a:lnTo>
                      <a:pt x="1153" y="1153"/>
                    </a:lnTo>
                    <a:lnTo>
                      <a:pt x="654" y="1153"/>
                    </a:lnTo>
                    <a:cubicBezTo>
                      <a:pt x="628" y="997"/>
                      <a:pt x="492" y="878"/>
                      <a:pt x="329" y="878"/>
                    </a:cubicBezTo>
                    <a:cubicBezTo>
                      <a:pt x="148" y="878"/>
                      <a:pt x="0" y="1026"/>
                      <a:pt x="0" y="1208"/>
                    </a:cubicBezTo>
                    <a:cubicBezTo>
                      <a:pt x="0" y="1371"/>
                      <a:pt x="119" y="1506"/>
                      <a:pt x="274" y="1532"/>
                    </a:cubicBezTo>
                    <a:lnTo>
                      <a:pt x="274" y="2475"/>
                    </a:lnTo>
                    <a:cubicBezTo>
                      <a:pt x="119" y="2502"/>
                      <a:pt x="0" y="2637"/>
                      <a:pt x="0" y="2800"/>
                    </a:cubicBezTo>
                    <a:cubicBezTo>
                      <a:pt x="0" y="2981"/>
                      <a:pt x="148" y="3129"/>
                      <a:pt x="329" y="3129"/>
                    </a:cubicBezTo>
                    <a:cubicBezTo>
                      <a:pt x="492" y="3129"/>
                      <a:pt x="628" y="3010"/>
                      <a:pt x="654" y="2855"/>
                    </a:cubicBezTo>
                    <a:lnTo>
                      <a:pt x="1597" y="2855"/>
                    </a:lnTo>
                    <a:cubicBezTo>
                      <a:pt x="1623" y="3010"/>
                      <a:pt x="1759" y="3129"/>
                      <a:pt x="1921" y="3129"/>
                    </a:cubicBezTo>
                    <a:cubicBezTo>
                      <a:pt x="2103" y="3129"/>
                      <a:pt x="2251" y="2981"/>
                      <a:pt x="2251" y="2800"/>
                    </a:cubicBezTo>
                    <a:cubicBezTo>
                      <a:pt x="2251" y="2637"/>
                      <a:pt x="2132" y="2502"/>
                      <a:pt x="1976" y="2475"/>
                    </a:cubicBezTo>
                    <a:lnTo>
                      <a:pt x="1976" y="1976"/>
                    </a:lnTo>
                    <a:lnTo>
                      <a:pt x="2475" y="1976"/>
                    </a:lnTo>
                    <a:cubicBezTo>
                      <a:pt x="2502" y="2132"/>
                      <a:pt x="2637" y="2251"/>
                      <a:pt x="2800" y="2251"/>
                    </a:cubicBezTo>
                    <a:cubicBezTo>
                      <a:pt x="2981" y="2251"/>
                      <a:pt x="3129" y="2103"/>
                      <a:pt x="3129" y="1921"/>
                    </a:cubicBezTo>
                    <a:cubicBezTo>
                      <a:pt x="3129" y="1759"/>
                      <a:pt x="3010" y="1623"/>
                      <a:pt x="2855" y="1597"/>
                    </a:cubicBezTo>
                    <a:close/>
                    <a:moveTo>
                      <a:pt x="2800" y="110"/>
                    </a:moveTo>
                    <a:cubicBezTo>
                      <a:pt x="2921" y="110"/>
                      <a:pt x="3019" y="208"/>
                      <a:pt x="3019" y="329"/>
                    </a:cubicBezTo>
                    <a:cubicBezTo>
                      <a:pt x="3019" y="450"/>
                      <a:pt x="2921" y="549"/>
                      <a:pt x="2800" y="549"/>
                    </a:cubicBezTo>
                    <a:cubicBezTo>
                      <a:pt x="2679" y="549"/>
                      <a:pt x="2580" y="450"/>
                      <a:pt x="2580" y="329"/>
                    </a:cubicBezTo>
                    <a:cubicBezTo>
                      <a:pt x="2580" y="208"/>
                      <a:pt x="2679" y="110"/>
                      <a:pt x="2800" y="110"/>
                    </a:cubicBezTo>
                    <a:close/>
                    <a:moveTo>
                      <a:pt x="988" y="329"/>
                    </a:moveTo>
                    <a:cubicBezTo>
                      <a:pt x="988" y="208"/>
                      <a:pt x="1087" y="110"/>
                      <a:pt x="1208" y="110"/>
                    </a:cubicBezTo>
                    <a:cubicBezTo>
                      <a:pt x="1329" y="110"/>
                      <a:pt x="1427" y="208"/>
                      <a:pt x="1427" y="329"/>
                    </a:cubicBezTo>
                    <a:cubicBezTo>
                      <a:pt x="1427" y="450"/>
                      <a:pt x="1329" y="549"/>
                      <a:pt x="1208" y="549"/>
                    </a:cubicBezTo>
                    <a:cubicBezTo>
                      <a:pt x="1087" y="549"/>
                      <a:pt x="988" y="450"/>
                      <a:pt x="988" y="329"/>
                    </a:cubicBezTo>
                    <a:close/>
                    <a:moveTo>
                      <a:pt x="1263" y="1263"/>
                    </a:moveTo>
                    <a:lnTo>
                      <a:pt x="1597" y="1263"/>
                    </a:lnTo>
                    <a:cubicBezTo>
                      <a:pt x="1620" y="1400"/>
                      <a:pt x="1729" y="1509"/>
                      <a:pt x="1867" y="1532"/>
                    </a:cubicBezTo>
                    <a:lnTo>
                      <a:pt x="1867" y="1867"/>
                    </a:lnTo>
                    <a:lnTo>
                      <a:pt x="1532" y="1867"/>
                    </a:lnTo>
                    <a:cubicBezTo>
                      <a:pt x="1509" y="1729"/>
                      <a:pt x="1400" y="1620"/>
                      <a:pt x="1263" y="1597"/>
                    </a:cubicBezTo>
                    <a:lnTo>
                      <a:pt x="1263" y="1263"/>
                    </a:lnTo>
                    <a:close/>
                    <a:moveTo>
                      <a:pt x="1208" y="1702"/>
                    </a:moveTo>
                    <a:cubicBezTo>
                      <a:pt x="1329" y="1702"/>
                      <a:pt x="1427" y="1800"/>
                      <a:pt x="1427" y="1921"/>
                    </a:cubicBezTo>
                    <a:cubicBezTo>
                      <a:pt x="1427" y="2042"/>
                      <a:pt x="1329" y="2141"/>
                      <a:pt x="1208" y="2141"/>
                    </a:cubicBezTo>
                    <a:cubicBezTo>
                      <a:pt x="1087" y="2141"/>
                      <a:pt x="988" y="2042"/>
                      <a:pt x="988" y="1921"/>
                    </a:cubicBezTo>
                    <a:cubicBezTo>
                      <a:pt x="988" y="1800"/>
                      <a:pt x="1087" y="1702"/>
                      <a:pt x="1208" y="1702"/>
                    </a:cubicBezTo>
                    <a:close/>
                    <a:moveTo>
                      <a:pt x="110" y="1208"/>
                    </a:moveTo>
                    <a:cubicBezTo>
                      <a:pt x="110" y="1087"/>
                      <a:pt x="208" y="988"/>
                      <a:pt x="329" y="988"/>
                    </a:cubicBezTo>
                    <a:cubicBezTo>
                      <a:pt x="450" y="988"/>
                      <a:pt x="549" y="1087"/>
                      <a:pt x="549" y="1208"/>
                    </a:cubicBezTo>
                    <a:cubicBezTo>
                      <a:pt x="549" y="1329"/>
                      <a:pt x="450" y="1427"/>
                      <a:pt x="329" y="1427"/>
                    </a:cubicBezTo>
                    <a:cubicBezTo>
                      <a:pt x="208" y="1427"/>
                      <a:pt x="110" y="1329"/>
                      <a:pt x="110" y="1208"/>
                    </a:cubicBezTo>
                    <a:close/>
                    <a:moveTo>
                      <a:pt x="329" y="3019"/>
                    </a:moveTo>
                    <a:cubicBezTo>
                      <a:pt x="208" y="3019"/>
                      <a:pt x="110" y="2921"/>
                      <a:pt x="110" y="2800"/>
                    </a:cubicBezTo>
                    <a:cubicBezTo>
                      <a:pt x="110" y="2679"/>
                      <a:pt x="208" y="2580"/>
                      <a:pt x="329" y="2580"/>
                    </a:cubicBezTo>
                    <a:cubicBezTo>
                      <a:pt x="450" y="2580"/>
                      <a:pt x="549" y="2679"/>
                      <a:pt x="549" y="2800"/>
                    </a:cubicBezTo>
                    <a:cubicBezTo>
                      <a:pt x="549" y="2921"/>
                      <a:pt x="450" y="3019"/>
                      <a:pt x="329" y="3019"/>
                    </a:cubicBezTo>
                    <a:close/>
                    <a:moveTo>
                      <a:pt x="1597" y="2745"/>
                    </a:moveTo>
                    <a:lnTo>
                      <a:pt x="654" y="2745"/>
                    </a:lnTo>
                    <a:cubicBezTo>
                      <a:pt x="631" y="2607"/>
                      <a:pt x="522" y="2499"/>
                      <a:pt x="384" y="2475"/>
                    </a:cubicBezTo>
                    <a:lnTo>
                      <a:pt x="384" y="1532"/>
                    </a:lnTo>
                    <a:cubicBezTo>
                      <a:pt x="522" y="1509"/>
                      <a:pt x="631" y="1400"/>
                      <a:pt x="654" y="1263"/>
                    </a:cubicBezTo>
                    <a:lnTo>
                      <a:pt x="1153" y="1263"/>
                    </a:lnTo>
                    <a:lnTo>
                      <a:pt x="1153" y="1597"/>
                    </a:lnTo>
                    <a:cubicBezTo>
                      <a:pt x="997" y="1623"/>
                      <a:pt x="878" y="1759"/>
                      <a:pt x="878" y="1921"/>
                    </a:cubicBezTo>
                    <a:cubicBezTo>
                      <a:pt x="878" y="2103"/>
                      <a:pt x="1026" y="2251"/>
                      <a:pt x="1208" y="2251"/>
                    </a:cubicBezTo>
                    <a:cubicBezTo>
                      <a:pt x="1371" y="2251"/>
                      <a:pt x="1506" y="2132"/>
                      <a:pt x="1532" y="1976"/>
                    </a:cubicBezTo>
                    <a:lnTo>
                      <a:pt x="1867" y="1976"/>
                    </a:lnTo>
                    <a:lnTo>
                      <a:pt x="1867" y="2475"/>
                    </a:lnTo>
                    <a:lnTo>
                      <a:pt x="1867" y="2475"/>
                    </a:lnTo>
                    <a:cubicBezTo>
                      <a:pt x="1729" y="2499"/>
                      <a:pt x="1620" y="2607"/>
                      <a:pt x="1597" y="2745"/>
                    </a:cubicBezTo>
                    <a:close/>
                    <a:moveTo>
                      <a:pt x="2141" y="2800"/>
                    </a:moveTo>
                    <a:cubicBezTo>
                      <a:pt x="2141" y="2921"/>
                      <a:pt x="2043" y="3019"/>
                      <a:pt x="1921" y="3019"/>
                    </a:cubicBezTo>
                    <a:cubicBezTo>
                      <a:pt x="1800" y="3019"/>
                      <a:pt x="1702" y="2921"/>
                      <a:pt x="1702" y="2800"/>
                    </a:cubicBezTo>
                    <a:cubicBezTo>
                      <a:pt x="1702" y="2679"/>
                      <a:pt x="1800" y="2580"/>
                      <a:pt x="1921" y="2580"/>
                    </a:cubicBezTo>
                    <a:cubicBezTo>
                      <a:pt x="2043" y="2580"/>
                      <a:pt x="2141" y="2679"/>
                      <a:pt x="2141" y="2800"/>
                    </a:cubicBezTo>
                    <a:close/>
                    <a:moveTo>
                      <a:pt x="1921" y="1427"/>
                    </a:moveTo>
                    <a:cubicBezTo>
                      <a:pt x="1800" y="1427"/>
                      <a:pt x="1702" y="1329"/>
                      <a:pt x="1702" y="1208"/>
                    </a:cubicBezTo>
                    <a:cubicBezTo>
                      <a:pt x="1702" y="1087"/>
                      <a:pt x="1800" y="988"/>
                      <a:pt x="1921" y="988"/>
                    </a:cubicBezTo>
                    <a:cubicBezTo>
                      <a:pt x="2043" y="988"/>
                      <a:pt x="2141" y="1087"/>
                      <a:pt x="2141" y="1208"/>
                    </a:cubicBezTo>
                    <a:cubicBezTo>
                      <a:pt x="2141" y="1329"/>
                      <a:pt x="2043" y="1427"/>
                      <a:pt x="1921" y="1427"/>
                    </a:cubicBezTo>
                    <a:close/>
                    <a:moveTo>
                      <a:pt x="2475" y="1867"/>
                    </a:moveTo>
                    <a:lnTo>
                      <a:pt x="1976" y="1867"/>
                    </a:lnTo>
                    <a:lnTo>
                      <a:pt x="1976" y="1532"/>
                    </a:lnTo>
                    <a:cubicBezTo>
                      <a:pt x="2132" y="1506"/>
                      <a:pt x="2251" y="1371"/>
                      <a:pt x="2251" y="1208"/>
                    </a:cubicBezTo>
                    <a:cubicBezTo>
                      <a:pt x="2251" y="1026"/>
                      <a:pt x="2103" y="878"/>
                      <a:pt x="1921" y="878"/>
                    </a:cubicBezTo>
                    <a:cubicBezTo>
                      <a:pt x="1759" y="878"/>
                      <a:pt x="1623" y="997"/>
                      <a:pt x="1597" y="1153"/>
                    </a:cubicBezTo>
                    <a:lnTo>
                      <a:pt x="1263" y="1153"/>
                    </a:lnTo>
                    <a:lnTo>
                      <a:pt x="1263" y="654"/>
                    </a:lnTo>
                    <a:cubicBezTo>
                      <a:pt x="1400" y="631"/>
                      <a:pt x="1509" y="522"/>
                      <a:pt x="1532" y="384"/>
                    </a:cubicBezTo>
                    <a:lnTo>
                      <a:pt x="2475" y="384"/>
                    </a:lnTo>
                    <a:cubicBezTo>
                      <a:pt x="2499" y="522"/>
                      <a:pt x="2607" y="631"/>
                      <a:pt x="2745" y="654"/>
                    </a:cubicBezTo>
                    <a:lnTo>
                      <a:pt x="2745" y="1597"/>
                    </a:lnTo>
                    <a:cubicBezTo>
                      <a:pt x="2607" y="1620"/>
                      <a:pt x="2499" y="1729"/>
                      <a:pt x="2475" y="1867"/>
                    </a:cubicBezTo>
                    <a:close/>
                    <a:moveTo>
                      <a:pt x="2800" y="2141"/>
                    </a:moveTo>
                    <a:cubicBezTo>
                      <a:pt x="2679" y="2141"/>
                      <a:pt x="2580" y="2042"/>
                      <a:pt x="2580" y="1921"/>
                    </a:cubicBezTo>
                    <a:cubicBezTo>
                      <a:pt x="2580" y="1800"/>
                      <a:pt x="2679" y="1702"/>
                      <a:pt x="2800" y="1702"/>
                    </a:cubicBezTo>
                    <a:cubicBezTo>
                      <a:pt x="2921" y="1702"/>
                      <a:pt x="3019" y="1800"/>
                      <a:pt x="3019" y="1921"/>
                    </a:cubicBezTo>
                    <a:cubicBezTo>
                      <a:pt x="3019" y="2042"/>
                      <a:pt x="2921" y="2141"/>
                      <a:pt x="2800" y="21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kern="0" dirty="0">
                  <a:solidFill>
                    <a:srgbClr val="FF0000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A04B6F-55D1-429F-A5CC-D23BEDCF2C6D}"/>
              </a:ext>
            </a:extLst>
          </p:cNvPr>
          <p:cNvGrpSpPr/>
          <p:nvPr/>
        </p:nvGrpSpPr>
        <p:grpSpPr>
          <a:xfrm>
            <a:off x="1981835" y="2813685"/>
            <a:ext cx="2214880" cy="2699385"/>
            <a:chOff x="3121" y="4328"/>
            <a:chExt cx="3488" cy="4251"/>
          </a:xfrm>
        </p:grpSpPr>
        <p:sp>
          <p:nvSpPr>
            <p:cNvPr id="3" name="圆角矩形 53">
              <a:extLst>
                <a:ext uri="{FF2B5EF4-FFF2-40B4-BE49-F238E27FC236}">
                  <a16:creationId xmlns:a16="http://schemas.microsoft.com/office/drawing/2014/main" id="{B1FA5554-D79B-426D-954B-8ECDE3C439CE}"/>
                </a:ext>
              </a:extLst>
            </p:cNvPr>
            <p:cNvSpPr/>
            <p:nvPr/>
          </p:nvSpPr>
          <p:spPr>
            <a:xfrm>
              <a:off x="3121" y="4769"/>
              <a:ext cx="3489" cy="3811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C11227-C53C-467D-AFF4-6243F9F81796}"/>
                </a:ext>
              </a:extLst>
            </p:cNvPr>
            <p:cNvSpPr/>
            <p:nvPr/>
          </p:nvSpPr>
          <p:spPr>
            <a:xfrm>
              <a:off x="3376" y="6669"/>
              <a:ext cx="2979" cy="1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5786D8-A820-485D-B4F9-437A69DD393E}"/>
                </a:ext>
              </a:extLst>
            </p:cNvPr>
            <p:cNvSpPr/>
            <p:nvPr/>
          </p:nvSpPr>
          <p:spPr>
            <a:xfrm>
              <a:off x="3750" y="6315"/>
              <a:ext cx="2230" cy="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9C270ED-5C12-45EA-A78A-E7A5918FF94F}"/>
                </a:ext>
              </a:extLst>
            </p:cNvPr>
            <p:cNvGrpSpPr/>
            <p:nvPr/>
          </p:nvGrpSpPr>
          <p:grpSpPr>
            <a:xfrm>
              <a:off x="4009" y="4328"/>
              <a:ext cx="1712" cy="1712"/>
              <a:chOff x="4009" y="4192"/>
              <a:chExt cx="1712" cy="171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D3F56E4-6C9D-4866-B2BC-6B18528FFDFE}"/>
                  </a:ext>
                </a:extLst>
              </p:cNvPr>
              <p:cNvSpPr/>
              <p:nvPr/>
            </p:nvSpPr>
            <p:spPr>
              <a:xfrm>
                <a:off x="4009" y="4192"/>
                <a:ext cx="1712" cy="1712"/>
              </a:xfrm>
              <a:prstGeom prst="ellipse">
                <a:avLst/>
              </a:prstGeom>
              <a:gradFill>
                <a:gsLst>
                  <a:gs pos="25000">
                    <a:srgbClr val="1450ED"/>
                  </a:gs>
                  <a:gs pos="99000">
                    <a:srgbClr val="5986F7"/>
                  </a:gs>
                </a:gsLst>
                <a:lin ang="1560000" scaled="0"/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463C567-9826-4296-A494-00B8B9842768}"/>
                  </a:ext>
                </a:extLst>
              </p:cNvPr>
              <p:cNvSpPr/>
              <p:nvPr/>
            </p:nvSpPr>
            <p:spPr>
              <a:xfrm>
                <a:off x="4358" y="4541"/>
                <a:ext cx="1014" cy="1014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" name="图标">
                <a:extLst>
                  <a:ext uri="{FF2B5EF4-FFF2-40B4-BE49-F238E27FC236}">
                    <a16:creationId xmlns:a16="http://schemas.microsoft.com/office/drawing/2014/main" id="{2F329BE8-F515-4108-9076-651C40F908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3" y="4769"/>
                <a:ext cx="683" cy="557"/>
              </a:xfrm>
              <a:custGeom>
                <a:avLst/>
                <a:gdLst>
                  <a:gd name="connsiteX0" fmla="*/ 165033 w 609243"/>
                  <a:gd name="connsiteY0" fmla="*/ 400904 h 496315"/>
                  <a:gd name="connsiteX1" fmla="*/ 303783 w 609243"/>
                  <a:gd name="connsiteY1" fmla="*/ 460951 h 496315"/>
                  <a:gd name="connsiteX2" fmla="*/ 600145 w 609243"/>
                  <a:gd name="connsiteY2" fmla="*/ 431016 h 496315"/>
                  <a:gd name="connsiteX3" fmla="*/ 585911 w 609243"/>
                  <a:gd name="connsiteY3" fmla="*/ 453751 h 496315"/>
                  <a:gd name="connsiteX4" fmla="*/ 316310 w 609243"/>
                  <a:gd name="connsiteY4" fmla="*/ 490033 h 496315"/>
                  <a:gd name="connsiteX5" fmla="*/ 303783 w 609243"/>
                  <a:gd name="connsiteY5" fmla="*/ 496285 h 496315"/>
                  <a:gd name="connsiteX6" fmla="*/ 291257 w 609243"/>
                  <a:gd name="connsiteY6" fmla="*/ 490033 h 496315"/>
                  <a:gd name="connsiteX7" fmla="*/ 21751 w 609243"/>
                  <a:gd name="connsiteY7" fmla="*/ 453751 h 496315"/>
                  <a:gd name="connsiteX8" fmla="*/ 7422 w 609243"/>
                  <a:gd name="connsiteY8" fmla="*/ 431016 h 496315"/>
                  <a:gd name="connsiteX9" fmla="*/ 165033 w 609243"/>
                  <a:gd name="connsiteY9" fmla="*/ 400904 h 496315"/>
                  <a:gd name="connsiteX10" fmla="*/ 155189 w 609243"/>
                  <a:gd name="connsiteY10" fmla="*/ 275778 h 496315"/>
                  <a:gd name="connsiteX11" fmla="*/ 259126 w 609243"/>
                  <a:gd name="connsiteY11" fmla="*/ 295874 h 496315"/>
                  <a:gd name="connsiteX12" fmla="*/ 249162 w 609243"/>
                  <a:gd name="connsiteY12" fmla="*/ 312936 h 496315"/>
                  <a:gd name="connsiteX13" fmla="*/ 65059 w 609243"/>
                  <a:gd name="connsiteY13" fmla="*/ 331041 h 496315"/>
                  <a:gd name="connsiteX14" fmla="*/ 55095 w 609243"/>
                  <a:gd name="connsiteY14" fmla="*/ 313979 h 496315"/>
                  <a:gd name="connsiteX15" fmla="*/ 155189 w 609243"/>
                  <a:gd name="connsiteY15" fmla="*/ 275778 h 496315"/>
                  <a:gd name="connsiteX16" fmla="*/ 443849 w 609243"/>
                  <a:gd name="connsiteY16" fmla="*/ 275552 h 496315"/>
                  <a:gd name="connsiteX17" fmla="*/ 546751 w 609243"/>
                  <a:gd name="connsiteY17" fmla="*/ 305255 h 496315"/>
                  <a:gd name="connsiteX18" fmla="*/ 538211 w 609243"/>
                  <a:gd name="connsiteY18" fmla="*/ 323074 h 496315"/>
                  <a:gd name="connsiteX19" fmla="*/ 353260 w 609243"/>
                  <a:gd name="connsiteY19" fmla="*/ 320420 h 496315"/>
                  <a:gd name="connsiteX20" fmla="*/ 341872 w 609243"/>
                  <a:gd name="connsiteY20" fmla="*/ 304212 h 496315"/>
                  <a:gd name="connsiteX21" fmla="*/ 443849 w 609243"/>
                  <a:gd name="connsiteY21" fmla="*/ 275552 h 496315"/>
                  <a:gd name="connsiteX22" fmla="*/ 155189 w 609243"/>
                  <a:gd name="connsiteY22" fmla="*/ 229830 h 496315"/>
                  <a:gd name="connsiteX23" fmla="*/ 259126 w 609243"/>
                  <a:gd name="connsiteY23" fmla="*/ 249914 h 496315"/>
                  <a:gd name="connsiteX24" fmla="*/ 249162 w 609243"/>
                  <a:gd name="connsiteY24" fmla="*/ 266966 h 496315"/>
                  <a:gd name="connsiteX25" fmla="*/ 65059 w 609243"/>
                  <a:gd name="connsiteY25" fmla="*/ 284966 h 496315"/>
                  <a:gd name="connsiteX26" fmla="*/ 55095 w 609243"/>
                  <a:gd name="connsiteY26" fmla="*/ 268008 h 496315"/>
                  <a:gd name="connsiteX27" fmla="*/ 155189 w 609243"/>
                  <a:gd name="connsiteY27" fmla="*/ 229830 h 496315"/>
                  <a:gd name="connsiteX28" fmla="*/ 439981 w 609243"/>
                  <a:gd name="connsiteY28" fmla="*/ 229743 h 496315"/>
                  <a:gd name="connsiteX29" fmla="*/ 542897 w 609243"/>
                  <a:gd name="connsiteY29" fmla="*/ 259481 h 496315"/>
                  <a:gd name="connsiteX30" fmla="*/ 534359 w 609243"/>
                  <a:gd name="connsiteY30" fmla="*/ 277206 h 496315"/>
                  <a:gd name="connsiteX31" fmla="*/ 349445 w 609243"/>
                  <a:gd name="connsiteY31" fmla="*/ 274552 h 496315"/>
                  <a:gd name="connsiteX32" fmla="*/ 338060 w 609243"/>
                  <a:gd name="connsiteY32" fmla="*/ 258438 h 496315"/>
                  <a:gd name="connsiteX33" fmla="*/ 439981 w 609243"/>
                  <a:gd name="connsiteY33" fmla="*/ 229743 h 496315"/>
                  <a:gd name="connsiteX34" fmla="*/ 436157 w 609243"/>
                  <a:gd name="connsiteY34" fmla="*/ 183933 h 496315"/>
                  <a:gd name="connsiteX35" fmla="*/ 539058 w 609243"/>
                  <a:gd name="connsiteY35" fmla="*/ 213639 h 496315"/>
                  <a:gd name="connsiteX36" fmla="*/ 530612 w 609243"/>
                  <a:gd name="connsiteY36" fmla="*/ 231439 h 496315"/>
                  <a:gd name="connsiteX37" fmla="*/ 345546 w 609243"/>
                  <a:gd name="connsiteY37" fmla="*/ 228694 h 496315"/>
                  <a:gd name="connsiteX38" fmla="*/ 334252 w 609243"/>
                  <a:gd name="connsiteY38" fmla="*/ 212598 h 496315"/>
                  <a:gd name="connsiteX39" fmla="*/ 436157 w 609243"/>
                  <a:gd name="connsiteY39" fmla="*/ 183933 h 496315"/>
                  <a:gd name="connsiteX40" fmla="*/ 155189 w 609243"/>
                  <a:gd name="connsiteY40" fmla="*/ 183880 h 496315"/>
                  <a:gd name="connsiteX41" fmla="*/ 259126 w 609243"/>
                  <a:gd name="connsiteY41" fmla="*/ 203976 h 496315"/>
                  <a:gd name="connsiteX42" fmla="*/ 249162 w 609243"/>
                  <a:gd name="connsiteY42" fmla="*/ 220933 h 496315"/>
                  <a:gd name="connsiteX43" fmla="*/ 65059 w 609243"/>
                  <a:gd name="connsiteY43" fmla="*/ 239028 h 496315"/>
                  <a:gd name="connsiteX44" fmla="*/ 55095 w 609243"/>
                  <a:gd name="connsiteY44" fmla="*/ 221975 h 496315"/>
                  <a:gd name="connsiteX45" fmla="*/ 155189 w 609243"/>
                  <a:gd name="connsiteY45" fmla="*/ 183880 h 496315"/>
                  <a:gd name="connsiteX46" fmla="*/ 439981 w 609243"/>
                  <a:gd name="connsiteY46" fmla="*/ 137783 h 496315"/>
                  <a:gd name="connsiteX47" fmla="*/ 542897 w 609243"/>
                  <a:gd name="connsiteY47" fmla="*/ 167489 h 496315"/>
                  <a:gd name="connsiteX48" fmla="*/ 534359 w 609243"/>
                  <a:gd name="connsiteY48" fmla="*/ 185289 h 496315"/>
                  <a:gd name="connsiteX49" fmla="*/ 349445 w 609243"/>
                  <a:gd name="connsiteY49" fmla="*/ 182544 h 496315"/>
                  <a:gd name="connsiteX50" fmla="*/ 338060 w 609243"/>
                  <a:gd name="connsiteY50" fmla="*/ 166448 h 496315"/>
                  <a:gd name="connsiteX51" fmla="*/ 439981 w 609243"/>
                  <a:gd name="connsiteY51" fmla="*/ 137783 h 496315"/>
                  <a:gd name="connsiteX52" fmla="*/ 209117 w 609243"/>
                  <a:gd name="connsiteY52" fmla="*/ 125922 h 496315"/>
                  <a:gd name="connsiteX53" fmla="*/ 249230 w 609243"/>
                  <a:gd name="connsiteY53" fmla="*/ 141507 h 496315"/>
                  <a:gd name="connsiteX54" fmla="*/ 239267 w 609243"/>
                  <a:gd name="connsiteY54" fmla="*/ 158561 h 496315"/>
                  <a:gd name="connsiteX55" fmla="*/ 171234 w 609243"/>
                  <a:gd name="connsiteY55" fmla="*/ 146339 h 496315"/>
                  <a:gd name="connsiteX56" fmla="*/ 166015 w 609243"/>
                  <a:gd name="connsiteY56" fmla="*/ 127390 h 496315"/>
                  <a:gd name="connsiteX57" fmla="*/ 209117 w 609243"/>
                  <a:gd name="connsiteY57" fmla="*/ 125922 h 496315"/>
                  <a:gd name="connsiteX58" fmla="*/ 114405 w 609243"/>
                  <a:gd name="connsiteY58" fmla="*/ 101164 h 496315"/>
                  <a:gd name="connsiteX59" fmla="*/ 79658 w 609243"/>
                  <a:gd name="connsiteY59" fmla="*/ 112628 h 496315"/>
                  <a:gd name="connsiteX60" fmla="*/ 78139 w 609243"/>
                  <a:gd name="connsiteY60" fmla="*/ 156871 h 496315"/>
                  <a:gd name="connsiteX61" fmla="*/ 114405 w 609243"/>
                  <a:gd name="connsiteY61" fmla="*/ 142186 h 496315"/>
                  <a:gd name="connsiteX62" fmla="*/ 436157 w 609243"/>
                  <a:gd name="connsiteY62" fmla="*/ 91941 h 496315"/>
                  <a:gd name="connsiteX63" fmla="*/ 539058 w 609243"/>
                  <a:gd name="connsiteY63" fmla="*/ 121643 h 496315"/>
                  <a:gd name="connsiteX64" fmla="*/ 530612 w 609243"/>
                  <a:gd name="connsiteY64" fmla="*/ 139462 h 496315"/>
                  <a:gd name="connsiteX65" fmla="*/ 345546 w 609243"/>
                  <a:gd name="connsiteY65" fmla="*/ 136808 h 496315"/>
                  <a:gd name="connsiteX66" fmla="*/ 334252 w 609243"/>
                  <a:gd name="connsiteY66" fmla="*/ 120601 h 496315"/>
                  <a:gd name="connsiteX67" fmla="*/ 436157 w 609243"/>
                  <a:gd name="connsiteY67" fmla="*/ 91941 h 496315"/>
                  <a:gd name="connsiteX68" fmla="*/ 120956 w 609243"/>
                  <a:gd name="connsiteY68" fmla="*/ 81080 h 496315"/>
                  <a:gd name="connsiteX69" fmla="*/ 123804 w 609243"/>
                  <a:gd name="connsiteY69" fmla="*/ 81459 h 496315"/>
                  <a:gd name="connsiteX70" fmla="*/ 134152 w 609243"/>
                  <a:gd name="connsiteY70" fmla="*/ 90933 h 496315"/>
                  <a:gd name="connsiteX71" fmla="*/ 134152 w 609243"/>
                  <a:gd name="connsiteY71" fmla="*/ 146734 h 496315"/>
                  <a:gd name="connsiteX72" fmla="*/ 133773 w 609243"/>
                  <a:gd name="connsiteY72" fmla="*/ 149292 h 496315"/>
                  <a:gd name="connsiteX73" fmla="*/ 126842 w 609243"/>
                  <a:gd name="connsiteY73" fmla="*/ 159523 h 496315"/>
                  <a:gd name="connsiteX74" fmla="*/ 78234 w 609243"/>
                  <a:gd name="connsiteY74" fmla="*/ 179892 h 496315"/>
                  <a:gd name="connsiteX75" fmla="*/ 64658 w 609243"/>
                  <a:gd name="connsiteY75" fmla="*/ 175439 h 496315"/>
                  <a:gd name="connsiteX76" fmla="*/ 58392 w 609243"/>
                  <a:gd name="connsiteY76" fmla="*/ 166439 h 496315"/>
                  <a:gd name="connsiteX77" fmla="*/ 60101 w 609243"/>
                  <a:gd name="connsiteY77" fmla="*/ 110638 h 496315"/>
                  <a:gd name="connsiteX78" fmla="*/ 60765 w 609243"/>
                  <a:gd name="connsiteY78" fmla="*/ 107796 h 496315"/>
                  <a:gd name="connsiteX79" fmla="*/ 64943 w 609243"/>
                  <a:gd name="connsiteY79" fmla="*/ 98796 h 496315"/>
                  <a:gd name="connsiteX80" fmla="*/ 120956 w 609243"/>
                  <a:gd name="connsiteY80" fmla="*/ 81080 h 496315"/>
                  <a:gd name="connsiteX81" fmla="*/ 211133 w 609243"/>
                  <a:gd name="connsiteY81" fmla="*/ 79659 h 496315"/>
                  <a:gd name="connsiteX82" fmla="*/ 252540 w 609243"/>
                  <a:gd name="connsiteY82" fmla="*/ 93858 h 496315"/>
                  <a:gd name="connsiteX83" fmla="*/ 242574 w 609243"/>
                  <a:gd name="connsiteY83" fmla="*/ 110925 h 496315"/>
                  <a:gd name="connsiteX84" fmla="*/ 172811 w 609243"/>
                  <a:gd name="connsiteY84" fmla="*/ 103719 h 496315"/>
                  <a:gd name="connsiteX85" fmla="*/ 167590 w 609243"/>
                  <a:gd name="connsiteY85" fmla="*/ 84661 h 496315"/>
                  <a:gd name="connsiteX86" fmla="*/ 211133 w 609243"/>
                  <a:gd name="connsiteY86" fmla="*/ 79659 h 496315"/>
                  <a:gd name="connsiteX87" fmla="*/ 198798 w 609243"/>
                  <a:gd name="connsiteY87" fmla="*/ 22403 h 496315"/>
                  <a:gd name="connsiteX88" fmla="*/ 27245 w 609243"/>
                  <a:gd name="connsiteY88" fmla="*/ 79844 h 496315"/>
                  <a:gd name="connsiteX89" fmla="*/ 26012 w 609243"/>
                  <a:gd name="connsiteY89" fmla="*/ 387586 h 496315"/>
                  <a:gd name="connsiteX90" fmla="*/ 306429 w 609243"/>
                  <a:gd name="connsiteY90" fmla="*/ 408620 h 496315"/>
                  <a:gd name="connsiteX91" fmla="*/ 586847 w 609243"/>
                  <a:gd name="connsiteY91" fmla="*/ 387586 h 496315"/>
                  <a:gd name="connsiteX92" fmla="*/ 585614 w 609243"/>
                  <a:gd name="connsiteY92" fmla="*/ 79844 h 496315"/>
                  <a:gd name="connsiteX93" fmla="*/ 315160 w 609243"/>
                  <a:gd name="connsiteY93" fmla="*/ 68664 h 496315"/>
                  <a:gd name="connsiteX94" fmla="*/ 306429 w 609243"/>
                  <a:gd name="connsiteY94" fmla="*/ 71791 h 496315"/>
                  <a:gd name="connsiteX95" fmla="*/ 297699 w 609243"/>
                  <a:gd name="connsiteY95" fmla="*/ 68664 h 496315"/>
                  <a:gd name="connsiteX96" fmla="*/ 198798 w 609243"/>
                  <a:gd name="connsiteY96" fmla="*/ 22403 h 496315"/>
                  <a:gd name="connsiteX97" fmla="*/ 197678 w 609243"/>
                  <a:gd name="connsiteY97" fmla="*/ 346 h 496315"/>
                  <a:gd name="connsiteX98" fmla="*/ 306429 w 609243"/>
                  <a:gd name="connsiteY98" fmla="*/ 46209 h 496315"/>
                  <a:gd name="connsiteX99" fmla="*/ 602505 w 609243"/>
                  <a:gd name="connsiteY99" fmla="*/ 64779 h 496315"/>
                  <a:gd name="connsiteX100" fmla="*/ 606016 w 609243"/>
                  <a:gd name="connsiteY100" fmla="*/ 68948 h 496315"/>
                  <a:gd name="connsiteX101" fmla="*/ 608009 w 609243"/>
                  <a:gd name="connsiteY101" fmla="*/ 75581 h 496315"/>
                  <a:gd name="connsiteX102" fmla="*/ 609243 w 609243"/>
                  <a:gd name="connsiteY102" fmla="*/ 396113 h 496315"/>
                  <a:gd name="connsiteX103" fmla="*/ 608199 w 609243"/>
                  <a:gd name="connsiteY103" fmla="*/ 400945 h 496315"/>
                  <a:gd name="connsiteX104" fmla="*/ 595103 w 609243"/>
                  <a:gd name="connsiteY104" fmla="*/ 414210 h 496315"/>
                  <a:gd name="connsiteX105" fmla="*/ 317437 w 609243"/>
                  <a:gd name="connsiteY105" fmla="*/ 428043 h 496315"/>
                  <a:gd name="connsiteX106" fmla="*/ 306429 w 609243"/>
                  <a:gd name="connsiteY106" fmla="*/ 434675 h 496315"/>
                  <a:gd name="connsiteX107" fmla="*/ 295422 w 609243"/>
                  <a:gd name="connsiteY107" fmla="*/ 428043 h 496315"/>
                  <a:gd name="connsiteX108" fmla="*/ 17756 w 609243"/>
                  <a:gd name="connsiteY108" fmla="*/ 414210 h 496315"/>
                  <a:gd name="connsiteX109" fmla="*/ 4660 w 609243"/>
                  <a:gd name="connsiteY109" fmla="*/ 400945 h 496315"/>
                  <a:gd name="connsiteX110" fmla="*/ 3616 w 609243"/>
                  <a:gd name="connsiteY110" fmla="*/ 396113 h 496315"/>
                  <a:gd name="connsiteX111" fmla="*/ 4850 w 609243"/>
                  <a:gd name="connsiteY111" fmla="*/ 75581 h 496315"/>
                  <a:gd name="connsiteX112" fmla="*/ 6843 w 609243"/>
                  <a:gd name="connsiteY112" fmla="*/ 68948 h 496315"/>
                  <a:gd name="connsiteX113" fmla="*/ 10354 w 609243"/>
                  <a:gd name="connsiteY113" fmla="*/ 64779 h 496315"/>
                  <a:gd name="connsiteX114" fmla="*/ 197678 w 609243"/>
                  <a:gd name="connsiteY114" fmla="*/ 346 h 496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609243" h="496315">
                    <a:moveTo>
                      <a:pt x="165033" y="400904"/>
                    </a:moveTo>
                    <a:cubicBezTo>
                      <a:pt x="218614" y="402858"/>
                      <a:pt x="269051" y="419838"/>
                      <a:pt x="303783" y="460951"/>
                    </a:cubicBezTo>
                    <a:cubicBezTo>
                      <a:pt x="373248" y="378725"/>
                      <a:pt x="505628" y="393029"/>
                      <a:pt x="600145" y="431016"/>
                    </a:cubicBezTo>
                    <a:cubicBezTo>
                      <a:pt x="616847" y="437742"/>
                      <a:pt x="602423" y="460382"/>
                      <a:pt x="585911" y="453751"/>
                    </a:cubicBezTo>
                    <a:cubicBezTo>
                      <a:pt x="500314" y="419364"/>
                      <a:pt x="372583" y="404018"/>
                      <a:pt x="316310" y="490033"/>
                    </a:cubicBezTo>
                    <a:cubicBezTo>
                      <a:pt x="313178" y="494864"/>
                      <a:pt x="308433" y="496569"/>
                      <a:pt x="303783" y="496285"/>
                    </a:cubicBezTo>
                    <a:cubicBezTo>
                      <a:pt x="299134" y="496569"/>
                      <a:pt x="294389" y="494864"/>
                      <a:pt x="291257" y="490033"/>
                    </a:cubicBezTo>
                    <a:cubicBezTo>
                      <a:pt x="234984" y="404018"/>
                      <a:pt x="107253" y="419364"/>
                      <a:pt x="21751" y="453751"/>
                    </a:cubicBezTo>
                    <a:cubicBezTo>
                      <a:pt x="5144" y="460382"/>
                      <a:pt x="-9280" y="437742"/>
                      <a:pt x="7422" y="431016"/>
                    </a:cubicBezTo>
                    <a:cubicBezTo>
                      <a:pt x="54728" y="412023"/>
                      <a:pt x="111452" y="398950"/>
                      <a:pt x="165033" y="400904"/>
                    </a:cubicBezTo>
                    <a:close/>
                    <a:moveTo>
                      <a:pt x="155189" y="275778"/>
                    </a:moveTo>
                    <a:cubicBezTo>
                      <a:pt x="190373" y="271726"/>
                      <a:pt x="226197" y="277389"/>
                      <a:pt x="259126" y="295874"/>
                    </a:cubicBezTo>
                    <a:cubicBezTo>
                      <a:pt x="270229" y="302130"/>
                      <a:pt x="260265" y="319192"/>
                      <a:pt x="249162" y="312936"/>
                    </a:cubicBezTo>
                    <a:cubicBezTo>
                      <a:pt x="189186" y="279285"/>
                      <a:pt x="119815" y="294262"/>
                      <a:pt x="65059" y="331041"/>
                    </a:cubicBezTo>
                    <a:cubicBezTo>
                      <a:pt x="54430" y="338150"/>
                      <a:pt x="44561" y="320993"/>
                      <a:pt x="55095" y="313979"/>
                    </a:cubicBezTo>
                    <a:cubicBezTo>
                      <a:pt x="85463" y="293599"/>
                      <a:pt x="120006" y="279830"/>
                      <a:pt x="155189" y="275778"/>
                    </a:cubicBezTo>
                    <a:close/>
                    <a:moveTo>
                      <a:pt x="443849" y="275552"/>
                    </a:moveTo>
                    <a:cubicBezTo>
                      <a:pt x="479257" y="276654"/>
                      <a:pt x="514819" y="287483"/>
                      <a:pt x="546751" y="305255"/>
                    </a:cubicBezTo>
                    <a:cubicBezTo>
                      <a:pt x="557854" y="311415"/>
                      <a:pt x="549408" y="329329"/>
                      <a:pt x="538211" y="323074"/>
                    </a:cubicBezTo>
                    <a:cubicBezTo>
                      <a:pt x="480609" y="291037"/>
                      <a:pt x="410197" y="281843"/>
                      <a:pt x="353260" y="320420"/>
                    </a:cubicBezTo>
                    <a:cubicBezTo>
                      <a:pt x="342726" y="327528"/>
                      <a:pt x="331339" y="311415"/>
                      <a:pt x="341872" y="304212"/>
                    </a:cubicBezTo>
                    <a:cubicBezTo>
                      <a:pt x="373188" y="283076"/>
                      <a:pt x="408441" y="274451"/>
                      <a:pt x="443849" y="275552"/>
                    </a:cubicBezTo>
                    <a:close/>
                    <a:moveTo>
                      <a:pt x="155189" y="229830"/>
                    </a:moveTo>
                    <a:cubicBezTo>
                      <a:pt x="190373" y="225780"/>
                      <a:pt x="226197" y="231440"/>
                      <a:pt x="259126" y="249914"/>
                    </a:cubicBezTo>
                    <a:cubicBezTo>
                      <a:pt x="270229" y="256166"/>
                      <a:pt x="260265" y="273124"/>
                      <a:pt x="249162" y="266966"/>
                    </a:cubicBezTo>
                    <a:cubicBezTo>
                      <a:pt x="189186" y="233335"/>
                      <a:pt x="119815" y="248303"/>
                      <a:pt x="65059" y="284966"/>
                    </a:cubicBezTo>
                    <a:cubicBezTo>
                      <a:pt x="54430" y="292071"/>
                      <a:pt x="44561" y="275019"/>
                      <a:pt x="55095" y="268008"/>
                    </a:cubicBezTo>
                    <a:cubicBezTo>
                      <a:pt x="85463" y="247640"/>
                      <a:pt x="120006" y="233880"/>
                      <a:pt x="155189" y="229830"/>
                    </a:cubicBezTo>
                    <a:close/>
                    <a:moveTo>
                      <a:pt x="439981" y="229743"/>
                    </a:moveTo>
                    <a:cubicBezTo>
                      <a:pt x="475369" y="230857"/>
                      <a:pt x="510924" y="241709"/>
                      <a:pt x="542897" y="259481"/>
                    </a:cubicBezTo>
                    <a:cubicBezTo>
                      <a:pt x="553903" y="265642"/>
                      <a:pt x="545554" y="283461"/>
                      <a:pt x="534359" y="277206"/>
                    </a:cubicBezTo>
                    <a:cubicBezTo>
                      <a:pt x="476674" y="245169"/>
                      <a:pt x="406371" y="235975"/>
                      <a:pt x="349445" y="274552"/>
                    </a:cubicBezTo>
                    <a:cubicBezTo>
                      <a:pt x="338819" y="281660"/>
                      <a:pt x="327529" y="265547"/>
                      <a:pt x="338060" y="258438"/>
                    </a:cubicBezTo>
                    <a:cubicBezTo>
                      <a:pt x="369369" y="237255"/>
                      <a:pt x="404592" y="228629"/>
                      <a:pt x="439981" y="229743"/>
                    </a:cubicBezTo>
                    <a:close/>
                    <a:moveTo>
                      <a:pt x="436157" y="183933"/>
                    </a:moveTo>
                    <a:cubicBezTo>
                      <a:pt x="471557" y="185045"/>
                      <a:pt x="507123" y="195886"/>
                      <a:pt x="539058" y="213639"/>
                    </a:cubicBezTo>
                    <a:cubicBezTo>
                      <a:pt x="550162" y="219794"/>
                      <a:pt x="541715" y="237594"/>
                      <a:pt x="530612" y="231439"/>
                    </a:cubicBezTo>
                    <a:cubicBezTo>
                      <a:pt x="472909" y="199342"/>
                      <a:pt x="402584" y="190253"/>
                      <a:pt x="345546" y="228694"/>
                    </a:cubicBezTo>
                    <a:cubicBezTo>
                      <a:pt x="335012" y="235889"/>
                      <a:pt x="323718" y="219699"/>
                      <a:pt x="334252" y="212598"/>
                    </a:cubicBezTo>
                    <a:cubicBezTo>
                      <a:pt x="365524" y="191436"/>
                      <a:pt x="400757" y="182820"/>
                      <a:pt x="436157" y="183933"/>
                    </a:cubicBezTo>
                    <a:close/>
                    <a:moveTo>
                      <a:pt x="155189" y="183880"/>
                    </a:moveTo>
                    <a:cubicBezTo>
                      <a:pt x="190373" y="179842"/>
                      <a:pt x="226197" y="185502"/>
                      <a:pt x="259126" y="203976"/>
                    </a:cubicBezTo>
                    <a:cubicBezTo>
                      <a:pt x="270229" y="210133"/>
                      <a:pt x="260265" y="227186"/>
                      <a:pt x="249162" y="220933"/>
                    </a:cubicBezTo>
                    <a:cubicBezTo>
                      <a:pt x="189186" y="187302"/>
                      <a:pt x="119815" y="202270"/>
                      <a:pt x="65059" y="239028"/>
                    </a:cubicBezTo>
                    <a:cubicBezTo>
                      <a:pt x="54430" y="246133"/>
                      <a:pt x="44561" y="229080"/>
                      <a:pt x="55095" y="221975"/>
                    </a:cubicBezTo>
                    <a:cubicBezTo>
                      <a:pt x="85463" y="201655"/>
                      <a:pt x="120006" y="187918"/>
                      <a:pt x="155189" y="183880"/>
                    </a:cubicBezTo>
                    <a:close/>
                    <a:moveTo>
                      <a:pt x="439981" y="137783"/>
                    </a:moveTo>
                    <a:cubicBezTo>
                      <a:pt x="475369" y="138895"/>
                      <a:pt x="510924" y="149736"/>
                      <a:pt x="542897" y="167489"/>
                    </a:cubicBezTo>
                    <a:cubicBezTo>
                      <a:pt x="553903" y="173644"/>
                      <a:pt x="545554" y="191444"/>
                      <a:pt x="534359" y="185289"/>
                    </a:cubicBezTo>
                    <a:cubicBezTo>
                      <a:pt x="476674" y="153192"/>
                      <a:pt x="406371" y="144103"/>
                      <a:pt x="349445" y="182544"/>
                    </a:cubicBezTo>
                    <a:cubicBezTo>
                      <a:pt x="338819" y="189739"/>
                      <a:pt x="327529" y="173549"/>
                      <a:pt x="338060" y="166448"/>
                    </a:cubicBezTo>
                    <a:cubicBezTo>
                      <a:pt x="369369" y="145286"/>
                      <a:pt x="404592" y="136670"/>
                      <a:pt x="439981" y="137783"/>
                    </a:cubicBezTo>
                    <a:close/>
                    <a:moveTo>
                      <a:pt x="209117" y="125922"/>
                    </a:moveTo>
                    <a:cubicBezTo>
                      <a:pt x="223089" y="128148"/>
                      <a:pt x="236563" y="133217"/>
                      <a:pt x="249230" y="141507"/>
                    </a:cubicBezTo>
                    <a:cubicBezTo>
                      <a:pt x="259857" y="148423"/>
                      <a:pt x="249989" y="165477"/>
                      <a:pt x="239267" y="158561"/>
                    </a:cubicBezTo>
                    <a:cubicBezTo>
                      <a:pt x="218392" y="144918"/>
                      <a:pt x="195619" y="141223"/>
                      <a:pt x="171234" y="146339"/>
                    </a:cubicBezTo>
                    <a:cubicBezTo>
                      <a:pt x="158804" y="148991"/>
                      <a:pt x="153585" y="130043"/>
                      <a:pt x="166015" y="127390"/>
                    </a:cubicBezTo>
                    <a:cubicBezTo>
                      <a:pt x="180675" y="124311"/>
                      <a:pt x="195145" y="123695"/>
                      <a:pt x="209117" y="125922"/>
                    </a:cubicBezTo>
                    <a:close/>
                    <a:moveTo>
                      <a:pt x="114405" y="101164"/>
                    </a:moveTo>
                    <a:cubicBezTo>
                      <a:pt x="101873" y="102206"/>
                      <a:pt x="90291" y="105901"/>
                      <a:pt x="79658" y="112628"/>
                    </a:cubicBezTo>
                    <a:cubicBezTo>
                      <a:pt x="78519" y="127407"/>
                      <a:pt x="78234" y="142091"/>
                      <a:pt x="78139" y="156871"/>
                    </a:cubicBezTo>
                    <a:cubicBezTo>
                      <a:pt x="89626" y="150523"/>
                      <a:pt x="101684" y="145407"/>
                      <a:pt x="114405" y="142186"/>
                    </a:cubicBezTo>
                    <a:close/>
                    <a:moveTo>
                      <a:pt x="436157" y="91941"/>
                    </a:moveTo>
                    <a:cubicBezTo>
                      <a:pt x="471557" y="93043"/>
                      <a:pt x="507123" y="103872"/>
                      <a:pt x="539058" y="121643"/>
                    </a:cubicBezTo>
                    <a:cubicBezTo>
                      <a:pt x="550162" y="127804"/>
                      <a:pt x="541715" y="145718"/>
                      <a:pt x="530612" y="139462"/>
                    </a:cubicBezTo>
                    <a:cubicBezTo>
                      <a:pt x="472909" y="107426"/>
                      <a:pt x="402584" y="98232"/>
                      <a:pt x="345546" y="136808"/>
                    </a:cubicBezTo>
                    <a:cubicBezTo>
                      <a:pt x="335012" y="143917"/>
                      <a:pt x="323718" y="127804"/>
                      <a:pt x="334252" y="120601"/>
                    </a:cubicBezTo>
                    <a:cubicBezTo>
                      <a:pt x="365524" y="99464"/>
                      <a:pt x="400757" y="90839"/>
                      <a:pt x="436157" y="91941"/>
                    </a:cubicBezTo>
                    <a:close/>
                    <a:moveTo>
                      <a:pt x="120956" y="81080"/>
                    </a:moveTo>
                    <a:cubicBezTo>
                      <a:pt x="122000" y="81080"/>
                      <a:pt x="122855" y="81174"/>
                      <a:pt x="123804" y="81459"/>
                    </a:cubicBezTo>
                    <a:cubicBezTo>
                      <a:pt x="128836" y="81269"/>
                      <a:pt x="134152" y="84396"/>
                      <a:pt x="134152" y="90933"/>
                    </a:cubicBezTo>
                    <a:lnTo>
                      <a:pt x="134152" y="146734"/>
                    </a:lnTo>
                    <a:cubicBezTo>
                      <a:pt x="134152" y="147681"/>
                      <a:pt x="133962" y="148534"/>
                      <a:pt x="133773" y="149292"/>
                    </a:cubicBezTo>
                    <a:cubicBezTo>
                      <a:pt x="134532" y="153744"/>
                      <a:pt x="132633" y="158387"/>
                      <a:pt x="126842" y="159523"/>
                    </a:cubicBezTo>
                    <a:cubicBezTo>
                      <a:pt x="109279" y="163029"/>
                      <a:pt x="93234" y="170134"/>
                      <a:pt x="78234" y="179892"/>
                    </a:cubicBezTo>
                    <a:cubicBezTo>
                      <a:pt x="72348" y="183682"/>
                      <a:pt x="66841" y="180366"/>
                      <a:pt x="64658" y="175439"/>
                    </a:cubicBezTo>
                    <a:cubicBezTo>
                      <a:pt x="61145" y="174208"/>
                      <a:pt x="58392" y="171271"/>
                      <a:pt x="58392" y="166439"/>
                    </a:cubicBezTo>
                    <a:cubicBezTo>
                      <a:pt x="58392" y="147871"/>
                      <a:pt x="58487" y="129207"/>
                      <a:pt x="60101" y="110638"/>
                    </a:cubicBezTo>
                    <a:cubicBezTo>
                      <a:pt x="60196" y="109596"/>
                      <a:pt x="60386" y="108649"/>
                      <a:pt x="60765" y="107796"/>
                    </a:cubicBezTo>
                    <a:cubicBezTo>
                      <a:pt x="60576" y="104575"/>
                      <a:pt x="61715" y="101164"/>
                      <a:pt x="64943" y="98796"/>
                    </a:cubicBezTo>
                    <a:cubicBezTo>
                      <a:pt x="81367" y="86764"/>
                      <a:pt x="100734" y="81459"/>
                      <a:pt x="120956" y="81080"/>
                    </a:cubicBezTo>
                    <a:close/>
                    <a:moveTo>
                      <a:pt x="211133" y="79659"/>
                    </a:moveTo>
                    <a:cubicBezTo>
                      <a:pt x="225465" y="81224"/>
                      <a:pt x="239442" y="85988"/>
                      <a:pt x="252540" y="93858"/>
                    </a:cubicBezTo>
                    <a:cubicBezTo>
                      <a:pt x="263455" y="100495"/>
                      <a:pt x="253489" y="117563"/>
                      <a:pt x="242574" y="110925"/>
                    </a:cubicBezTo>
                    <a:cubicBezTo>
                      <a:pt x="220553" y="97651"/>
                      <a:pt x="197109" y="95375"/>
                      <a:pt x="172811" y="103719"/>
                    </a:cubicBezTo>
                    <a:cubicBezTo>
                      <a:pt x="160756" y="107796"/>
                      <a:pt x="155631" y="88833"/>
                      <a:pt x="167590" y="84661"/>
                    </a:cubicBezTo>
                    <a:cubicBezTo>
                      <a:pt x="182112" y="79730"/>
                      <a:pt x="196800" y="78095"/>
                      <a:pt x="211133" y="79659"/>
                    </a:cubicBezTo>
                    <a:close/>
                    <a:moveTo>
                      <a:pt x="198798" y="22403"/>
                    </a:moveTo>
                    <a:cubicBezTo>
                      <a:pt x="139593" y="17888"/>
                      <a:pt x="76710" y="44314"/>
                      <a:pt x="27245" y="79844"/>
                    </a:cubicBezTo>
                    <a:cubicBezTo>
                      <a:pt x="29238" y="182456"/>
                      <a:pt x="26296" y="284974"/>
                      <a:pt x="26012" y="387586"/>
                    </a:cubicBezTo>
                    <a:cubicBezTo>
                      <a:pt x="118725" y="354898"/>
                      <a:pt x="223111" y="351392"/>
                      <a:pt x="306429" y="408620"/>
                    </a:cubicBezTo>
                    <a:cubicBezTo>
                      <a:pt x="389653" y="351392"/>
                      <a:pt x="494134" y="354898"/>
                      <a:pt x="586847" y="387586"/>
                    </a:cubicBezTo>
                    <a:cubicBezTo>
                      <a:pt x="586563" y="284974"/>
                      <a:pt x="583621" y="182456"/>
                      <a:pt x="585614" y="79844"/>
                    </a:cubicBezTo>
                    <a:cubicBezTo>
                      <a:pt x="506470" y="22995"/>
                      <a:pt x="392975" y="-10545"/>
                      <a:pt x="315160" y="68664"/>
                    </a:cubicBezTo>
                    <a:cubicBezTo>
                      <a:pt x="312503" y="71412"/>
                      <a:pt x="309371" y="72264"/>
                      <a:pt x="306429" y="71791"/>
                    </a:cubicBezTo>
                    <a:cubicBezTo>
                      <a:pt x="303488" y="72264"/>
                      <a:pt x="300356" y="71412"/>
                      <a:pt x="297699" y="68664"/>
                    </a:cubicBezTo>
                    <a:cubicBezTo>
                      <a:pt x="268518" y="38960"/>
                      <a:pt x="234320" y="25112"/>
                      <a:pt x="198798" y="22403"/>
                    </a:cubicBezTo>
                    <a:close/>
                    <a:moveTo>
                      <a:pt x="197678" y="346"/>
                    </a:moveTo>
                    <a:cubicBezTo>
                      <a:pt x="236561" y="2640"/>
                      <a:pt x="274117" y="16470"/>
                      <a:pt x="306429" y="46209"/>
                    </a:cubicBezTo>
                    <a:cubicBezTo>
                      <a:pt x="392595" y="-33095"/>
                      <a:pt x="516055" y="730"/>
                      <a:pt x="602505" y="64779"/>
                    </a:cubicBezTo>
                    <a:cubicBezTo>
                      <a:pt x="604118" y="66011"/>
                      <a:pt x="605257" y="67432"/>
                      <a:pt x="606016" y="68948"/>
                    </a:cubicBezTo>
                    <a:cubicBezTo>
                      <a:pt x="607250" y="70654"/>
                      <a:pt x="608104" y="72833"/>
                      <a:pt x="608009" y="75581"/>
                    </a:cubicBezTo>
                    <a:cubicBezTo>
                      <a:pt x="605827" y="182456"/>
                      <a:pt x="609053" y="289237"/>
                      <a:pt x="609243" y="396113"/>
                    </a:cubicBezTo>
                    <a:cubicBezTo>
                      <a:pt x="609243" y="397913"/>
                      <a:pt x="608863" y="399524"/>
                      <a:pt x="608199" y="400945"/>
                    </a:cubicBezTo>
                    <a:cubicBezTo>
                      <a:pt x="610002" y="408620"/>
                      <a:pt x="604403" y="417810"/>
                      <a:pt x="595103" y="414210"/>
                    </a:cubicBezTo>
                    <a:cubicBezTo>
                      <a:pt x="503813" y="378679"/>
                      <a:pt x="400661" y="370815"/>
                      <a:pt x="317437" y="428043"/>
                    </a:cubicBezTo>
                    <a:cubicBezTo>
                      <a:pt x="315540" y="432591"/>
                      <a:pt x="311269" y="435812"/>
                      <a:pt x="306429" y="434675"/>
                    </a:cubicBezTo>
                    <a:cubicBezTo>
                      <a:pt x="301590" y="435812"/>
                      <a:pt x="297319" y="432591"/>
                      <a:pt x="295422" y="428043"/>
                    </a:cubicBezTo>
                    <a:cubicBezTo>
                      <a:pt x="212198" y="370815"/>
                      <a:pt x="109046" y="378679"/>
                      <a:pt x="17756" y="414210"/>
                    </a:cubicBezTo>
                    <a:cubicBezTo>
                      <a:pt x="8456" y="417810"/>
                      <a:pt x="2857" y="408620"/>
                      <a:pt x="4660" y="400945"/>
                    </a:cubicBezTo>
                    <a:cubicBezTo>
                      <a:pt x="3996" y="399524"/>
                      <a:pt x="3616" y="397913"/>
                      <a:pt x="3616" y="396113"/>
                    </a:cubicBezTo>
                    <a:cubicBezTo>
                      <a:pt x="3806" y="289237"/>
                      <a:pt x="7032" y="182456"/>
                      <a:pt x="4850" y="75581"/>
                    </a:cubicBezTo>
                    <a:cubicBezTo>
                      <a:pt x="4755" y="72833"/>
                      <a:pt x="5514" y="70654"/>
                      <a:pt x="6843" y="68948"/>
                    </a:cubicBezTo>
                    <a:cubicBezTo>
                      <a:pt x="7602" y="67432"/>
                      <a:pt x="8741" y="66011"/>
                      <a:pt x="10354" y="64779"/>
                    </a:cubicBezTo>
                    <a:cubicBezTo>
                      <a:pt x="64385" y="24748"/>
                      <a:pt x="132874" y="-3476"/>
                      <a:pt x="197678" y="3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8CE3E53-4C4F-4333-9B77-21704719DA5A}"/>
              </a:ext>
            </a:extLst>
          </p:cNvPr>
          <p:cNvGrpSpPr/>
          <p:nvPr/>
        </p:nvGrpSpPr>
        <p:grpSpPr>
          <a:xfrm>
            <a:off x="5148897" y="1806893"/>
            <a:ext cx="1894205" cy="398780"/>
            <a:chOff x="2416175" y="2168415"/>
            <a:chExt cx="1894205" cy="39878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CFD7FA9-E1EA-49A6-954C-65AF1040D7B3}"/>
                </a:ext>
              </a:extLst>
            </p:cNvPr>
            <p:cNvSpPr/>
            <p:nvPr/>
          </p:nvSpPr>
          <p:spPr>
            <a:xfrm>
              <a:off x="2607278" y="246178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5AFDA1F-6073-4CD9-B595-58D6A134B1C0}"/>
                </a:ext>
              </a:extLst>
            </p:cNvPr>
            <p:cNvSpPr/>
            <p:nvPr/>
          </p:nvSpPr>
          <p:spPr>
            <a:xfrm>
              <a:off x="2416175" y="216841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70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A377F4E4-AA14-455F-BDD1-01453A93E227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9" name="矩形 背景">
              <a:extLst>
                <a:ext uri="{FF2B5EF4-FFF2-40B4-BE49-F238E27FC236}">
                  <a16:creationId xmlns:a16="http://schemas.microsoft.com/office/drawing/2014/main" id="{05C52C8C-69E9-4698-906E-3E18884A7947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08758B0-F095-4EF5-9092-F3C8EFAAC9A2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44" name="圆角矩形 5">
                <a:extLst>
                  <a:ext uri="{FF2B5EF4-FFF2-40B4-BE49-F238E27FC236}">
                    <a16:creationId xmlns:a16="http://schemas.microsoft.com/office/drawing/2014/main" id="{C9E0DB31-567C-4F2E-B923-56EAED9CE26B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5" name="圆角矩形 9">
                <a:extLst>
                  <a:ext uri="{FF2B5EF4-FFF2-40B4-BE49-F238E27FC236}">
                    <a16:creationId xmlns:a16="http://schemas.microsoft.com/office/drawing/2014/main" id="{B00C5FF9-1BD8-4EE1-86CA-C3771E71057E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6" name="图片 45" descr="椭圆 1">
                <a:extLst>
                  <a:ext uri="{FF2B5EF4-FFF2-40B4-BE49-F238E27FC236}">
                    <a16:creationId xmlns:a16="http://schemas.microsoft.com/office/drawing/2014/main" id="{90606AED-97E6-4EF1-85DE-48813DF35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7" name="图片 46" descr="椭圆 1 拷贝">
                <a:extLst>
                  <a:ext uri="{FF2B5EF4-FFF2-40B4-BE49-F238E27FC236}">
                    <a16:creationId xmlns:a16="http://schemas.microsoft.com/office/drawing/2014/main" id="{432F8CFD-A4E6-4C49-8C6B-AE47AEA06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41" name="组合 标题">
              <a:extLst>
                <a:ext uri="{FF2B5EF4-FFF2-40B4-BE49-F238E27FC236}">
                  <a16:creationId xmlns:a16="http://schemas.microsoft.com/office/drawing/2014/main" id="{6BA3C5B2-DACF-4BC3-BA5B-9D0DCDD245E0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F9F7B4D-B0E8-4B6C-AC80-85DFEE4C319A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562D58D-EC5B-4B5E-A19A-3A83D8E4A10E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EB416EF-22C1-4676-A022-45A999708B7A}"/>
              </a:ext>
            </a:extLst>
          </p:cNvPr>
          <p:cNvCxnSpPr/>
          <p:nvPr/>
        </p:nvCxnSpPr>
        <p:spPr>
          <a:xfrm flipV="1">
            <a:off x="2046896" y="3375712"/>
            <a:ext cx="0" cy="800020"/>
          </a:xfrm>
          <a:prstGeom prst="straightConnector1">
            <a:avLst/>
          </a:prstGeom>
          <a:ln w="25400" cap="rnd">
            <a:solidFill>
              <a:srgbClr val="5986F7">
                <a:alpha val="40000"/>
              </a:srgbClr>
            </a:solidFill>
            <a:prstDash val="sysDash"/>
            <a:round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6538A6E-9CA9-4B04-B61C-223ED148FB54}"/>
              </a:ext>
            </a:extLst>
          </p:cNvPr>
          <p:cNvCxnSpPr/>
          <p:nvPr/>
        </p:nvCxnSpPr>
        <p:spPr>
          <a:xfrm flipH="1">
            <a:off x="3910299" y="4513291"/>
            <a:ext cx="1079500" cy="0"/>
          </a:xfrm>
          <a:prstGeom prst="straightConnector1">
            <a:avLst/>
          </a:prstGeom>
          <a:ln w="25400" cap="rnd">
            <a:solidFill>
              <a:srgbClr val="5986F7">
                <a:alpha val="40000"/>
              </a:srgbClr>
            </a:solidFill>
            <a:prstDash val="sysDash"/>
            <a:round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CFDA993-FB8E-4FB1-8FD9-5780F6C19139}"/>
              </a:ext>
            </a:extLst>
          </p:cNvPr>
          <p:cNvCxnSpPr/>
          <p:nvPr/>
        </p:nvCxnSpPr>
        <p:spPr>
          <a:xfrm flipH="1">
            <a:off x="6815427" y="4513291"/>
            <a:ext cx="1079500" cy="0"/>
          </a:xfrm>
          <a:prstGeom prst="straightConnector1">
            <a:avLst/>
          </a:prstGeom>
          <a:ln w="25400" cap="rnd">
            <a:solidFill>
              <a:srgbClr val="5986F7">
                <a:alpha val="40000"/>
              </a:srgbClr>
            </a:solidFill>
            <a:prstDash val="sysDash"/>
            <a:round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3B81A9B-C1D5-4DA8-BD74-334B6C953F56}"/>
              </a:ext>
            </a:extLst>
          </p:cNvPr>
          <p:cNvCxnSpPr/>
          <p:nvPr/>
        </p:nvCxnSpPr>
        <p:spPr>
          <a:xfrm>
            <a:off x="9863746" y="3375712"/>
            <a:ext cx="0" cy="800020"/>
          </a:xfrm>
          <a:prstGeom prst="straightConnector1">
            <a:avLst/>
          </a:prstGeom>
          <a:ln w="25400" cap="rnd">
            <a:solidFill>
              <a:srgbClr val="5986F7">
                <a:alpha val="40000"/>
              </a:srgbClr>
            </a:solidFill>
            <a:prstDash val="sysDash"/>
            <a:round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6ED5B12-778D-4ADC-BC6F-8458A1A8616A}"/>
              </a:ext>
            </a:extLst>
          </p:cNvPr>
          <p:cNvCxnSpPr/>
          <p:nvPr/>
        </p:nvCxnSpPr>
        <p:spPr>
          <a:xfrm>
            <a:off x="6815427" y="2229135"/>
            <a:ext cx="1079500" cy="0"/>
          </a:xfrm>
          <a:prstGeom prst="straightConnector1">
            <a:avLst/>
          </a:prstGeom>
          <a:ln w="25400" cap="rnd">
            <a:solidFill>
              <a:srgbClr val="5986F7">
                <a:alpha val="40000"/>
              </a:srgbClr>
            </a:solidFill>
            <a:prstDash val="sysDash"/>
            <a:round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EAD285-9638-4AA8-A271-053DC12BDB0B}"/>
              </a:ext>
            </a:extLst>
          </p:cNvPr>
          <p:cNvCxnSpPr/>
          <p:nvPr/>
        </p:nvCxnSpPr>
        <p:spPr>
          <a:xfrm>
            <a:off x="3910299" y="2250090"/>
            <a:ext cx="1079500" cy="0"/>
          </a:xfrm>
          <a:prstGeom prst="straightConnector1">
            <a:avLst/>
          </a:prstGeom>
          <a:ln w="25400" cap="rnd">
            <a:solidFill>
              <a:srgbClr val="5986F7">
                <a:alpha val="40000"/>
              </a:srgbClr>
            </a:solidFill>
            <a:prstDash val="sysDash"/>
            <a:round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6">
            <a:extLst>
              <a:ext uri="{FF2B5EF4-FFF2-40B4-BE49-F238E27FC236}">
                <a16:creationId xmlns:a16="http://schemas.microsoft.com/office/drawing/2014/main" id="{9A840F1A-1565-4FA8-9701-ED2E9189B03F}"/>
              </a:ext>
            </a:extLst>
          </p:cNvPr>
          <p:cNvGrpSpPr/>
          <p:nvPr/>
        </p:nvGrpSpPr>
        <p:grpSpPr>
          <a:xfrm>
            <a:off x="2192984" y="4330700"/>
            <a:ext cx="1748272" cy="1373686"/>
            <a:chOff x="2192984" y="4330700"/>
            <a:chExt cx="1748272" cy="1373686"/>
          </a:xfrm>
        </p:grpSpPr>
        <p:sp>
          <p:nvSpPr>
            <p:cNvPr id="9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34306059-3443-423D-BCDD-5BE5B1043B8F}"/>
                </a:ext>
              </a:extLst>
            </p:cNvPr>
            <p:cNvSpPr txBox="1"/>
            <p:nvPr/>
          </p:nvSpPr>
          <p:spPr>
            <a:xfrm>
              <a:off x="2192984" y="4906347"/>
              <a:ext cx="1748272" cy="7980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200" spc="-15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单击此处添加文本，建议您在展示时选择微软雅黑等系统自带字体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A5E250C-AA7F-473A-93AF-D4DB7ACA42DC}"/>
                </a:ext>
              </a:extLst>
            </p:cNvPr>
            <p:cNvGrpSpPr/>
            <p:nvPr/>
          </p:nvGrpSpPr>
          <p:grpSpPr>
            <a:xfrm>
              <a:off x="2432120" y="4330700"/>
              <a:ext cx="1270000" cy="408940"/>
              <a:chOff x="2432120" y="4330700"/>
              <a:chExt cx="1270000" cy="408940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EC57A67-7A71-452E-AC90-9647B33FBD07}"/>
                  </a:ext>
                </a:extLst>
              </p:cNvPr>
              <p:cNvSpPr txBox="1"/>
              <p:nvPr/>
            </p:nvSpPr>
            <p:spPr>
              <a:xfrm>
                <a:off x="2432120" y="4330700"/>
                <a:ext cx="1270000" cy="408940"/>
              </a:xfrm>
              <a:prstGeom prst="roundRect">
                <a:avLst/>
              </a:prstGeom>
              <a:solidFill>
                <a:srgbClr val="0CCDBD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4400">
                  <a:defRPr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rgbClr val="FFFFFF"/>
                    </a:solidFill>
                    <a:latin typeface="Arial"/>
                    <a:ea typeface="微软雅黑"/>
                    <a:sym typeface="Arial"/>
                  </a:rPr>
                  <a:t> 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488C92-22E8-49BC-8740-B7DA0AC89957}"/>
                  </a:ext>
                </a:extLst>
              </p:cNvPr>
              <p:cNvSpPr txBox="1"/>
              <p:nvPr/>
            </p:nvSpPr>
            <p:spPr>
              <a:xfrm>
                <a:off x="2516257" y="4351020"/>
                <a:ext cx="11017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添加标题</a:t>
                </a:r>
              </a:p>
            </p:txBody>
          </p:sp>
        </p:grpSp>
      </p:grpSp>
      <p:grpSp>
        <p:nvGrpSpPr>
          <p:cNvPr id="13" name="组合 5">
            <a:extLst>
              <a:ext uri="{FF2B5EF4-FFF2-40B4-BE49-F238E27FC236}">
                <a16:creationId xmlns:a16="http://schemas.microsoft.com/office/drawing/2014/main" id="{24B910E2-A6C6-4903-A959-A083E5ED6CB6}"/>
              </a:ext>
            </a:extLst>
          </p:cNvPr>
          <p:cNvGrpSpPr/>
          <p:nvPr/>
        </p:nvGrpSpPr>
        <p:grpSpPr>
          <a:xfrm>
            <a:off x="5044699" y="4311558"/>
            <a:ext cx="1748272" cy="1370612"/>
            <a:chOff x="5044699" y="4311558"/>
            <a:chExt cx="1748272" cy="1370612"/>
          </a:xfrm>
        </p:grpSpPr>
        <p:sp>
          <p:nvSpPr>
            <p:cNvPr id="14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1F90F957-7E07-475A-ABD7-CC418070F0A6}"/>
                </a:ext>
              </a:extLst>
            </p:cNvPr>
            <p:cNvSpPr txBox="1"/>
            <p:nvPr/>
          </p:nvSpPr>
          <p:spPr>
            <a:xfrm>
              <a:off x="5044699" y="4884131"/>
              <a:ext cx="1748272" cy="7980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200" spc="-15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单击此处添加文本，建议您在展示时选择微软雅黑等系统自带字体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84FBB08-0383-4B12-8C36-9C6351C821AF}"/>
                </a:ext>
              </a:extLst>
            </p:cNvPr>
            <p:cNvGrpSpPr/>
            <p:nvPr/>
          </p:nvGrpSpPr>
          <p:grpSpPr>
            <a:xfrm>
              <a:off x="5283835" y="4311558"/>
              <a:ext cx="1270000" cy="408623"/>
              <a:chOff x="5283835" y="4311558"/>
              <a:chExt cx="1270000" cy="40862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61A1F3-7581-40CB-8EBE-DC8E02E7892F}"/>
                  </a:ext>
                </a:extLst>
              </p:cNvPr>
              <p:cNvSpPr txBox="1"/>
              <p:nvPr/>
            </p:nvSpPr>
            <p:spPr>
              <a:xfrm>
                <a:off x="5283835" y="4311558"/>
                <a:ext cx="1270000" cy="408623"/>
              </a:xfrm>
              <a:prstGeom prst="roundRect">
                <a:avLst/>
              </a:prstGeom>
              <a:solidFill>
                <a:srgbClr val="385AE6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4400">
                  <a:defRPr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rgbClr val="FFFFFF"/>
                    </a:solidFill>
                    <a:latin typeface="Arial"/>
                    <a:ea typeface="微软雅黑"/>
                    <a:sym typeface="Arial"/>
                  </a:rPr>
                  <a:t> 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6F1E4B-8734-478E-AEDF-EC7AB31A676B}"/>
                  </a:ext>
                </a:extLst>
              </p:cNvPr>
              <p:cNvSpPr txBox="1"/>
              <p:nvPr/>
            </p:nvSpPr>
            <p:spPr>
              <a:xfrm>
                <a:off x="5302885" y="4319905"/>
                <a:ext cx="12319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添加标题</a:t>
                </a:r>
              </a:p>
            </p:txBody>
          </p:sp>
        </p:grpSp>
      </p:grpSp>
      <p:grpSp>
        <p:nvGrpSpPr>
          <p:cNvPr id="18" name="组合 4">
            <a:extLst>
              <a:ext uri="{FF2B5EF4-FFF2-40B4-BE49-F238E27FC236}">
                <a16:creationId xmlns:a16="http://schemas.microsoft.com/office/drawing/2014/main" id="{629E44E0-1F80-4956-A3CC-83F0547E7447}"/>
              </a:ext>
            </a:extLst>
          </p:cNvPr>
          <p:cNvGrpSpPr/>
          <p:nvPr/>
        </p:nvGrpSpPr>
        <p:grpSpPr>
          <a:xfrm>
            <a:off x="7961889" y="4308375"/>
            <a:ext cx="1748272" cy="1356720"/>
            <a:chOff x="7961889" y="4308375"/>
            <a:chExt cx="1748272" cy="1356720"/>
          </a:xfrm>
        </p:grpSpPr>
        <p:sp>
          <p:nvSpPr>
            <p:cNvPr id="19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240FC2B9-62BB-4019-AEEA-FA837BC9A7B9}"/>
                </a:ext>
              </a:extLst>
            </p:cNvPr>
            <p:cNvSpPr txBox="1"/>
            <p:nvPr/>
          </p:nvSpPr>
          <p:spPr>
            <a:xfrm>
              <a:off x="7961889" y="4867056"/>
              <a:ext cx="1748272" cy="7980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200" spc="-15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单击此处添加文本，建议您在展示时选择微软雅黑等系统自带字体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7B47E5B-BA31-418E-BEC7-08B5DD247705}"/>
                </a:ext>
              </a:extLst>
            </p:cNvPr>
            <p:cNvGrpSpPr/>
            <p:nvPr/>
          </p:nvGrpSpPr>
          <p:grpSpPr>
            <a:xfrm>
              <a:off x="8201025" y="4308375"/>
              <a:ext cx="1270000" cy="408623"/>
              <a:chOff x="8201025" y="4308375"/>
              <a:chExt cx="1270000" cy="408623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30D1538-D75A-4977-B94D-01649E7398BF}"/>
                  </a:ext>
                </a:extLst>
              </p:cNvPr>
              <p:cNvSpPr txBox="1"/>
              <p:nvPr/>
            </p:nvSpPr>
            <p:spPr>
              <a:xfrm>
                <a:off x="8201025" y="4308375"/>
                <a:ext cx="1270000" cy="408623"/>
              </a:xfrm>
              <a:prstGeom prst="roundRect">
                <a:avLst/>
              </a:prstGeom>
              <a:solidFill>
                <a:srgbClr val="0CCDBD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4400">
                  <a:defRPr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rgbClr val="FFFFFF"/>
                    </a:solidFill>
                    <a:latin typeface="Arial"/>
                    <a:ea typeface="微软雅黑"/>
                    <a:sym typeface="Arial"/>
                  </a:rPr>
                  <a:t> 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64E028D-A314-4C61-B979-25C979B5187D}"/>
                  </a:ext>
                </a:extLst>
              </p:cNvPr>
              <p:cNvSpPr txBox="1"/>
              <p:nvPr/>
            </p:nvSpPr>
            <p:spPr>
              <a:xfrm>
                <a:off x="8254683" y="4347845"/>
                <a:ext cx="116268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添加标题</a:t>
                </a:r>
              </a:p>
            </p:txBody>
          </p:sp>
        </p:grpSp>
      </p:grpSp>
      <p:grpSp>
        <p:nvGrpSpPr>
          <p:cNvPr id="23" name="组合 3">
            <a:extLst>
              <a:ext uri="{FF2B5EF4-FFF2-40B4-BE49-F238E27FC236}">
                <a16:creationId xmlns:a16="http://schemas.microsoft.com/office/drawing/2014/main" id="{AF44B477-4134-406E-B9C5-3C989F850657}"/>
              </a:ext>
            </a:extLst>
          </p:cNvPr>
          <p:cNvGrpSpPr/>
          <p:nvPr/>
        </p:nvGrpSpPr>
        <p:grpSpPr>
          <a:xfrm>
            <a:off x="7961889" y="2011839"/>
            <a:ext cx="1748272" cy="1436400"/>
            <a:chOff x="7961889" y="2011839"/>
            <a:chExt cx="1748272" cy="1436400"/>
          </a:xfrm>
        </p:grpSpPr>
        <p:sp>
          <p:nvSpPr>
            <p:cNvPr id="24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E6AEE028-9DA3-4BE7-8EAC-457E2D3D93C7}"/>
                </a:ext>
              </a:extLst>
            </p:cNvPr>
            <p:cNvSpPr txBox="1"/>
            <p:nvPr/>
          </p:nvSpPr>
          <p:spPr>
            <a:xfrm>
              <a:off x="7961889" y="2650200"/>
              <a:ext cx="1748272" cy="7980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200" spc="-15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单击此处添加文本，建议您在展示时选择微软雅黑等系统自带字体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16AC8C3-0CE7-45FB-BF00-B4D1CF141E8A}"/>
                </a:ext>
              </a:extLst>
            </p:cNvPr>
            <p:cNvGrpSpPr/>
            <p:nvPr/>
          </p:nvGrpSpPr>
          <p:grpSpPr>
            <a:xfrm>
              <a:off x="8201025" y="2011839"/>
              <a:ext cx="1270000" cy="408623"/>
              <a:chOff x="8201025" y="2011839"/>
              <a:chExt cx="1270000" cy="408623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D3A84E-15F7-4AF1-B188-9ACF86B249A4}"/>
                  </a:ext>
                </a:extLst>
              </p:cNvPr>
              <p:cNvSpPr txBox="1"/>
              <p:nvPr/>
            </p:nvSpPr>
            <p:spPr>
              <a:xfrm>
                <a:off x="8201025" y="2011839"/>
                <a:ext cx="1270000" cy="408623"/>
              </a:xfrm>
              <a:prstGeom prst="roundRect">
                <a:avLst/>
              </a:prstGeom>
              <a:solidFill>
                <a:srgbClr val="385AE6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4400">
                  <a:defRPr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rgbClr val="FFFFFF"/>
                    </a:solidFill>
                    <a:latin typeface="Arial"/>
                    <a:ea typeface="微软雅黑"/>
                    <a:sym typeface="Arial"/>
                  </a:rPr>
                  <a:t> 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4C45841-34D5-4A4A-A38F-9DF23BE0F209}"/>
                  </a:ext>
                </a:extLst>
              </p:cNvPr>
              <p:cNvSpPr txBox="1"/>
              <p:nvPr/>
            </p:nvSpPr>
            <p:spPr>
              <a:xfrm>
                <a:off x="8237220" y="2032000"/>
                <a:ext cx="11976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添加标题</a:t>
                </a:r>
              </a:p>
            </p:txBody>
          </p:sp>
        </p:grpSp>
      </p:grpSp>
      <p:grpSp>
        <p:nvGrpSpPr>
          <p:cNvPr id="28" name="组合 2">
            <a:extLst>
              <a:ext uri="{FF2B5EF4-FFF2-40B4-BE49-F238E27FC236}">
                <a16:creationId xmlns:a16="http://schemas.microsoft.com/office/drawing/2014/main" id="{338F9721-6DA1-4BF4-A946-32247518BE2C}"/>
              </a:ext>
            </a:extLst>
          </p:cNvPr>
          <p:cNvGrpSpPr/>
          <p:nvPr/>
        </p:nvGrpSpPr>
        <p:grpSpPr>
          <a:xfrm>
            <a:off x="5044699" y="2043589"/>
            <a:ext cx="1748272" cy="1421595"/>
            <a:chOff x="5044699" y="2043589"/>
            <a:chExt cx="1748272" cy="1421595"/>
          </a:xfrm>
        </p:grpSpPr>
        <p:sp>
          <p:nvSpPr>
            <p:cNvPr id="29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F72EAA9A-886D-4123-A998-C4081193C881}"/>
                </a:ext>
              </a:extLst>
            </p:cNvPr>
            <p:cNvSpPr txBox="1"/>
            <p:nvPr/>
          </p:nvSpPr>
          <p:spPr>
            <a:xfrm>
              <a:off x="5044699" y="2667145"/>
              <a:ext cx="1748272" cy="7980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200" spc="-15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单击此处添加文本，建议您在展示时选择微软雅黑等系统自带字体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635B09-0A71-439D-8169-CD648D2A41A2}"/>
                </a:ext>
              </a:extLst>
            </p:cNvPr>
            <p:cNvGrpSpPr/>
            <p:nvPr/>
          </p:nvGrpSpPr>
          <p:grpSpPr>
            <a:xfrm>
              <a:off x="5283835" y="2043589"/>
              <a:ext cx="1270000" cy="408623"/>
              <a:chOff x="5283835" y="2043589"/>
              <a:chExt cx="1270000" cy="408623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EADB642-0F67-4028-82C4-099C1421AF4C}"/>
                  </a:ext>
                </a:extLst>
              </p:cNvPr>
              <p:cNvSpPr txBox="1"/>
              <p:nvPr/>
            </p:nvSpPr>
            <p:spPr>
              <a:xfrm>
                <a:off x="5283835" y="2043589"/>
                <a:ext cx="1270000" cy="408623"/>
              </a:xfrm>
              <a:prstGeom prst="roundRect">
                <a:avLst/>
              </a:prstGeom>
              <a:solidFill>
                <a:srgbClr val="0CCDBD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4400">
                  <a:defRPr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rgbClr val="FFFFFF"/>
                    </a:solidFill>
                    <a:latin typeface="Arial"/>
                    <a:ea typeface="微软雅黑"/>
                    <a:sym typeface="Arial"/>
                  </a:rPr>
                  <a:t> 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0B8FF5A-3309-4F6C-938F-D11F2FA38763}"/>
                  </a:ext>
                </a:extLst>
              </p:cNvPr>
              <p:cNvSpPr txBox="1"/>
              <p:nvPr/>
            </p:nvSpPr>
            <p:spPr>
              <a:xfrm>
                <a:off x="5311458" y="2063750"/>
                <a:ext cx="12147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添加标题</a:t>
                </a:r>
              </a:p>
            </p:txBody>
          </p:sp>
        </p:grpSp>
      </p:grpSp>
      <p:grpSp>
        <p:nvGrpSpPr>
          <p:cNvPr id="33" name="组合 1">
            <a:extLst>
              <a:ext uri="{FF2B5EF4-FFF2-40B4-BE49-F238E27FC236}">
                <a16:creationId xmlns:a16="http://schemas.microsoft.com/office/drawing/2014/main" id="{F78FB58D-DA3A-4AC9-8A38-7531054ADB69}"/>
              </a:ext>
            </a:extLst>
          </p:cNvPr>
          <p:cNvGrpSpPr/>
          <p:nvPr/>
        </p:nvGrpSpPr>
        <p:grpSpPr>
          <a:xfrm>
            <a:off x="2192984" y="2043589"/>
            <a:ext cx="1748272" cy="1373872"/>
            <a:chOff x="2192984" y="2043589"/>
            <a:chExt cx="1748272" cy="1373872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F9956BE-D310-4A4D-8BF5-1E38893EFF38}"/>
                </a:ext>
              </a:extLst>
            </p:cNvPr>
            <p:cNvGrpSpPr/>
            <p:nvPr/>
          </p:nvGrpSpPr>
          <p:grpSpPr>
            <a:xfrm>
              <a:off x="2432120" y="2043589"/>
              <a:ext cx="1270000" cy="408623"/>
              <a:chOff x="2432120" y="2043589"/>
              <a:chExt cx="1270000" cy="408623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50E1D99-3212-45D2-A833-00A28272E986}"/>
                  </a:ext>
                </a:extLst>
              </p:cNvPr>
              <p:cNvSpPr txBox="1"/>
              <p:nvPr/>
            </p:nvSpPr>
            <p:spPr>
              <a:xfrm>
                <a:off x="2432120" y="2043589"/>
                <a:ext cx="1270000" cy="408623"/>
              </a:xfrm>
              <a:prstGeom prst="roundRect">
                <a:avLst/>
              </a:prstGeom>
              <a:solidFill>
                <a:srgbClr val="385AE6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4400">
                  <a:defRPr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rgbClr val="FFFFFF"/>
                    </a:solidFill>
                    <a:latin typeface="Arial"/>
                    <a:ea typeface="微软雅黑"/>
                    <a:sym typeface="Arial"/>
                  </a:rPr>
                  <a:t> 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BD47413-8F26-4232-B3E0-C9BD15806486}"/>
                  </a:ext>
                </a:extLst>
              </p:cNvPr>
              <p:cNvSpPr txBox="1"/>
              <p:nvPr/>
            </p:nvSpPr>
            <p:spPr>
              <a:xfrm>
                <a:off x="2517845" y="2063750"/>
                <a:ext cx="109855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添加标题</a:t>
                </a:r>
              </a:p>
            </p:txBody>
          </p:sp>
        </p:grpSp>
        <p:sp>
          <p:nvSpPr>
            <p:cNvPr id="35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6476C339-B3FD-40B3-B6FB-24C24E4D5A2C}"/>
                </a:ext>
              </a:extLst>
            </p:cNvPr>
            <p:cNvSpPr txBox="1"/>
            <p:nvPr/>
          </p:nvSpPr>
          <p:spPr>
            <a:xfrm>
              <a:off x="2192984" y="2619422"/>
              <a:ext cx="1748272" cy="7980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200" spc="-15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单击此处添加文本，建议您在展示时选择微软雅黑等系统自带字体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36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95858EF2-4115-4F05-BCD5-85C27A767A56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28" name="矩形 背景">
              <a:extLst>
                <a:ext uri="{FF2B5EF4-FFF2-40B4-BE49-F238E27FC236}">
                  <a16:creationId xmlns:a16="http://schemas.microsoft.com/office/drawing/2014/main" id="{C9C98D41-3F18-4D63-B22B-608CF87A9AAD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8444907-0FCE-4FEF-B4FE-7D5F5609E904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33" name="圆角矩形 5">
                <a:extLst>
                  <a:ext uri="{FF2B5EF4-FFF2-40B4-BE49-F238E27FC236}">
                    <a16:creationId xmlns:a16="http://schemas.microsoft.com/office/drawing/2014/main" id="{87FAD53E-E775-4470-9BFD-0BAAA1F8E4D2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" name="圆角矩形 9">
                <a:extLst>
                  <a:ext uri="{FF2B5EF4-FFF2-40B4-BE49-F238E27FC236}">
                    <a16:creationId xmlns:a16="http://schemas.microsoft.com/office/drawing/2014/main" id="{54B9067D-C6B7-4D81-A49A-CD689B567B14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35" name="图片 34" descr="椭圆 1">
                <a:extLst>
                  <a:ext uri="{FF2B5EF4-FFF2-40B4-BE49-F238E27FC236}">
                    <a16:creationId xmlns:a16="http://schemas.microsoft.com/office/drawing/2014/main" id="{32FD3EF8-F8A2-42D1-ABBB-BC3567699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36" name="图片 35" descr="椭圆 1 拷贝">
                <a:extLst>
                  <a:ext uri="{FF2B5EF4-FFF2-40B4-BE49-F238E27FC236}">
                    <a16:creationId xmlns:a16="http://schemas.microsoft.com/office/drawing/2014/main" id="{F5C2AB41-69DF-4B9F-BF39-A5FF4D19E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0" name="组合 标题">
              <a:extLst>
                <a:ext uri="{FF2B5EF4-FFF2-40B4-BE49-F238E27FC236}">
                  <a16:creationId xmlns:a16="http://schemas.microsoft.com/office/drawing/2014/main" id="{0191C569-A6AD-4B60-909B-427A5560CF6D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2272EB0-8A65-4033-8D1F-33255A010101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EFAE7A5-3E11-4A58-855B-FB7B8FC09C45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sp>
        <p:nvSpPr>
          <p:cNvPr id="2" name="对角圆角矩形 30">
            <a:extLst>
              <a:ext uri="{FF2B5EF4-FFF2-40B4-BE49-F238E27FC236}">
                <a16:creationId xmlns:a16="http://schemas.microsoft.com/office/drawing/2014/main" id="{6E452F63-F8BF-449B-A276-1522649CA9A6}"/>
              </a:ext>
            </a:extLst>
          </p:cNvPr>
          <p:cNvSpPr/>
          <p:nvPr/>
        </p:nvSpPr>
        <p:spPr>
          <a:xfrm>
            <a:off x="6649085" y="2070735"/>
            <a:ext cx="4380230" cy="3572510"/>
          </a:xfrm>
          <a:prstGeom prst="round2DiagRect">
            <a:avLst>
              <a:gd name="adj1" fmla="val 29790"/>
              <a:gd name="adj2" fmla="val 0"/>
            </a:avLst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1B7CAD8-6DA0-45B8-A369-FD3448CBE2E0}"/>
              </a:ext>
            </a:extLst>
          </p:cNvPr>
          <p:cNvGrpSpPr/>
          <p:nvPr/>
        </p:nvGrpSpPr>
        <p:grpSpPr>
          <a:xfrm>
            <a:off x="1480185" y="4154805"/>
            <a:ext cx="4942840" cy="1506855"/>
            <a:chOff x="1480185" y="4154805"/>
            <a:chExt cx="4942840" cy="150685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0ED70C3-2199-4E7C-9DBB-AC23F53B6E9D}"/>
                </a:ext>
              </a:extLst>
            </p:cNvPr>
            <p:cNvGrpSpPr/>
            <p:nvPr/>
          </p:nvGrpSpPr>
          <p:grpSpPr>
            <a:xfrm>
              <a:off x="2581275" y="4154805"/>
              <a:ext cx="3841750" cy="1506855"/>
              <a:chOff x="2581275" y="2200275"/>
              <a:chExt cx="3841750" cy="1506855"/>
            </a:xfrm>
          </p:grpSpPr>
          <p:sp>
            <p:nvSpPr>
              <p:cNvPr id="14" name="副标题 26">
                <a:extLst>
                  <a:ext uri="{FF2B5EF4-FFF2-40B4-BE49-F238E27FC236}">
                    <a16:creationId xmlns:a16="http://schemas.microsoft.com/office/drawing/2014/main" id="{BDB68260-5530-4910-9EE3-53FE0F1CAD87}"/>
                  </a:ext>
                </a:extLst>
              </p:cNvPr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2581275" y="2621280"/>
                <a:ext cx="3841750" cy="108585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2286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●"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Char char="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200" dirty="0">
                    <a:latin typeface="Arial"/>
                    <a:ea typeface="微软雅黑"/>
                    <a:sym typeface="Arial"/>
                  </a:rPr>
                  <a:t>单击此处添加文本，本模块所有图形线条及相应素材均可自由编辑、改色、替换，建议您在展示时选择微软雅黑等系统自带字体。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A83D286-E69A-4B46-840C-5C15BEEF4848}"/>
                  </a:ext>
                </a:extLst>
              </p:cNvPr>
              <p:cNvSpPr txBox="1"/>
              <p:nvPr/>
            </p:nvSpPr>
            <p:spPr>
              <a:xfrm>
                <a:off x="2581275" y="2200275"/>
                <a:ext cx="3362325" cy="398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dirty="0">
                    <a:solidFill>
                      <a:schemeClr val="tx1"/>
                    </a:solidFill>
                    <a:latin typeface="Arial"/>
                    <a:ea typeface="微软雅黑"/>
                    <a:sym typeface="Arial"/>
                  </a:rPr>
                  <a:t>请输入关键字</a:t>
                </a:r>
              </a:p>
            </p:txBody>
          </p: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817DFCB-1013-47D5-BCF2-95EF515827C7}"/>
                </a:ext>
              </a:extLst>
            </p:cNvPr>
            <p:cNvCxnSpPr/>
            <p:nvPr/>
          </p:nvCxnSpPr>
          <p:spPr>
            <a:xfrm flipH="1">
              <a:off x="1716405" y="4457065"/>
              <a:ext cx="697865" cy="1905"/>
            </a:xfrm>
            <a:prstGeom prst="line">
              <a:avLst/>
            </a:prstGeom>
            <a:ln w="19050">
              <a:solidFill>
                <a:srgbClr val="5986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0DA554-4157-4C4F-9419-C8E4D1976EB6}"/>
                </a:ext>
              </a:extLst>
            </p:cNvPr>
            <p:cNvSpPr/>
            <p:nvPr/>
          </p:nvSpPr>
          <p:spPr>
            <a:xfrm flipV="1">
              <a:off x="1480185" y="4340860"/>
              <a:ext cx="187960" cy="198120"/>
            </a:xfrm>
            <a:prstGeom prst="ellipse">
              <a:avLst/>
            </a:prstGeom>
            <a:solidFill>
              <a:srgbClr val="ADC5FB"/>
            </a:solidFill>
            <a:ln w="41275">
              <a:solidFill>
                <a:srgbClr val="385A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782503E-72C4-473E-820D-0C9FA1D07663}"/>
              </a:ext>
            </a:extLst>
          </p:cNvPr>
          <p:cNvGrpSpPr/>
          <p:nvPr/>
        </p:nvGrpSpPr>
        <p:grpSpPr>
          <a:xfrm>
            <a:off x="1480185" y="2200275"/>
            <a:ext cx="4942840" cy="1506855"/>
            <a:chOff x="1480185" y="2200275"/>
            <a:chExt cx="4942840" cy="150685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4D2BEF8-DD28-42CD-B310-F88D8E5F4E5C}"/>
                </a:ext>
              </a:extLst>
            </p:cNvPr>
            <p:cNvGrpSpPr/>
            <p:nvPr/>
          </p:nvGrpSpPr>
          <p:grpSpPr>
            <a:xfrm>
              <a:off x="2581275" y="2200275"/>
              <a:ext cx="3841750" cy="1506855"/>
              <a:chOff x="2581275" y="2200275"/>
              <a:chExt cx="3841750" cy="1506855"/>
            </a:xfrm>
          </p:grpSpPr>
          <p:sp>
            <p:nvSpPr>
              <p:cNvPr id="7" name="副标题 26">
                <a:extLst>
                  <a:ext uri="{FF2B5EF4-FFF2-40B4-BE49-F238E27FC236}">
                    <a16:creationId xmlns:a16="http://schemas.microsoft.com/office/drawing/2014/main" id="{55FA21D4-BA8C-4914-832A-FC159971E924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2581275" y="2621280"/>
                <a:ext cx="3841750" cy="108585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2286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●"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Char char="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200" dirty="0">
                    <a:latin typeface="Arial"/>
                    <a:ea typeface="微软雅黑"/>
                    <a:sym typeface="Arial"/>
                  </a:rPr>
                  <a:t>单击此处添加文本，本模块所有图形线条及相应素材均可自由编辑、改色、替换，建议您在展示时选择微软雅黑等系统自带字体。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0B04C9-803D-4DA1-80F0-9AD933658E14}"/>
                  </a:ext>
                </a:extLst>
              </p:cNvPr>
              <p:cNvSpPr txBox="1"/>
              <p:nvPr/>
            </p:nvSpPr>
            <p:spPr>
              <a:xfrm>
                <a:off x="2581275" y="2200275"/>
                <a:ext cx="3362325" cy="398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dirty="0">
                    <a:solidFill>
                      <a:schemeClr val="tx1"/>
                    </a:solidFill>
                    <a:latin typeface="Arial"/>
                    <a:ea typeface="微软雅黑"/>
                    <a:sym typeface="Arial"/>
                  </a:rPr>
                  <a:t>请输入关键字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146DB5E-D943-4A9F-84EF-BBE477865F07}"/>
                </a:ext>
              </a:extLst>
            </p:cNvPr>
            <p:cNvCxnSpPr/>
            <p:nvPr/>
          </p:nvCxnSpPr>
          <p:spPr>
            <a:xfrm flipH="1">
              <a:off x="1716405" y="2423160"/>
              <a:ext cx="697865" cy="1905"/>
            </a:xfrm>
            <a:prstGeom prst="line">
              <a:avLst/>
            </a:prstGeom>
            <a:ln w="19050">
              <a:solidFill>
                <a:srgbClr val="5986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B5CE6B3-C9A1-482F-8BB6-0C6A160B79C9}"/>
                </a:ext>
              </a:extLst>
            </p:cNvPr>
            <p:cNvSpPr/>
            <p:nvPr/>
          </p:nvSpPr>
          <p:spPr>
            <a:xfrm flipV="1">
              <a:off x="1480185" y="2336165"/>
              <a:ext cx="187960" cy="198120"/>
            </a:xfrm>
            <a:prstGeom prst="ellipse">
              <a:avLst/>
            </a:prstGeom>
            <a:solidFill>
              <a:srgbClr val="ADC5FB"/>
            </a:solidFill>
            <a:ln w="41275">
              <a:solidFill>
                <a:srgbClr val="385A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907FC40-055C-4E6B-B57B-4397A48539BA}"/>
              </a:ext>
            </a:extLst>
          </p:cNvPr>
          <p:cNvCxnSpPr/>
          <p:nvPr/>
        </p:nvCxnSpPr>
        <p:spPr>
          <a:xfrm flipH="1">
            <a:off x="1562100" y="2423160"/>
            <a:ext cx="12065" cy="4032000"/>
          </a:xfrm>
          <a:prstGeom prst="line">
            <a:avLst/>
          </a:prstGeom>
          <a:ln w="19050">
            <a:solidFill>
              <a:srgbClr val="59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4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背景" descr="画板 1 拷贝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5"/>
            <a:ext cx="12192000" cy="685546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045781A-F9A1-4EEB-BEEE-E80B7D8AAF86}"/>
              </a:ext>
            </a:extLst>
          </p:cNvPr>
          <p:cNvGrpSpPr/>
          <p:nvPr/>
        </p:nvGrpSpPr>
        <p:grpSpPr>
          <a:xfrm>
            <a:off x="4761865" y="5050155"/>
            <a:ext cx="2730500" cy="467360"/>
            <a:chOff x="4761865" y="5050155"/>
            <a:chExt cx="2730500" cy="467360"/>
          </a:xfrm>
        </p:grpSpPr>
        <p:sp>
          <p:nvSpPr>
            <p:cNvPr id="16" name="圆角矩形 15"/>
            <p:cNvSpPr/>
            <p:nvPr/>
          </p:nvSpPr>
          <p:spPr>
            <a:xfrm>
              <a:off x="4932680" y="5050155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61865" y="5115243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xxxx</a:t>
              </a:r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13" name="组合 书"/>
          <p:cNvGrpSpPr/>
          <p:nvPr/>
        </p:nvGrpSpPr>
        <p:grpSpPr>
          <a:xfrm>
            <a:off x="9643110" y="3576320"/>
            <a:ext cx="1720215" cy="1969770"/>
            <a:chOff x="14862" y="3442"/>
            <a:chExt cx="2709" cy="3102"/>
          </a:xfrm>
        </p:grpSpPr>
        <p:sp>
          <p:nvSpPr>
            <p:cNvPr id="12" name="圆角矩形 11"/>
            <p:cNvSpPr/>
            <p:nvPr/>
          </p:nvSpPr>
          <p:spPr>
            <a:xfrm rot="19860000">
              <a:off x="14921" y="3442"/>
              <a:ext cx="2650" cy="3062"/>
            </a:xfrm>
            <a:prstGeom prst="roundRect">
              <a:avLst>
                <a:gd name="adj" fmla="val 7181"/>
              </a:avLst>
            </a:prstGeom>
            <a:solidFill>
              <a:srgbClr val="385A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19860000">
              <a:off x="14862" y="3482"/>
              <a:ext cx="2650" cy="3062"/>
            </a:xfrm>
            <a:prstGeom prst="roundRect">
              <a:avLst>
                <a:gd name="adj" fmla="val 7181"/>
              </a:avLst>
            </a:prstGeom>
            <a:gradFill>
              <a:gsLst>
                <a:gs pos="25000">
                  <a:srgbClr val="F0F4FD"/>
                </a:gs>
                <a:gs pos="99000">
                  <a:schemeClr val="bg1"/>
                </a:gs>
              </a:gsLst>
              <a:lin ang="1560000" scaled="0"/>
            </a:gradFill>
            <a:ln>
              <a:solidFill>
                <a:schemeClr val="bg1"/>
              </a:solidFill>
            </a:ln>
            <a:effectLst>
              <a:outerShdw blurRad="393700" dist="38100" dir="2700000" algn="tl" rotWithShape="0">
                <a:srgbClr val="385AE6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873" y="4187"/>
              <a:ext cx="2263" cy="1688"/>
              <a:chOff x="14813" y="4037"/>
              <a:chExt cx="2263" cy="1688"/>
            </a:xfrm>
          </p:grpSpPr>
          <p:sp>
            <p:nvSpPr>
              <p:cNvPr id="6" name="圆角矩形 5"/>
              <p:cNvSpPr/>
              <p:nvPr/>
            </p:nvSpPr>
            <p:spPr>
              <a:xfrm rot="19860000">
                <a:off x="14813" y="4037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 rot="19860000">
                <a:off x="15055" y="4473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19860000">
                <a:off x="15296" y="4908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 rot="19860000">
                <a:off x="15582" y="5515"/>
                <a:ext cx="1074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4" name="组合 标题">
            <a:extLst>
              <a:ext uri="{FF2B5EF4-FFF2-40B4-BE49-F238E27FC236}">
                <a16:creationId xmlns:a16="http://schemas.microsoft.com/office/drawing/2014/main" id="{CA8ED9E9-9487-4FB6-AB2D-2D52C0627022}"/>
              </a:ext>
            </a:extLst>
          </p:cNvPr>
          <p:cNvGrpSpPr/>
          <p:nvPr/>
        </p:nvGrpSpPr>
        <p:grpSpPr>
          <a:xfrm>
            <a:off x="1100455" y="1895475"/>
            <a:ext cx="10039985" cy="2406438"/>
            <a:chOff x="1100455" y="1895475"/>
            <a:chExt cx="10039985" cy="2406438"/>
          </a:xfrm>
        </p:grpSpPr>
        <p:sp>
          <p:nvSpPr>
            <p:cNvPr id="14" name="文本框 13"/>
            <p:cNvSpPr txBox="1"/>
            <p:nvPr/>
          </p:nvSpPr>
          <p:spPr>
            <a:xfrm>
              <a:off x="1100455" y="1895475"/>
              <a:ext cx="10039985" cy="2214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3800" b="1" kern="0" dirty="0">
                  <a:gradFill>
                    <a:gsLst>
                      <a:gs pos="1000">
                        <a:schemeClr val="bg2">
                          <a:alpha val="38000"/>
                        </a:schemeClr>
                      </a:gs>
                      <a:gs pos="97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atin typeface="Arial"/>
                  <a:ea typeface="微软雅黑"/>
                  <a:sym typeface="Arial"/>
                </a:rPr>
                <a:t>THANKS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29400" y="3195108"/>
              <a:ext cx="5982096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谢谢观看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2" name="组合 4">
            <a:extLst>
              <a:ext uri="{FF2B5EF4-FFF2-40B4-BE49-F238E27FC236}">
                <a16:creationId xmlns:a16="http://schemas.microsoft.com/office/drawing/2014/main" id="{9F5855CD-C31E-495B-B99A-64A692921860}"/>
              </a:ext>
            </a:extLst>
          </p:cNvPr>
          <p:cNvGrpSpPr/>
          <p:nvPr/>
        </p:nvGrpSpPr>
        <p:grpSpPr>
          <a:xfrm>
            <a:off x="8401124" y="2257425"/>
            <a:ext cx="3073326" cy="3265170"/>
            <a:chOff x="8401124" y="2257425"/>
            <a:chExt cx="3073326" cy="3265170"/>
          </a:xfrm>
        </p:grpSpPr>
        <p:pic>
          <p:nvPicPr>
            <p:cNvPr id="20" name="图片 19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1124" y="2257425"/>
              <a:ext cx="3073326" cy="3265170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9205C16-B4CE-4DA1-B6C5-8EAA07454407}"/>
                </a:ext>
              </a:extLst>
            </p:cNvPr>
            <p:cNvSpPr txBox="1"/>
            <p:nvPr/>
          </p:nvSpPr>
          <p:spPr>
            <a:xfrm>
              <a:off x="8765991" y="4203774"/>
              <a:ext cx="207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Review of the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content of the work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964184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713304" y="3660775"/>
              <a:ext cx="20938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未来工作计划</a:t>
              </a:r>
            </a:p>
          </p:txBody>
        </p:sp>
        <p:sp>
          <p:nvSpPr>
            <p:cNvPr id="28" name="object 33"/>
            <p:cNvSpPr txBox="1"/>
            <p:nvPr/>
          </p:nvSpPr>
          <p:spPr>
            <a:xfrm>
              <a:off x="961136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4</a:t>
              </a:r>
            </a:p>
          </p:txBody>
        </p:sp>
      </p:grpSp>
      <p:grpSp>
        <p:nvGrpSpPr>
          <p:cNvPr id="11" name="组合 3">
            <a:extLst>
              <a:ext uri="{FF2B5EF4-FFF2-40B4-BE49-F238E27FC236}">
                <a16:creationId xmlns:a16="http://schemas.microsoft.com/office/drawing/2014/main" id="{DA01B775-58DD-497D-B090-9FEF83A74104}"/>
              </a:ext>
            </a:extLst>
          </p:cNvPr>
          <p:cNvGrpSpPr/>
          <p:nvPr/>
        </p:nvGrpSpPr>
        <p:grpSpPr>
          <a:xfrm>
            <a:off x="5912958" y="2257425"/>
            <a:ext cx="3073326" cy="3265170"/>
            <a:chOff x="5912958" y="2257425"/>
            <a:chExt cx="3073326" cy="3265170"/>
          </a:xfrm>
        </p:grpSpPr>
        <p:pic>
          <p:nvPicPr>
            <p:cNvPr id="19" name="图片 18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2958" y="2257425"/>
              <a:ext cx="3073326" cy="326517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10C864A-25A1-4BDC-8D20-BC25840775BB}"/>
                </a:ext>
              </a:extLst>
            </p:cNvPr>
            <p:cNvSpPr txBox="1"/>
            <p:nvPr/>
          </p:nvSpPr>
          <p:spPr>
            <a:xfrm>
              <a:off x="6279492" y="4198233"/>
              <a:ext cx="207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Review of the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content of the work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713359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35147" y="3660775"/>
              <a:ext cx="20805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存在主要问题</a:t>
              </a:r>
            </a:p>
          </p:txBody>
        </p:sp>
        <p:sp>
          <p:nvSpPr>
            <p:cNvPr id="27" name="object 33"/>
            <p:cNvSpPr txBox="1"/>
            <p:nvPr/>
          </p:nvSpPr>
          <p:spPr>
            <a:xfrm>
              <a:off x="712851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3</a:t>
              </a:r>
            </a:p>
          </p:txBody>
        </p:sp>
      </p:grpSp>
      <p:grpSp>
        <p:nvGrpSpPr>
          <p:cNvPr id="10" name="组合 2">
            <a:extLst>
              <a:ext uri="{FF2B5EF4-FFF2-40B4-BE49-F238E27FC236}">
                <a16:creationId xmlns:a16="http://schemas.microsoft.com/office/drawing/2014/main" id="{01629CE8-9748-4A3C-BF68-572C55DC5D9B}"/>
              </a:ext>
            </a:extLst>
          </p:cNvPr>
          <p:cNvGrpSpPr/>
          <p:nvPr/>
        </p:nvGrpSpPr>
        <p:grpSpPr>
          <a:xfrm>
            <a:off x="3424791" y="2257425"/>
            <a:ext cx="3073326" cy="3265170"/>
            <a:chOff x="3424791" y="2257425"/>
            <a:chExt cx="3073326" cy="3265170"/>
          </a:xfrm>
        </p:grpSpPr>
        <p:pic>
          <p:nvPicPr>
            <p:cNvPr id="18" name="图片 17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4791" y="2257425"/>
              <a:ext cx="3073326" cy="3265170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AACED7-C20B-4AA4-AA6F-356C3229797E}"/>
                </a:ext>
              </a:extLst>
            </p:cNvPr>
            <p:cNvSpPr txBox="1"/>
            <p:nvPr/>
          </p:nvSpPr>
          <p:spPr>
            <a:xfrm>
              <a:off x="3768541" y="4194092"/>
              <a:ext cx="207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Review of the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content of the work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64439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50365" y="3660775"/>
              <a:ext cx="20707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工作成果展示</a:t>
              </a:r>
            </a:p>
          </p:txBody>
        </p:sp>
        <p:sp>
          <p:nvSpPr>
            <p:cNvPr id="26" name="object 33"/>
            <p:cNvSpPr txBox="1"/>
            <p:nvPr/>
          </p:nvSpPr>
          <p:spPr>
            <a:xfrm>
              <a:off x="464566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2</a:t>
              </a:r>
            </a:p>
          </p:txBody>
        </p:sp>
      </p:grpSp>
      <p:grpSp>
        <p:nvGrpSpPr>
          <p:cNvPr id="5" name="组合 1">
            <a:extLst>
              <a:ext uri="{FF2B5EF4-FFF2-40B4-BE49-F238E27FC236}">
                <a16:creationId xmlns:a16="http://schemas.microsoft.com/office/drawing/2014/main" id="{9F6400BA-A2D0-4638-B514-04CAE8B99008}"/>
              </a:ext>
            </a:extLst>
          </p:cNvPr>
          <p:cNvGrpSpPr/>
          <p:nvPr/>
        </p:nvGrpSpPr>
        <p:grpSpPr>
          <a:xfrm>
            <a:off x="936625" y="2257425"/>
            <a:ext cx="3073326" cy="3265170"/>
            <a:chOff x="936625" y="2257425"/>
            <a:chExt cx="3073326" cy="3265170"/>
          </a:xfrm>
        </p:grpSpPr>
        <p:pic>
          <p:nvPicPr>
            <p:cNvPr id="17" name="图片 16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625" y="2257425"/>
              <a:ext cx="3073326" cy="326517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B1E0C9A-996A-4393-B7E1-A04595F65EEE}"/>
                </a:ext>
              </a:extLst>
            </p:cNvPr>
            <p:cNvSpPr txBox="1"/>
            <p:nvPr/>
          </p:nvSpPr>
          <p:spPr>
            <a:xfrm>
              <a:off x="1257225" y="4198233"/>
              <a:ext cx="207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Review of the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content of the work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15519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257225" y="3660775"/>
              <a:ext cx="2075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工作内容回顾</a:t>
              </a:r>
            </a:p>
          </p:txBody>
        </p:sp>
        <p:sp>
          <p:nvSpPr>
            <p:cNvPr id="25" name="object 33"/>
            <p:cNvSpPr txBox="1"/>
            <p:nvPr/>
          </p:nvSpPr>
          <p:spPr>
            <a:xfrm>
              <a:off x="216281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1</a:t>
              </a:r>
            </a:p>
          </p:txBody>
        </p:sp>
      </p:grpSp>
      <p:grpSp>
        <p:nvGrpSpPr>
          <p:cNvPr id="2" name="组合 标题">
            <a:extLst>
              <a:ext uri="{FF2B5EF4-FFF2-40B4-BE49-F238E27FC236}">
                <a16:creationId xmlns:a16="http://schemas.microsoft.com/office/drawing/2014/main" id="{540A2601-081B-4E18-84E2-EAA91629F984}"/>
              </a:ext>
            </a:extLst>
          </p:cNvPr>
          <p:cNvGrpSpPr/>
          <p:nvPr/>
        </p:nvGrpSpPr>
        <p:grpSpPr>
          <a:xfrm>
            <a:off x="3973830" y="886460"/>
            <a:ext cx="4250690" cy="821690"/>
            <a:chOff x="3973830" y="886460"/>
            <a:chExt cx="4250690" cy="821690"/>
          </a:xfrm>
        </p:grpSpPr>
        <p:sp>
          <p:nvSpPr>
            <p:cNvPr id="33" name="object 33"/>
            <p:cNvSpPr txBox="1"/>
            <p:nvPr/>
          </p:nvSpPr>
          <p:spPr>
            <a:xfrm>
              <a:off x="5044758" y="886460"/>
              <a:ext cx="2108835" cy="6318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30"/>
                </a:spcBef>
              </a:pPr>
              <a:r>
                <a:rPr sz="4000" b="1" spc="25" dirty="0">
                  <a:solidFill>
                    <a:schemeClr val="tx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目</a:t>
              </a:r>
              <a:r>
                <a:rPr sz="4000" b="1" spc="285" dirty="0">
                  <a:solidFill>
                    <a:schemeClr val="tx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 </a:t>
              </a:r>
              <a:r>
                <a:rPr sz="4000" b="1" spc="25" dirty="0">
                  <a:solidFill>
                    <a:schemeClr val="tx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录</a:t>
              </a:r>
            </a:p>
          </p:txBody>
        </p:sp>
        <p:sp>
          <p:nvSpPr>
            <p:cNvPr id="23" name="object 33"/>
            <p:cNvSpPr txBox="1"/>
            <p:nvPr/>
          </p:nvSpPr>
          <p:spPr>
            <a:xfrm>
              <a:off x="3973830" y="1261110"/>
              <a:ext cx="4250690" cy="44704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dist">
                <a:lnSpc>
                  <a:spcPct val="100000"/>
                </a:lnSpc>
                <a:spcBef>
                  <a:spcPts val="130"/>
                </a:spcBef>
              </a:pPr>
              <a:r>
                <a:rPr sz="2800" b="1" dirty="0">
                  <a:solidFill>
                    <a:schemeClr val="tx2">
                      <a:lumMod val="25000"/>
                      <a:lumOff val="75000"/>
                      <a:alpha val="19000"/>
                    </a:schemeClr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C</a:t>
              </a:r>
              <a:r>
                <a:rPr lang="en-US" sz="2800" b="1" dirty="0">
                  <a:solidFill>
                    <a:schemeClr val="tx2">
                      <a:lumMod val="25000"/>
                      <a:lumOff val="75000"/>
                      <a:alpha val="19000"/>
                    </a:schemeClr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 O N T E N T S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60A8FA-5FA4-44D1-9ED8-D12F32F4C44B}"/>
              </a:ext>
            </a:extLst>
          </p:cNvPr>
          <p:cNvGrpSpPr/>
          <p:nvPr/>
        </p:nvGrpSpPr>
        <p:grpSpPr>
          <a:xfrm>
            <a:off x="1607185" y="-382905"/>
            <a:ext cx="9240520" cy="7011035"/>
            <a:chOff x="1607185" y="-382905"/>
            <a:chExt cx="9240520" cy="7011035"/>
          </a:xfrm>
        </p:grpSpPr>
        <p:grpSp>
          <p:nvGrpSpPr>
            <p:cNvPr id="8" name="组合 7"/>
            <p:cNvGrpSpPr/>
            <p:nvPr/>
          </p:nvGrpSpPr>
          <p:grpSpPr>
            <a:xfrm>
              <a:off x="1607185" y="1978025"/>
              <a:ext cx="8983980" cy="3355975"/>
              <a:chOff x="3183" y="2744"/>
              <a:chExt cx="12101" cy="6024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183" y="2744"/>
                <a:ext cx="12100" cy="6023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EEF4FF"/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214" y="2776"/>
                <a:ext cx="12070" cy="5993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3" name="组合 书"/>
            <p:cNvGrpSpPr/>
            <p:nvPr/>
          </p:nvGrpSpPr>
          <p:grpSpPr>
            <a:xfrm>
              <a:off x="9439275" y="4166870"/>
              <a:ext cx="1408430" cy="1612900"/>
              <a:chOff x="14862" y="3442"/>
              <a:chExt cx="2709" cy="3102"/>
            </a:xfrm>
          </p:grpSpPr>
          <p:sp>
            <p:nvSpPr>
              <p:cNvPr id="2" name="圆角矩形 1"/>
              <p:cNvSpPr/>
              <p:nvPr/>
            </p:nvSpPr>
            <p:spPr>
              <a:xfrm rot="19860000">
                <a:off x="14921" y="3442"/>
                <a:ext cx="2650" cy="3062"/>
              </a:xfrm>
              <a:prstGeom prst="roundRect">
                <a:avLst>
                  <a:gd name="adj" fmla="val 7181"/>
                </a:avLst>
              </a:prstGeom>
              <a:solidFill>
                <a:srgbClr val="385A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 rot="19860000">
                <a:off x="14862" y="3482"/>
                <a:ext cx="2650" cy="3062"/>
              </a:xfrm>
              <a:prstGeom prst="roundRect">
                <a:avLst>
                  <a:gd name="adj" fmla="val 7181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chemeClr val="bg1"/>
                  </a:gs>
                </a:gsLst>
                <a:lin ang="1560000" scaled="0"/>
              </a:gradFill>
              <a:ln>
                <a:solidFill>
                  <a:schemeClr val="bg1"/>
                </a:solidFill>
              </a:ln>
              <a:effectLst>
                <a:outerShdw blurRad="393700" dist="38100" dir="2700000" algn="tl" rotWithShape="0">
                  <a:srgbClr val="385AE6">
                    <a:alpha val="1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873" y="4187"/>
                <a:ext cx="2263" cy="1688"/>
                <a:chOff x="14813" y="4037"/>
                <a:chExt cx="2263" cy="1688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 rot="19860000">
                  <a:off x="14813" y="4037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9860000">
                  <a:off x="15055" y="4473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9860000">
                  <a:off x="15296" y="4908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9860000">
                  <a:off x="15582" y="5515"/>
                  <a:ext cx="1074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  <p:pic>
          <p:nvPicPr>
            <p:cNvPr id="15" name="图片 14" descr="椭圆 1 拷贝"/>
            <p:cNvPicPr>
              <a:picLocks noChangeAspect="1"/>
            </p:cNvPicPr>
            <p:nvPr/>
          </p:nvPicPr>
          <p:blipFill>
            <a:blip r:embed="rId3"/>
            <a:srcRect l="13057" t="37477" r="70461" b="42655"/>
            <a:stretch>
              <a:fillRect/>
            </a:stretch>
          </p:blipFill>
          <p:spPr>
            <a:xfrm>
              <a:off x="2383155" y="1943100"/>
              <a:ext cx="7869555" cy="4685030"/>
            </a:xfrm>
            <a:prstGeom prst="rect">
              <a:avLst/>
            </a:prstGeom>
          </p:spPr>
        </p:pic>
        <p:pic>
          <p:nvPicPr>
            <p:cNvPr id="14" name="图片 13" descr="椭圆 1"/>
            <p:cNvPicPr>
              <a:picLocks noChangeAspect="1"/>
            </p:cNvPicPr>
            <p:nvPr/>
          </p:nvPicPr>
          <p:blipFill>
            <a:blip r:embed="rId4"/>
            <a:srcRect l="13828" t="28344" r="73984" b="58494"/>
            <a:stretch>
              <a:fillRect/>
            </a:stretch>
          </p:blipFill>
          <p:spPr>
            <a:xfrm>
              <a:off x="2981960" y="-382905"/>
              <a:ext cx="5380355" cy="342201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782416-ACE8-44FC-909B-48A2854B9AB6}"/>
              </a:ext>
            </a:extLst>
          </p:cNvPr>
          <p:cNvGrpSpPr/>
          <p:nvPr/>
        </p:nvGrpSpPr>
        <p:grpSpPr>
          <a:xfrm>
            <a:off x="4715510" y="5107625"/>
            <a:ext cx="2730500" cy="467360"/>
            <a:chOff x="4761865" y="5107305"/>
            <a:chExt cx="2730500" cy="467360"/>
          </a:xfrm>
        </p:grpSpPr>
        <p:sp>
          <p:nvSpPr>
            <p:cNvPr id="20" name="圆角矩形 18">
              <a:extLst>
                <a:ext uri="{FF2B5EF4-FFF2-40B4-BE49-F238E27FC236}">
                  <a16:creationId xmlns:a16="http://schemas.microsoft.com/office/drawing/2014/main" id="{590ADB0E-0398-43C5-9594-D3BF5BF2E37F}"/>
                </a:ext>
              </a:extLst>
            </p:cNvPr>
            <p:cNvSpPr/>
            <p:nvPr/>
          </p:nvSpPr>
          <p:spPr>
            <a:xfrm>
              <a:off x="4932680" y="5107305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03B357-2F05-46EF-830D-F4F3BE4EF425}"/>
                </a:ext>
              </a:extLst>
            </p:cNvPr>
            <p:cNvSpPr txBox="1"/>
            <p:nvPr/>
          </p:nvSpPr>
          <p:spPr>
            <a:xfrm>
              <a:off x="4761865" y="5172393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XXX</a:t>
              </a:r>
              <a:r>
                <a:rPr sz="1600" dirty="0" err="1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软件有限公司</a:t>
              </a:r>
              <a:r>
                <a:rPr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 </a:t>
              </a:r>
            </a:p>
          </p:txBody>
        </p:sp>
      </p:grpSp>
      <p:sp>
        <p:nvSpPr>
          <p:cNvPr id="50" name="文本框 描述"/>
          <p:cNvSpPr txBox="1"/>
          <p:nvPr/>
        </p:nvSpPr>
        <p:spPr>
          <a:xfrm>
            <a:off x="3616642" y="4117907"/>
            <a:ext cx="4928235" cy="52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单击此处添加文本，本模块所有图形线条及相应素材均可自由编辑、改色、替换，建议您在展示时选择微软雅黑等系统自带字体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F4893B6-1C4C-4AFE-8733-22CAE8E67F0E}"/>
              </a:ext>
            </a:extLst>
          </p:cNvPr>
          <p:cNvGrpSpPr/>
          <p:nvPr/>
        </p:nvGrpSpPr>
        <p:grpSpPr>
          <a:xfrm>
            <a:off x="3390406" y="2517460"/>
            <a:ext cx="5403850" cy="1070610"/>
            <a:chOff x="3378835" y="2519045"/>
            <a:chExt cx="5403850" cy="1070610"/>
          </a:xfrm>
        </p:grpSpPr>
        <p:sp>
          <p:nvSpPr>
            <p:cNvPr id="5" name="文本框 标题"/>
            <p:cNvSpPr txBox="1"/>
            <p:nvPr/>
          </p:nvSpPr>
          <p:spPr>
            <a:xfrm>
              <a:off x="3378835" y="3252470"/>
              <a:ext cx="540385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ker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 Review of the content of the work</a:t>
              </a:r>
            </a:p>
          </p:txBody>
        </p:sp>
        <p:sp>
          <p:nvSpPr>
            <p:cNvPr id="7" name="矩形 标题"/>
            <p:cNvSpPr/>
            <p:nvPr/>
          </p:nvSpPr>
          <p:spPr>
            <a:xfrm>
              <a:off x="4186555" y="2519045"/>
              <a:ext cx="3788410" cy="706755"/>
            </a:xfrm>
            <a:prstGeom prst="rect">
              <a:avLst/>
            </a:prstGeom>
            <a:effectLst>
              <a:outerShdw dist="38100" dir="2700000" algn="tl" rotWithShape="0">
                <a:srgbClr val="1653F0">
                  <a:alpha val="10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kern="0" dirty="0">
                  <a:ln w="0">
                    <a:noFill/>
                  </a:ln>
                  <a:solidFill>
                    <a:schemeClr val="bg1"/>
                  </a:solidFill>
                  <a:latin typeface="Arial"/>
                  <a:ea typeface="微软雅黑"/>
                  <a:cs typeface="思源黑体 CN Heavy" panose="020B0A00000000000000" charset="-122"/>
                  <a:sym typeface="Arial"/>
                </a:rPr>
                <a:t>工作内容回顾</a:t>
              </a:r>
            </a:p>
          </p:txBody>
        </p:sp>
      </p:grpSp>
      <p:sp>
        <p:nvSpPr>
          <p:cNvPr id="12" name="矩形 序号"/>
          <p:cNvSpPr/>
          <p:nvPr/>
        </p:nvSpPr>
        <p:spPr>
          <a:xfrm>
            <a:off x="5093970" y="1106805"/>
            <a:ext cx="19735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 w="0">
                  <a:solidFill>
                    <a:schemeClr val="bg1"/>
                  </a:solidFill>
                </a:ln>
                <a:noFill/>
                <a:effectLst/>
                <a:uLnTx/>
                <a:uFillTx/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75DFC2C-872C-4F3D-8516-7D31B1596749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4" name="矩形 背景">
              <a:extLst>
                <a:ext uri="{FF2B5EF4-FFF2-40B4-BE49-F238E27FC236}">
                  <a16:creationId xmlns:a16="http://schemas.microsoft.com/office/drawing/2014/main" id="{FCB0E823-E308-47C6-B7B3-D9C76F6C2523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5369C83-196F-4E0D-B07A-AA50602A85EB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2097F6E8-F085-4324-B1F6-9E68D93D3BF3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" name="圆角矩形 9">
                <a:extLst>
                  <a:ext uri="{FF2B5EF4-FFF2-40B4-BE49-F238E27FC236}">
                    <a16:creationId xmlns:a16="http://schemas.microsoft.com/office/drawing/2014/main" id="{470AE13F-DEA6-4FBD-B070-9CE401DF5CDB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8" name="图片 7" descr="椭圆 1">
                <a:extLst>
                  <a:ext uri="{FF2B5EF4-FFF2-40B4-BE49-F238E27FC236}">
                    <a16:creationId xmlns:a16="http://schemas.microsoft.com/office/drawing/2014/main" id="{A165A69B-58D4-4707-B12B-108A32F10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9" name="图片 8" descr="椭圆 1 拷贝">
                <a:extLst>
                  <a:ext uri="{FF2B5EF4-FFF2-40B4-BE49-F238E27FC236}">
                    <a16:creationId xmlns:a16="http://schemas.microsoft.com/office/drawing/2014/main" id="{D8DE79AF-3BF9-45A3-9E22-E13FAFCCA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10" name="组合 标题">
              <a:extLst>
                <a:ext uri="{FF2B5EF4-FFF2-40B4-BE49-F238E27FC236}">
                  <a16:creationId xmlns:a16="http://schemas.microsoft.com/office/drawing/2014/main" id="{10278E63-1685-48ED-91D3-878CDC9F82E4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E83BC0-F2EE-4A9C-9081-C0B1252F61B4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D0AF8F-3E28-43EC-8D48-F1C9F99C9501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15" name="组合 内容1">
            <a:extLst>
              <a:ext uri="{FF2B5EF4-FFF2-40B4-BE49-F238E27FC236}">
                <a16:creationId xmlns:a16="http://schemas.microsoft.com/office/drawing/2014/main" id="{32A136CB-9653-4BA9-9C98-125724C8D29A}"/>
              </a:ext>
            </a:extLst>
          </p:cNvPr>
          <p:cNvGrpSpPr/>
          <p:nvPr/>
        </p:nvGrpSpPr>
        <p:grpSpPr>
          <a:xfrm>
            <a:off x="5086350" y="1896745"/>
            <a:ext cx="1894205" cy="398780"/>
            <a:chOff x="5086350" y="1896745"/>
            <a:chExt cx="1894205" cy="39878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B0A77EB-4972-4BF6-BAF6-51BFC5E1CE63}"/>
                </a:ext>
              </a:extLst>
            </p:cNvPr>
            <p:cNvSpPr/>
            <p:nvPr/>
          </p:nvSpPr>
          <p:spPr>
            <a:xfrm>
              <a:off x="5277453" y="219011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668E98-FF22-4D22-BA48-326E7FA81969}"/>
                </a:ext>
              </a:extLst>
            </p:cNvPr>
            <p:cNvSpPr/>
            <p:nvPr/>
          </p:nvSpPr>
          <p:spPr>
            <a:xfrm>
              <a:off x="5086350" y="189674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18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58EAEDF-868A-41A5-8372-72CEAA4A88DC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1" name="矩形 背景">
              <a:extLst>
                <a:ext uri="{FF2B5EF4-FFF2-40B4-BE49-F238E27FC236}">
                  <a16:creationId xmlns:a16="http://schemas.microsoft.com/office/drawing/2014/main" id="{7234FD67-AC37-46C1-AE61-BB8FF2C482DB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CD58B23-33FB-40E0-8E80-64B06AF06D94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38" name="圆角矩形 5">
                <a:extLst>
                  <a:ext uri="{FF2B5EF4-FFF2-40B4-BE49-F238E27FC236}">
                    <a16:creationId xmlns:a16="http://schemas.microsoft.com/office/drawing/2014/main" id="{A6ACBF85-5575-4EFB-91A7-4266952FFE67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" name="圆角矩形 9">
                <a:extLst>
                  <a:ext uri="{FF2B5EF4-FFF2-40B4-BE49-F238E27FC236}">
                    <a16:creationId xmlns:a16="http://schemas.microsoft.com/office/drawing/2014/main" id="{7C36E53E-8703-4125-A52F-4A382028C1E8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0" name="图片 39" descr="椭圆 1">
                <a:extLst>
                  <a:ext uri="{FF2B5EF4-FFF2-40B4-BE49-F238E27FC236}">
                    <a16:creationId xmlns:a16="http://schemas.microsoft.com/office/drawing/2014/main" id="{A5F13CCE-F88D-47E7-B09A-0BB879D1F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1" name="图片 40" descr="椭圆 1 拷贝">
                <a:extLst>
                  <a:ext uri="{FF2B5EF4-FFF2-40B4-BE49-F238E27FC236}">
                    <a16:creationId xmlns:a16="http://schemas.microsoft.com/office/drawing/2014/main" id="{4C010D4E-FAD2-44EA-ACBE-13988C644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3" name="组合 标题">
              <a:extLst>
                <a:ext uri="{FF2B5EF4-FFF2-40B4-BE49-F238E27FC236}">
                  <a16:creationId xmlns:a16="http://schemas.microsoft.com/office/drawing/2014/main" id="{BB81B10B-5C71-4ACA-B9DE-9AB2DE6654DB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25C048-E609-4AE1-B682-DF566F01D683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B38B895-36FE-4C3F-A908-BCBEF45B41D8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24" name="组合 3"/>
          <p:cNvGrpSpPr/>
          <p:nvPr/>
        </p:nvGrpSpPr>
        <p:grpSpPr>
          <a:xfrm>
            <a:off x="7884795" y="3877310"/>
            <a:ext cx="2671445" cy="1426845"/>
            <a:chOff x="2648" y="6157"/>
            <a:chExt cx="4207" cy="2247"/>
          </a:xfrm>
        </p:grpSpPr>
        <p:sp>
          <p:nvSpPr>
            <p:cNvPr id="25" name="圆角矩形 24"/>
            <p:cNvSpPr/>
            <p:nvPr/>
          </p:nvSpPr>
          <p:spPr>
            <a:xfrm>
              <a:off x="2648" y="6461"/>
              <a:ext cx="4207" cy="1943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015" y="7131"/>
              <a:ext cx="3472" cy="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5000</a:t>
              </a:r>
              <a:r>
                <a:rPr kumimoji="0" lang="en-US" altLang="zh-CN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+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90" y="6157"/>
              <a:ext cx="2523" cy="627"/>
            </a:xfrm>
            <a:prstGeom prst="roundRect">
              <a:avLst>
                <a:gd name="adj" fmla="val 50000"/>
              </a:avLst>
            </a:prstGeom>
            <a:solidFill>
              <a:srgbClr val="598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36" y="6205"/>
              <a:ext cx="2230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  <p:grpSp>
        <p:nvGrpSpPr>
          <p:cNvPr id="19" name="组合 2"/>
          <p:cNvGrpSpPr/>
          <p:nvPr/>
        </p:nvGrpSpPr>
        <p:grpSpPr>
          <a:xfrm>
            <a:off x="4782820" y="3877310"/>
            <a:ext cx="2671445" cy="1426845"/>
            <a:chOff x="2648" y="6157"/>
            <a:chExt cx="4207" cy="2247"/>
          </a:xfrm>
        </p:grpSpPr>
        <p:sp>
          <p:nvSpPr>
            <p:cNvPr id="20" name="圆角矩形 19"/>
            <p:cNvSpPr/>
            <p:nvPr/>
          </p:nvSpPr>
          <p:spPr>
            <a:xfrm>
              <a:off x="2648" y="6461"/>
              <a:ext cx="4207" cy="1943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15" y="7131"/>
              <a:ext cx="3472" cy="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88</a:t>
              </a:r>
              <a:r>
                <a:rPr kumimoji="0" lang="en-US" altLang="zh-CN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%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490" y="6157"/>
              <a:ext cx="2523" cy="627"/>
            </a:xfrm>
            <a:prstGeom prst="roundRect">
              <a:avLst>
                <a:gd name="adj" fmla="val 50000"/>
              </a:avLst>
            </a:prstGeom>
            <a:solidFill>
              <a:srgbClr val="598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36" y="6205"/>
              <a:ext cx="2230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5C1E56-6DDC-4615-B5BC-5A6EBA501EED}"/>
              </a:ext>
            </a:extLst>
          </p:cNvPr>
          <p:cNvGrpSpPr/>
          <p:nvPr/>
        </p:nvGrpSpPr>
        <p:grpSpPr>
          <a:xfrm>
            <a:off x="1681480" y="3877310"/>
            <a:ext cx="2671445" cy="1426845"/>
            <a:chOff x="1681480" y="3877310"/>
            <a:chExt cx="2671445" cy="1426845"/>
          </a:xfrm>
        </p:grpSpPr>
        <p:sp>
          <p:nvSpPr>
            <p:cNvPr id="74" name="圆角矩形 73"/>
            <p:cNvSpPr/>
            <p:nvPr/>
          </p:nvSpPr>
          <p:spPr>
            <a:xfrm>
              <a:off x="1681480" y="4070350"/>
              <a:ext cx="2671445" cy="1233805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14525" y="4495800"/>
              <a:ext cx="220472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999,000</a:t>
              </a:r>
              <a:r>
                <a:rPr kumimoji="0" lang="zh-CN" altLang="en-US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元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216150" y="3877310"/>
              <a:ext cx="1602105" cy="398145"/>
            </a:xfrm>
            <a:prstGeom prst="roundRect">
              <a:avLst>
                <a:gd name="adj" fmla="val 50000"/>
              </a:avLst>
            </a:prstGeom>
            <a:solidFill>
              <a:srgbClr val="598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08860" y="3907790"/>
              <a:ext cx="1416050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  <p:grpSp>
        <p:nvGrpSpPr>
          <p:cNvPr id="5" name="组合 内容1">
            <a:extLst>
              <a:ext uri="{FF2B5EF4-FFF2-40B4-BE49-F238E27FC236}">
                <a16:creationId xmlns:a16="http://schemas.microsoft.com/office/drawing/2014/main" id="{DC130F74-31F7-4509-8EC8-E398D81E5DD6}"/>
              </a:ext>
            </a:extLst>
          </p:cNvPr>
          <p:cNvGrpSpPr/>
          <p:nvPr/>
        </p:nvGrpSpPr>
        <p:grpSpPr>
          <a:xfrm>
            <a:off x="2670175" y="1896745"/>
            <a:ext cx="6726555" cy="1418590"/>
            <a:chOff x="2670175" y="1896745"/>
            <a:chExt cx="6726555" cy="1418590"/>
          </a:xfrm>
        </p:grpSpPr>
        <p:sp>
          <p:nvSpPr>
            <p:cNvPr id="37" name="TextBox 20"/>
            <p:cNvSpPr txBox="1"/>
            <p:nvPr/>
          </p:nvSpPr>
          <p:spPr>
            <a:xfrm>
              <a:off x="2670175" y="2393315"/>
              <a:ext cx="6726555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单击此处添加文本，本模块所有图形线条及相应素材均可自由编辑改色、替换，建议您在展示时选择微软雅黑等系统自带字体。单击此处添加文本，本模块所有图形线条及相应素材均可自由编辑改色、替换，建议您在展示时选择微软雅黑等系统自带字体。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5277453" y="219011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86350" y="189674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228384AF-6C14-42BF-B862-19D61618268B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41" name="矩形 背景">
              <a:extLst>
                <a:ext uri="{FF2B5EF4-FFF2-40B4-BE49-F238E27FC236}">
                  <a16:creationId xmlns:a16="http://schemas.microsoft.com/office/drawing/2014/main" id="{8C133C57-6196-4AB2-862A-C1A7EFB1C848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5FDA83E-288A-421D-981A-B12F21A4D981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46" name="圆角矩形 5">
                <a:extLst>
                  <a:ext uri="{FF2B5EF4-FFF2-40B4-BE49-F238E27FC236}">
                    <a16:creationId xmlns:a16="http://schemas.microsoft.com/office/drawing/2014/main" id="{A5B2DD9E-AEC7-4BB5-8D97-0546796E25F2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7" name="圆角矩形 9">
                <a:extLst>
                  <a:ext uri="{FF2B5EF4-FFF2-40B4-BE49-F238E27FC236}">
                    <a16:creationId xmlns:a16="http://schemas.microsoft.com/office/drawing/2014/main" id="{F51B773E-A4A4-49AF-BA2A-C696135C0B61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8" name="图片 47" descr="椭圆 1">
                <a:extLst>
                  <a:ext uri="{FF2B5EF4-FFF2-40B4-BE49-F238E27FC236}">
                    <a16:creationId xmlns:a16="http://schemas.microsoft.com/office/drawing/2014/main" id="{039CFC06-D55B-46EA-BE24-18CC7BA57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9" name="图片 48" descr="椭圆 1 拷贝">
                <a:extLst>
                  <a:ext uri="{FF2B5EF4-FFF2-40B4-BE49-F238E27FC236}">
                    <a16:creationId xmlns:a16="http://schemas.microsoft.com/office/drawing/2014/main" id="{C01F61EF-2D3C-491D-B742-2D8AD8A95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43" name="组合 标题">
              <a:extLst>
                <a:ext uri="{FF2B5EF4-FFF2-40B4-BE49-F238E27FC236}">
                  <a16:creationId xmlns:a16="http://schemas.microsoft.com/office/drawing/2014/main" id="{195036E6-BB48-48C5-BD1D-14BDFA188BE4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1EA8E42-E9CE-4B5C-B798-BEACBD335854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1DA79E2-964F-4609-988F-DC99F7CCDBF3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8" name="组合 3">
            <a:extLst>
              <a:ext uri="{FF2B5EF4-FFF2-40B4-BE49-F238E27FC236}">
                <a16:creationId xmlns:a16="http://schemas.microsoft.com/office/drawing/2014/main" id="{F86AA87A-0D6D-49CF-8713-263FBD7F2A40}"/>
              </a:ext>
            </a:extLst>
          </p:cNvPr>
          <p:cNvGrpSpPr/>
          <p:nvPr/>
        </p:nvGrpSpPr>
        <p:grpSpPr>
          <a:xfrm>
            <a:off x="5316855" y="4736466"/>
            <a:ext cx="5281295" cy="613373"/>
            <a:chOff x="5316855" y="4736466"/>
            <a:chExt cx="5281295" cy="613373"/>
          </a:xfrm>
        </p:grpSpPr>
        <p:sp>
          <p:nvSpPr>
            <p:cNvPr id="31" name="TextBox 20"/>
            <p:cNvSpPr txBox="1"/>
            <p:nvPr/>
          </p:nvSpPr>
          <p:spPr>
            <a:xfrm>
              <a:off x="5970270" y="4736466"/>
              <a:ext cx="4627880" cy="61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608965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单击此处添加文本，本模块所有图形线条及相应素材均可自由编辑改色、替换，建议您在展示时选择微软雅黑等系统自带字体。</a:t>
              </a:r>
            </a:p>
          </p:txBody>
        </p:sp>
        <p:pic>
          <p:nvPicPr>
            <p:cNvPr id="32" name="图片 31" descr="343435383139313b333633363136333bd1e0ceb2d0cebcfdcdb7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5316855" y="4872673"/>
              <a:ext cx="372745" cy="372745"/>
            </a:xfrm>
            <a:prstGeom prst="rect">
              <a:avLst/>
            </a:prstGeom>
          </p:spPr>
        </p:pic>
      </p:grpSp>
      <p:grpSp>
        <p:nvGrpSpPr>
          <p:cNvPr id="23" name="组合 C"/>
          <p:cNvGrpSpPr/>
          <p:nvPr/>
        </p:nvGrpSpPr>
        <p:grpSpPr>
          <a:xfrm>
            <a:off x="1937385" y="4761548"/>
            <a:ext cx="3007360" cy="594995"/>
            <a:chOff x="2922" y="4451"/>
            <a:chExt cx="4736" cy="937"/>
          </a:xfrm>
        </p:grpSpPr>
        <p:sp>
          <p:nvSpPr>
            <p:cNvPr id="24" name="圆角矩形 23"/>
            <p:cNvSpPr/>
            <p:nvPr/>
          </p:nvSpPr>
          <p:spPr>
            <a:xfrm>
              <a:off x="2922" y="4451"/>
              <a:ext cx="4736" cy="9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000" y="4623"/>
              <a:ext cx="2983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3052" y="4522"/>
              <a:ext cx="796" cy="796"/>
            </a:xfrm>
            <a:prstGeom prst="ellipse">
              <a:avLst/>
            </a:prstGeom>
            <a:solidFill>
              <a:srgbClr val="598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53" y="4545"/>
              <a:ext cx="64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C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1C181C-9EA8-4DFE-8F0D-BD1D870AFEF5}"/>
              </a:ext>
            </a:extLst>
          </p:cNvPr>
          <p:cNvGrpSpPr/>
          <p:nvPr/>
        </p:nvGrpSpPr>
        <p:grpSpPr>
          <a:xfrm>
            <a:off x="5316855" y="3828416"/>
            <a:ext cx="5281295" cy="613373"/>
            <a:chOff x="5316855" y="3828416"/>
            <a:chExt cx="5281295" cy="613373"/>
          </a:xfrm>
        </p:grpSpPr>
        <p:sp>
          <p:nvSpPr>
            <p:cNvPr id="29" name="TextBox 20"/>
            <p:cNvSpPr txBox="1"/>
            <p:nvPr/>
          </p:nvSpPr>
          <p:spPr>
            <a:xfrm>
              <a:off x="5970270" y="3828416"/>
              <a:ext cx="4627880" cy="61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608965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单击此处添加文本，本模块所有图形线条及相应素材均可自由编辑改色、替换，建议您在展示时选择微软雅黑等系统自带字体。</a:t>
              </a:r>
            </a:p>
          </p:txBody>
        </p:sp>
        <p:pic>
          <p:nvPicPr>
            <p:cNvPr id="30" name="图片 29" descr="343435383139313b333633363136333bd1e0ceb2d0cebcfdcdb7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5316855" y="3964623"/>
              <a:ext cx="372745" cy="372745"/>
            </a:xfrm>
            <a:prstGeom prst="rect">
              <a:avLst/>
            </a:prstGeom>
          </p:spPr>
        </p:pic>
      </p:grpSp>
      <p:grpSp>
        <p:nvGrpSpPr>
          <p:cNvPr id="18" name="组合 B"/>
          <p:cNvGrpSpPr/>
          <p:nvPr/>
        </p:nvGrpSpPr>
        <p:grpSpPr>
          <a:xfrm>
            <a:off x="1937385" y="3853498"/>
            <a:ext cx="3007360" cy="594995"/>
            <a:chOff x="2922" y="4451"/>
            <a:chExt cx="4736" cy="937"/>
          </a:xfrm>
        </p:grpSpPr>
        <p:sp>
          <p:nvSpPr>
            <p:cNvPr id="19" name="圆角矩形 18"/>
            <p:cNvSpPr/>
            <p:nvPr/>
          </p:nvSpPr>
          <p:spPr>
            <a:xfrm>
              <a:off x="2922" y="4451"/>
              <a:ext cx="4736" cy="9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00" y="4623"/>
              <a:ext cx="2983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3052" y="4522"/>
              <a:ext cx="796" cy="796"/>
            </a:xfrm>
            <a:prstGeom prst="ellipse">
              <a:avLst/>
            </a:prstGeom>
            <a:solidFill>
              <a:srgbClr val="598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153" y="4545"/>
              <a:ext cx="61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B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19912B-2946-43DF-A851-B5EBC84B32C1}"/>
              </a:ext>
            </a:extLst>
          </p:cNvPr>
          <p:cNvGrpSpPr/>
          <p:nvPr/>
        </p:nvGrpSpPr>
        <p:grpSpPr>
          <a:xfrm>
            <a:off x="5316855" y="2851785"/>
            <a:ext cx="5281295" cy="613373"/>
            <a:chOff x="5316855" y="2851785"/>
            <a:chExt cx="5281295" cy="613373"/>
          </a:xfrm>
        </p:grpSpPr>
        <p:sp>
          <p:nvSpPr>
            <p:cNvPr id="37" name="TextBox 20"/>
            <p:cNvSpPr txBox="1"/>
            <p:nvPr/>
          </p:nvSpPr>
          <p:spPr>
            <a:xfrm>
              <a:off x="5970270" y="2851785"/>
              <a:ext cx="4627880" cy="61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608965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单击此处添加文本，本模块所有图形线条及相应素材均可自由编辑改色、替换，建议您在展示时选择微软雅黑等系统自带字体。</a:t>
              </a:r>
            </a:p>
          </p:txBody>
        </p:sp>
        <p:pic>
          <p:nvPicPr>
            <p:cNvPr id="28" name="图片 27" descr="343435383139313b333633363136333bd1e0ceb2d0cebcfdcdb7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5316855" y="2987993"/>
              <a:ext cx="372745" cy="372745"/>
            </a:xfrm>
            <a:prstGeom prst="rect">
              <a:avLst/>
            </a:prstGeom>
          </p:spPr>
        </p:pic>
      </p:grpSp>
      <p:grpSp>
        <p:nvGrpSpPr>
          <p:cNvPr id="17" name="组合 A"/>
          <p:cNvGrpSpPr/>
          <p:nvPr/>
        </p:nvGrpSpPr>
        <p:grpSpPr>
          <a:xfrm>
            <a:off x="1937385" y="2877185"/>
            <a:ext cx="3007360" cy="594995"/>
            <a:chOff x="2922" y="4451"/>
            <a:chExt cx="4736" cy="937"/>
          </a:xfrm>
        </p:grpSpPr>
        <p:sp>
          <p:nvSpPr>
            <p:cNvPr id="74" name="圆角矩形 73"/>
            <p:cNvSpPr/>
            <p:nvPr/>
          </p:nvSpPr>
          <p:spPr>
            <a:xfrm>
              <a:off x="2922" y="4451"/>
              <a:ext cx="4736" cy="9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000" y="4623"/>
              <a:ext cx="2983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3052" y="4522"/>
              <a:ext cx="796" cy="796"/>
            </a:xfrm>
            <a:prstGeom prst="ellipse">
              <a:avLst/>
            </a:prstGeom>
            <a:solidFill>
              <a:srgbClr val="598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53" y="4545"/>
              <a:ext cx="63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A</a:t>
              </a:r>
            </a:p>
          </p:txBody>
        </p:sp>
      </p:grpSp>
      <p:grpSp>
        <p:nvGrpSpPr>
          <p:cNvPr id="11" name="组合 标题">
            <a:extLst>
              <a:ext uri="{FF2B5EF4-FFF2-40B4-BE49-F238E27FC236}">
                <a16:creationId xmlns:a16="http://schemas.microsoft.com/office/drawing/2014/main" id="{3330219B-05D4-4CC6-8523-5EAD929AF4D5}"/>
              </a:ext>
            </a:extLst>
          </p:cNvPr>
          <p:cNvGrpSpPr/>
          <p:nvPr/>
        </p:nvGrpSpPr>
        <p:grpSpPr>
          <a:xfrm>
            <a:off x="5086350" y="1896745"/>
            <a:ext cx="1894205" cy="398780"/>
            <a:chOff x="5086350" y="1896745"/>
            <a:chExt cx="1894205" cy="398780"/>
          </a:xfrm>
        </p:grpSpPr>
        <p:sp>
          <p:nvSpPr>
            <p:cNvPr id="35" name="矩形 34"/>
            <p:cNvSpPr/>
            <p:nvPr/>
          </p:nvSpPr>
          <p:spPr>
            <a:xfrm>
              <a:off x="5277453" y="219011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86350" y="189674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  <p:grpSp>
        <p:nvGrpSpPr>
          <p:cNvPr id="33" name="组合 目录">
            <a:extLst>
              <a:ext uri="{FF2B5EF4-FFF2-40B4-BE49-F238E27FC236}">
                <a16:creationId xmlns:a16="http://schemas.microsoft.com/office/drawing/2014/main" id="{42C3DAD4-16EC-4553-95E1-419D80037BB6}"/>
              </a:ext>
            </a:extLst>
          </p:cNvPr>
          <p:cNvGrpSpPr/>
          <p:nvPr/>
        </p:nvGrpSpPr>
        <p:grpSpPr>
          <a:xfrm>
            <a:off x="1260475" y="1039495"/>
            <a:ext cx="2163445" cy="605482"/>
            <a:chOff x="1260475" y="1039495"/>
            <a:chExt cx="2163445" cy="605482"/>
          </a:xfrm>
        </p:grpSpPr>
        <p:sp>
          <p:nvSpPr>
            <p:cNvPr id="5" name="文本框 4"/>
            <p:cNvSpPr txBox="1"/>
            <p:nvPr/>
          </p:nvSpPr>
          <p:spPr>
            <a:xfrm>
              <a:off x="1260475" y="1414145"/>
              <a:ext cx="19223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900" ker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 Review of the content of the work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260475" y="1039495"/>
              <a:ext cx="21634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0" cap="none" spc="0" normalizeH="0" baseline="0" noProof="0" dirty="0">
                  <a:ln w="0">
                    <a:noFill/>
                  </a:ln>
                  <a:solidFill>
                    <a:srgbClr val="1857F6"/>
                  </a:solidFill>
                  <a:effectLst/>
                  <a:uLnTx/>
                  <a:uFillTx/>
                  <a:latin typeface="Arial"/>
                  <a:ea typeface="微软雅黑"/>
                  <a:cs typeface="思源黑体 CN Heavy" panose="020B0A00000000000000" charset="-122"/>
                  <a:sym typeface="Arial"/>
                </a:rPr>
                <a:t>工作内容回顾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C8318CF0-2097-447D-B737-9771835E3EEC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59" name="矩形 背景">
              <a:extLst>
                <a:ext uri="{FF2B5EF4-FFF2-40B4-BE49-F238E27FC236}">
                  <a16:creationId xmlns:a16="http://schemas.microsoft.com/office/drawing/2014/main" id="{856E51B2-8622-4B22-BD15-EA1B9B841199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156AF54-FBF6-4FDA-A072-D1851F4627C1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64" name="圆角矩形 5">
                <a:extLst>
                  <a:ext uri="{FF2B5EF4-FFF2-40B4-BE49-F238E27FC236}">
                    <a16:creationId xmlns:a16="http://schemas.microsoft.com/office/drawing/2014/main" id="{9E457A1E-8A4A-40BD-9322-96B579ED29DA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5" name="圆角矩形 9">
                <a:extLst>
                  <a:ext uri="{FF2B5EF4-FFF2-40B4-BE49-F238E27FC236}">
                    <a16:creationId xmlns:a16="http://schemas.microsoft.com/office/drawing/2014/main" id="{FEA2E2F0-330A-410A-B8E6-55FA78074842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66" name="图片 65" descr="椭圆 1">
                <a:extLst>
                  <a:ext uri="{FF2B5EF4-FFF2-40B4-BE49-F238E27FC236}">
                    <a16:creationId xmlns:a16="http://schemas.microsoft.com/office/drawing/2014/main" id="{19342697-C5AB-43A1-B1E0-4EF20180F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67" name="图片 66" descr="椭圆 1 拷贝">
                <a:extLst>
                  <a:ext uri="{FF2B5EF4-FFF2-40B4-BE49-F238E27FC236}">
                    <a16:creationId xmlns:a16="http://schemas.microsoft.com/office/drawing/2014/main" id="{2CBB6079-C210-4DDE-AAE6-F9617E91C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61" name="组合 标题">
              <a:extLst>
                <a:ext uri="{FF2B5EF4-FFF2-40B4-BE49-F238E27FC236}">
                  <a16:creationId xmlns:a16="http://schemas.microsoft.com/office/drawing/2014/main" id="{12D16DDA-C499-4AFD-A2BA-E6DE56629A8F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03C57AB-13BA-4710-915E-AB6D37DC01BF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0FDC111-FF74-4DF9-9553-E5BA539AC058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36" name="组合 4"/>
          <p:cNvGrpSpPr/>
          <p:nvPr/>
        </p:nvGrpSpPr>
        <p:grpSpPr>
          <a:xfrm>
            <a:off x="8383905" y="3409315"/>
            <a:ext cx="1868170" cy="2184400"/>
            <a:chOff x="6221" y="5369"/>
            <a:chExt cx="2942" cy="3440"/>
          </a:xfrm>
        </p:grpSpPr>
        <p:sp>
          <p:nvSpPr>
            <p:cNvPr id="37" name="圆角矩形 36"/>
            <p:cNvSpPr/>
            <p:nvPr/>
          </p:nvSpPr>
          <p:spPr>
            <a:xfrm>
              <a:off x="6221" y="5369"/>
              <a:ext cx="2943" cy="3441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221" y="5867"/>
              <a:ext cx="1627" cy="578"/>
            </a:xfrm>
            <a:custGeom>
              <a:avLst/>
              <a:gdLst>
                <a:gd name="adj" fmla="val 5000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8" h="627">
                  <a:moveTo>
                    <a:pt x="0" y="0"/>
                  </a:moveTo>
                  <a:lnTo>
                    <a:pt x="1455" y="0"/>
                  </a:lnTo>
                  <a:cubicBezTo>
                    <a:pt x="1628" y="0"/>
                    <a:pt x="1768" y="140"/>
                    <a:pt x="1768" y="314"/>
                  </a:cubicBezTo>
                  <a:cubicBezTo>
                    <a:pt x="1768" y="487"/>
                    <a:pt x="1628" y="627"/>
                    <a:pt x="1455" y="627"/>
                  </a:cubicBezTo>
                  <a:lnTo>
                    <a:pt x="0" y="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6F7"/>
            </a:solidFill>
            <a:ln>
              <a:noFill/>
            </a:ln>
            <a:effectLst>
              <a:outerShdw blurRad="215900" dist="38100" dir="2700000" algn="tl" rotWithShape="0">
                <a:srgbClr val="1755F4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395" y="5890"/>
              <a:ext cx="2230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关键字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395" y="6915"/>
              <a:ext cx="2602" cy="1329"/>
              <a:chOff x="2790" y="5574"/>
              <a:chExt cx="2602" cy="132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790" y="5911"/>
                <a:ext cx="2602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26" name="组合 3"/>
          <p:cNvGrpSpPr/>
          <p:nvPr/>
        </p:nvGrpSpPr>
        <p:grpSpPr>
          <a:xfrm>
            <a:off x="6167120" y="3409315"/>
            <a:ext cx="1868170" cy="2184400"/>
            <a:chOff x="6221" y="5369"/>
            <a:chExt cx="2942" cy="3440"/>
          </a:xfrm>
        </p:grpSpPr>
        <p:sp>
          <p:nvSpPr>
            <p:cNvPr id="27" name="圆角矩形 26"/>
            <p:cNvSpPr/>
            <p:nvPr/>
          </p:nvSpPr>
          <p:spPr>
            <a:xfrm>
              <a:off x="6221" y="5369"/>
              <a:ext cx="2943" cy="3441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221" y="5867"/>
              <a:ext cx="1627" cy="578"/>
            </a:xfrm>
            <a:custGeom>
              <a:avLst/>
              <a:gdLst>
                <a:gd name="adj" fmla="val 5000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8" h="627">
                  <a:moveTo>
                    <a:pt x="0" y="0"/>
                  </a:moveTo>
                  <a:lnTo>
                    <a:pt x="1455" y="0"/>
                  </a:lnTo>
                  <a:cubicBezTo>
                    <a:pt x="1628" y="0"/>
                    <a:pt x="1768" y="140"/>
                    <a:pt x="1768" y="314"/>
                  </a:cubicBezTo>
                  <a:cubicBezTo>
                    <a:pt x="1768" y="487"/>
                    <a:pt x="1628" y="627"/>
                    <a:pt x="1455" y="627"/>
                  </a:cubicBezTo>
                  <a:lnTo>
                    <a:pt x="0" y="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6F7"/>
            </a:solidFill>
            <a:ln>
              <a:noFill/>
            </a:ln>
            <a:effectLst>
              <a:outerShdw blurRad="215900" dist="38100" dir="2700000" algn="tl" rotWithShape="0">
                <a:srgbClr val="1755F4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395" y="5890"/>
              <a:ext cx="2230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关键字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395" y="6915"/>
              <a:ext cx="2602" cy="1329"/>
              <a:chOff x="2790" y="5574"/>
              <a:chExt cx="2602" cy="132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790" y="5911"/>
                <a:ext cx="2602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18" name="组合 2">
            <a:extLst>
              <a:ext uri="{FF2B5EF4-FFF2-40B4-BE49-F238E27FC236}">
                <a16:creationId xmlns:a16="http://schemas.microsoft.com/office/drawing/2014/main" id="{60C40951-75FC-45E5-AA33-E6FDD4EB3EBC}"/>
              </a:ext>
            </a:extLst>
          </p:cNvPr>
          <p:cNvGrpSpPr/>
          <p:nvPr/>
        </p:nvGrpSpPr>
        <p:grpSpPr>
          <a:xfrm>
            <a:off x="3950335" y="3409315"/>
            <a:ext cx="1868805" cy="2185035"/>
            <a:chOff x="3950335" y="3409315"/>
            <a:chExt cx="1868805" cy="2185035"/>
          </a:xfrm>
        </p:grpSpPr>
        <p:sp>
          <p:nvSpPr>
            <p:cNvPr id="74" name="圆角矩形 73"/>
            <p:cNvSpPr/>
            <p:nvPr/>
          </p:nvSpPr>
          <p:spPr>
            <a:xfrm>
              <a:off x="3950335" y="3409315"/>
              <a:ext cx="1868805" cy="2185035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060825" y="4391025"/>
              <a:ext cx="1652270" cy="843915"/>
              <a:chOff x="2790" y="5574"/>
              <a:chExt cx="2602" cy="132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790" y="5911"/>
                <a:ext cx="2602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76224CA-F460-4861-93BE-CF2C3B842CCF}"/>
                </a:ext>
              </a:extLst>
            </p:cNvPr>
            <p:cNvGrpSpPr/>
            <p:nvPr/>
          </p:nvGrpSpPr>
          <p:grpSpPr>
            <a:xfrm>
              <a:off x="3950335" y="3725545"/>
              <a:ext cx="1526540" cy="367030"/>
              <a:chOff x="3950335" y="3725545"/>
              <a:chExt cx="1526540" cy="36703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950335" y="3725545"/>
                <a:ext cx="1033145" cy="367030"/>
              </a:xfrm>
              <a:custGeom>
                <a:avLst/>
                <a:gdLst>
                  <a:gd name="adj" fmla="val 50000"/>
                  <a:gd name="a" fmla="pin 0 adj 50000"/>
                  <a:gd name="x1" fmla="*/ ss a 100000"/>
                  <a:gd name="x2" fmla="+- r 0 x1"/>
                  <a:gd name="y2" fmla="+- b 0 x1"/>
                  <a:gd name="il" fmla="*/ x1 29289 100000"/>
                  <a:gd name="ir" fmla="+- r 0 il"/>
                  <a:gd name="ib" fmla="+- b 0 il"/>
                </a:gdLst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68" h="627">
                    <a:moveTo>
                      <a:pt x="0" y="0"/>
                    </a:moveTo>
                    <a:lnTo>
                      <a:pt x="1455" y="0"/>
                    </a:lnTo>
                    <a:cubicBezTo>
                      <a:pt x="1628" y="0"/>
                      <a:pt x="1768" y="140"/>
                      <a:pt x="1768" y="314"/>
                    </a:cubicBezTo>
                    <a:cubicBezTo>
                      <a:pt x="1768" y="487"/>
                      <a:pt x="1628" y="627"/>
                      <a:pt x="1455" y="627"/>
                    </a:cubicBezTo>
                    <a:lnTo>
                      <a:pt x="0" y="6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86F7"/>
              </a:solidFill>
              <a:ln>
                <a:noFill/>
              </a:ln>
              <a:effectLst>
                <a:outerShdw blurRad="215900" dist="38100" dir="2700000" algn="tl" rotWithShape="0">
                  <a:srgbClr val="1755F4">
                    <a:alpha val="1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060825" y="3740150"/>
                <a:ext cx="1416050" cy="337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关键字</a:t>
                </a:r>
              </a:p>
            </p:txBody>
          </p:sp>
        </p:grp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C8BA021F-3D00-48ED-BE9A-99350859DD00}"/>
              </a:ext>
            </a:extLst>
          </p:cNvPr>
          <p:cNvGrpSpPr/>
          <p:nvPr/>
        </p:nvGrpSpPr>
        <p:grpSpPr>
          <a:xfrm>
            <a:off x="1680210" y="2624455"/>
            <a:ext cx="1949450" cy="2990850"/>
            <a:chOff x="1680210" y="2624455"/>
            <a:chExt cx="1949450" cy="2990850"/>
          </a:xfrm>
        </p:grpSpPr>
        <p:sp>
          <p:nvSpPr>
            <p:cNvPr id="5" name="圆角矩形 4"/>
            <p:cNvSpPr/>
            <p:nvPr/>
          </p:nvSpPr>
          <p:spPr>
            <a:xfrm>
              <a:off x="1680210" y="2624455"/>
              <a:ext cx="1949450" cy="2990850"/>
            </a:xfrm>
            <a:prstGeom prst="roundRect">
              <a:avLst>
                <a:gd name="adj" fmla="val 10805"/>
              </a:avLst>
            </a:prstGeom>
            <a:solidFill>
              <a:srgbClr val="1857F6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771650" y="4523740"/>
              <a:ext cx="1652270" cy="843915"/>
              <a:chOff x="2790" y="5574"/>
              <a:chExt cx="2602" cy="132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790" y="5911"/>
                <a:ext cx="2602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771650" y="3582670"/>
              <a:ext cx="1652270" cy="843915"/>
              <a:chOff x="2790" y="5574"/>
              <a:chExt cx="2602" cy="1329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790" y="5911"/>
                <a:ext cx="2602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</a:t>
                </a: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68C303-9227-4C61-8400-DC3F13EE7123}"/>
                </a:ext>
              </a:extLst>
            </p:cNvPr>
            <p:cNvGrpSpPr/>
            <p:nvPr/>
          </p:nvGrpSpPr>
          <p:grpSpPr>
            <a:xfrm>
              <a:off x="1693545" y="2947670"/>
              <a:ext cx="1526540" cy="382905"/>
              <a:chOff x="1693545" y="2947670"/>
              <a:chExt cx="1526540" cy="382905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1693545" y="2947670"/>
                <a:ext cx="1177925" cy="382270"/>
              </a:xfrm>
              <a:custGeom>
                <a:avLst/>
                <a:gdLst>
                  <a:gd name="adj" fmla="val 50000"/>
                  <a:gd name="a" fmla="pin 0 adj 50000"/>
                  <a:gd name="x1" fmla="*/ ss a 100000"/>
                  <a:gd name="x2" fmla="+- r 0 x1"/>
                  <a:gd name="y2" fmla="+- b 0 x1"/>
                  <a:gd name="il" fmla="*/ x1 29289 100000"/>
                  <a:gd name="ir" fmla="+- r 0 il"/>
                  <a:gd name="ib" fmla="+- b 0 il"/>
                </a:gdLst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68" h="627">
                    <a:moveTo>
                      <a:pt x="0" y="0"/>
                    </a:moveTo>
                    <a:lnTo>
                      <a:pt x="1455" y="0"/>
                    </a:lnTo>
                    <a:cubicBezTo>
                      <a:pt x="1628" y="0"/>
                      <a:pt x="1768" y="140"/>
                      <a:pt x="1768" y="314"/>
                    </a:cubicBezTo>
                    <a:cubicBezTo>
                      <a:pt x="1768" y="487"/>
                      <a:pt x="1628" y="627"/>
                      <a:pt x="1455" y="627"/>
                    </a:cubicBezTo>
                    <a:lnTo>
                      <a:pt x="0" y="6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86F7"/>
              </a:solidFill>
              <a:ln>
                <a:solidFill>
                  <a:schemeClr val="bg1"/>
                </a:solidFill>
              </a:ln>
              <a:effectLst>
                <a:outerShdw blurRad="215900" dist="38100" dir="2700000" algn="tl" rotWithShape="0">
                  <a:srgbClr val="1755F4">
                    <a:alpha val="1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804035" y="2962275"/>
                <a:ext cx="1416050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关键字</a:t>
                </a:r>
              </a:p>
            </p:txBody>
          </p:sp>
        </p:grpSp>
      </p:grpSp>
      <p:grpSp>
        <p:nvGrpSpPr>
          <p:cNvPr id="45" name="组合 标题">
            <a:extLst>
              <a:ext uri="{FF2B5EF4-FFF2-40B4-BE49-F238E27FC236}">
                <a16:creationId xmlns:a16="http://schemas.microsoft.com/office/drawing/2014/main" id="{2AD43FCD-5EFA-4942-AF29-0AD5BAA1AB41}"/>
              </a:ext>
            </a:extLst>
          </p:cNvPr>
          <p:cNvGrpSpPr/>
          <p:nvPr/>
        </p:nvGrpSpPr>
        <p:grpSpPr>
          <a:xfrm>
            <a:off x="5238750" y="1499182"/>
            <a:ext cx="1894205" cy="398780"/>
            <a:chOff x="5086350" y="1896745"/>
            <a:chExt cx="1894205" cy="39878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1F2C76-2469-4E46-926A-7EB6C896742A}"/>
                </a:ext>
              </a:extLst>
            </p:cNvPr>
            <p:cNvSpPr/>
            <p:nvPr/>
          </p:nvSpPr>
          <p:spPr>
            <a:xfrm>
              <a:off x="5277453" y="219011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C5C7FE2-3F16-4D0E-BFD4-E3A063CCEB41}"/>
                </a:ext>
              </a:extLst>
            </p:cNvPr>
            <p:cNvSpPr/>
            <p:nvPr/>
          </p:nvSpPr>
          <p:spPr>
            <a:xfrm>
              <a:off x="5086350" y="189674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F5469A5A-2030-48AD-97FE-21BEFBDD0DB8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6" name="矩形 背景">
              <a:extLst>
                <a:ext uri="{FF2B5EF4-FFF2-40B4-BE49-F238E27FC236}">
                  <a16:creationId xmlns:a16="http://schemas.microsoft.com/office/drawing/2014/main" id="{1AE9F13A-A0E7-4C93-8453-2F9A5D8B2CC9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02AE6CE-B03D-4F17-8718-47489B8342C8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41" name="圆角矩形 5">
                <a:extLst>
                  <a:ext uri="{FF2B5EF4-FFF2-40B4-BE49-F238E27FC236}">
                    <a16:creationId xmlns:a16="http://schemas.microsoft.com/office/drawing/2014/main" id="{181DF2A1-726E-4036-9FD7-D9745EFA660F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2" name="圆角矩形 9">
                <a:extLst>
                  <a:ext uri="{FF2B5EF4-FFF2-40B4-BE49-F238E27FC236}">
                    <a16:creationId xmlns:a16="http://schemas.microsoft.com/office/drawing/2014/main" id="{5D01E9F1-7C4C-4A0C-8EA9-12EF952043F4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3" name="图片 42" descr="椭圆 1">
                <a:extLst>
                  <a:ext uri="{FF2B5EF4-FFF2-40B4-BE49-F238E27FC236}">
                    <a16:creationId xmlns:a16="http://schemas.microsoft.com/office/drawing/2014/main" id="{21857E61-F71B-49DD-B48D-580BC0BC6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4" name="图片 43" descr="椭圆 1 拷贝">
                <a:extLst>
                  <a:ext uri="{FF2B5EF4-FFF2-40B4-BE49-F238E27FC236}">
                    <a16:creationId xmlns:a16="http://schemas.microsoft.com/office/drawing/2014/main" id="{9F1E6BBC-7306-443B-9980-707F705A2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8" name="组合 标题">
              <a:extLst>
                <a:ext uri="{FF2B5EF4-FFF2-40B4-BE49-F238E27FC236}">
                  <a16:creationId xmlns:a16="http://schemas.microsoft.com/office/drawing/2014/main" id="{25E45FC3-7F65-4EDC-B136-398308FE3753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E1E2AB7-44CA-439C-BB43-74168FA8BD47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8615D71-0B43-43F2-9427-DABF7103EC0B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10" name="组合 1">
            <a:extLst>
              <a:ext uri="{FF2B5EF4-FFF2-40B4-BE49-F238E27FC236}">
                <a16:creationId xmlns:a16="http://schemas.microsoft.com/office/drawing/2014/main" id="{D3784E0D-48AD-42F5-8122-A4FA963F3A87}"/>
              </a:ext>
            </a:extLst>
          </p:cNvPr>
          <p:cNvGrpSpPr/>
          <p:nvPr/>
        </p:nvGrpSpPr>
        <p:grpSpPr>
          <a:xfrm>
            <a:off x="1716405" y="2534920"/>
            <a:ext cx="2477135" cy="3453765"/>
            <a:chOff x="1716405" y="2534920"/>
            <a:chExt cx="2477135" cy="3453765"/>
          </a:xfrm>
        </p:grpSpPr>
        <p:sp>
          <p:nvSpPr>
            <p:cNvPr id="11" name="圆角矩形 73">
              <a:extLst>
                <a:ext uri="{FF2B5EF4-FFF2-40B4-BE49-F238E27FC236}">
                  <a16:creationId xmlns:a16="http://schemas.microsoft.com/office/drawing/2014/main" id="{F8EAF620-84A6-49E6-B696-E2F442ED89D9}"/>
                </a:ext>
              </a:extLst>
            </p:cNvPr>
            <p:cNvSpPr/>
            <p:nvPr/>
          </p:nvSpPr>
          <p:spPr>
            <a:xfrm>
              <a:off x="1716405" y="2534920"/>
              <a:ext cx="2477135" cy="3265170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B3353BE-A458-405B-87A0-3484AF3A54DF}"/>
                </a:ext>
              </a:extLst>
            </p:cNvPr>
            <p:cNvGrpSpPr/>
            <p:nvPr/>
          </p:nvGrpSpPr>
          <p:grpSpPr>
            <a:xfrm>
              <a:off x="2153920" y="5590540"/>
              <a:ext cx="1602105" cy="398145"/>
              <a:chOff x="2153920" y="5590540"/>
              <a:chExt cx="1602105" cy="398145"/>
            </a:xfrm>
          </p:grpSpPr>
          <p:sp>
            <p:nvSpPr>
              <p:cNvPr id="15" name="圆角矩形 16">
                <a:extLst>
                  <a:ext uri="{FF2B5EF4-FFF2-40B4-BE49-F238E27FC236}">
                    <a16:creationId xmlns:a16="http://schemas.microsoft.com/office/drawing/2014/main" id="{61E33F00-07B1-4265-86E6-0A4E82CBCCB3}"/>
                  </a:ext>
                </a:extLst>
              </p:cNvPr>
              <p:cNvSpPr/>
              <p:nvPr/>
            </p:nvSpPr>
            <p:spPr>
              <a:xfrm>
                <a:off x="2153920" y="5590540"/>
                <a:ext cx="1602105" cy="39814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CD1100B-16DF-4156-8BED-E6C0D9E98C94}"/>
                  </a:ext>
                </a:extLst>
              </p:cNvPr>
              <p:cNvSpPr/>
              <p:nvPr/>
            </p:nvSpPr>
            <p:spPr>
              <a:xfrm>
                <a:off x="2246630" y="5636260"/>
                <a:ext cx="1416050" cy="3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202B66C-A7EB-4909-8A5B-14021798D581}"/>
                </a:ext>
              </a:extLst>
            </p:cNvPr>
            <p:cNvSpPr/>
            <p:nvPr/>
          </p:nvSpPr>
          <p:spPr>
            <a:xfrm>
              <a:off x="1948180" y="4577080"/>
              <a:ext cx="2012950" cy="80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14" name="圆角矩形 20">
              <a:extLst>
                <a:ext uri="{FF2B5EF4-FFF2-40B4-BE49-F238E27FC236}">
                  <a16:creationId xmlns:a16="http://schemas.microsoft.com/office/drawing/2014/main" id="{FA73294F-EB35-425B-ACEA-BFA9D198A0E9}"/>
                </a:ext>
              </a:extLst>
            </p:cNvPr>
            <p:cNvSpPr/>
            <p:nvPr/>
          </p:nvSpPr>
          <p:spPr>
            <a:xfrm>
              <a:off x="1716405" y="2534920"/>
              <a:ext cx="2477135" cy="1769110"/>
            </a:xfrm>
            <a:prstGeom prst="roundRect">
              <a:avLst>
                <a:gd name="adj" fmla="val 4897"/>
              </a:avLst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7" name="组合 1">
            <a:extLst>
              <a:ext uri="{FF2B5EF4-FFF2-40B4-BE49-F238E27FC236}">
                <a16:creationId xmlns:a16="http://schemas.microsoft.com/office/drawing/2014/main" id="{1A8FDB39-92F0-4701-A82E-FD1A15721CE3}"/>
              </a:ext>
            </a:extLst>
          </p:cNvPr>
          <p:cNvGrpSpPr/>
          <p:nvPr/>
        </p:nvGrpSpPr>
        <p:grpSpPr>
          <a:xfrm>
            <a:off x="4857432" y="2534920"/>
            <a:ext cx="2477135" cy="3453765"/>
            <a:chOff x="1716405" y="2534920"/>
            <a:chExt cx="2477135" cy="3453765"/>
          </a:xfrm>
        </p:grpSpPr>
        <p:sp>
          <p:nvSpPr>
            <p:cNvPr id="18" name="圆角矩形 73">
              <a:extLst>
                <a:ext uri="{FF2B5EF4-FFF2-40B4-BE49-F238E27FC236}">
                  <a16:creationId xmlns:a16="http://schemas.microsoft.com/office/drawing/2014/main" id="{1CBAC488-67E5-4AD1-9A23-FC323D11AFEA}"/>
                </a:ext>
              </a:extLst>
            </p:cNvPr>
            <p:cNvSpPr/>
            <p:nvPr/>
          </p:nvSpPr>
          <p:spPr>
            <a:xfrm>
              <a:off x="1716405" y="2534920"/>
              <a:ext cx="2477135" cy="3265170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711B313-2FAA-4F2D-A828-5A5014DCC91A}"/>
                </a:ext>
              </a:extLst>
            </p:cNvPr>
            <p:cNvGrpSpPr/>
            <p:nvPr/>
          </p:nvGrpSpPr>
          <p:grpSpPr>
            <a:xfrm>
              <a:off x="2153920" y="5590540"/>
              <a:ext cx="1602105" cy="398145"/>
              <a:chOff x="2153920" y="5590540"/>
              <a:chExt cx="1602105" cy="398145"/>
            </a:xfrm>
          </p:grpSpPr>
          <p:sp>
            <p:nvSpPr>
              <p:cNvPr id="22" name="圆角矩形 16">
                <a:extLst>
                  <a:ext uri="{FF2B5EF4-FFF2-40B4-BE49-F238E27FC236}">
                    <a16:creationId xmlns:a16="http://schemas.microsoft.com/office/drawing/2014/main" id="{6B528237-55AD-440C-9AEA-9E7221A3C9A0}"/>
                  </a:ext>
                </a:extLst>
              </p:cNvPr>
              <p:cNvSpPr/>
              <p:nvPr/>
            </p:nvSpPr>
            <p:spPr>
              <a:xfrm>
                <a:off x="2153920" y="5590540"/>
                <a:ext cx="1602105" cy="39814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C7124B6-CE73-43A9-AF5D-13B97F1E4F05}"/>
                  </a:ext>
                </a:extLst>
              </p:cNvPr>
              <p:cNvSpPr/>
              <p:nvPr/>
            </p:nvSpPr>
            <p:spPr>
              <a:xfrm>
                <a:off x="2246630" y="5636260"/>
                <a:ext cx="1416050" cy="3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8EFB5D6-C68C-4B6F-8A4E-4CC0B65FC3B7}"/>
                </a:ext>
              </a:extLst>
            </p:cNvPr>
            <p:cNvSpPr/>
            <p:nvPr/>
          </p:nvSpPr>
          <p:spPr>
            <a:xfrm>
              <a:off x="1948180" y="4577080"/>
              <a:ext cx="2012950" cy="80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8CF5E29D-C3EF-4B71-B949-2E721CFE0EF9}"/>
                </a:ext>
              </a:extLst>
            </p:cNvPr>
            <p:cNvSpPr/>
            <p:nvPr/>
          </p:nvSpPr>
          <p:spPr>
            <a:xfrm>
              <a:off x="1716405" y="2534920"/>
              <a:ext cx="2477135" cy="1769110"/>
            </a:xfrm>
            <a:prstGeom prst="roundRect">
              <a:avLst>
                <a:gd name="adj" fmla="val 4897"/>
              </a:avLst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组合 1">
            <a:extLst>
              <a:ext uri="{FF2B5EF4-FFF2-40B4-BE49-F238E27FC236}">
                <a16:creationId xmlns:a16="http://schemas.microsoft.com/office/drawing/2014/main" id="{151556B4-2548-449F-BB22-4957E8A74D8D}"/>
              </a:ext>
            </a:extLst>
          </p:cNvPr>
          <p:cNvGrpSpPr/>
          <p:nvPr/>
        </p:nvGrpSpPr>
        <p:grpSpPr>
          <a:xfrm>
            <a:off x="7998459" y="2534920"/>
            <a:ext cx="2477135" cy="3453765"/>
            <a:chOff x="1716405" y="2534920"/>
            <a:chExt cx="2477135" cy="3453765"/>
          </a:xfrm>
        </p:grpSpPr>
        <p:sp>
          <p:nvSpPr>
            <p:cNvPr id="25" name="圆角矩形 73">
              <a:extLst>
                <a:ext uri="{FF2B5EF4-FFF2-40B4-BE49-F238E27FC236}">
                  <a16:creationId xmlns:a16="http://schemas.microsoft.com/office/drawing/2014/main" id="{BCDB88CD-A4DD-4FBB-80A0-FD2EAF69C331}"/>
                </a:ext>
              </a:extLst>
            </p:cNvPr>
            <p:cNvSpPr/>
            <p:nvPr/>
          </p:nvSpPr>
          <p:spPr>
            <a:xfrm>
              <a:off x="1716405" y="2534920"/>
              <a:ext cx="2477135" cy="3265170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49B1BDC-2667-4854-95BF-F78517C17ACB}"/>
                </a:ext>
              </a:extLst>
            </p:cNvPr>
            <p:cNvGrpSpPr/>
            <p:nvPr/>
          </p:nvGrpSpPr>
          <p:grpSpPr>
            <a:xfrm>
              <a:off x="2153920" y="5590540"/>
              <a:ext cx="1602105" cy="398145"/>
              <a:chOff x="2153920" y="5590540"/>
              <a:chExt cx="1602105" cy="398145"/>
            </a:xfrm>
          </p:grpSpPr>
          <p:sp>
            <p:nvSpPr>
              <p:cNvPr id="29" name="圆角矩形 16">
                <a:extLst>
                  <a:ext uri="{FF2B5EF4-FFF2-40B4-BE49-F238E27FC236}">
                    <a16:creationId xmlns:a16="http://schemas.microsoft.com/office/drawing/2014/main" id="{B3AB1A36-5D7E-427E-96A8-41D5996FE278}"/>
                  </a:ext>
                </a:extLst>
              </p:cNvPr>
              <p:cNvSpPr/>
              <p:nvPr/>
            </p:nvSpPr>
            <p:spPr>
              <a:xfrm>
                <a:off x="2153920" y="5590540"/>
                <a:ext cx="1602105" cy="39814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C988F53-0D37-4C60-99F3-3B1D40E0EEBB}"/>
                  </a:ext>
                </a:extLst>
              </p:cNvPr>
              <p:cNvSpPr/>
              <p:nvPr/>
            </p:nvSpPr>
            <p:spPr>
              <a:xfrm>
                <a:off x="2246630" y="5636260"/>
                <a:ext cx="1416050" cy="3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963DB80-2C6C-4A20-A3CB-49A4E10D492D}"/>
                </a:ext>
              </a:extLst>
            </p:cNvPr>
            <p:cNvSpPr/>
            <p:nvPr/>
          </p:nvSpPr>
          <p:spPr>
            <a:xfrm>
              <a:off x="1948180" y="4577080"/>
              <a:ext cx="2012950" cy="80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28" name="圆角矩形 20">
              <a:extLst>
                <a:ext uri="{FF2B5EF4-FFF2-40B4-BE49-F238E27FC236}">
                  <a16:creationId xmlns:a16="http://schemas.microsoft.com/office/drawing/2014/main" id="{1BBF0C25-0E00-411B-BBBC-B739860B9478}"/>
                </a:ext>
              </a:extLst>
            </p:cNvPr>
            <p:cNvSpPr/>
            <p:nvPr/>
          </p:nvSpPr>
          <p:spPr>
            <a:xfrm>
              <a:off x="1716405" y="2534920"/>
              <a:ext cx="2477135" cy="1769110"/>
            </a:xfrm>
            <a:prstGeom prst="roundRect">
              <a:avLst>
                <a:gd name="adj" fmla="val 4897"/>
              </a:avLst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498A0EA-503C-4A8E-86E4-7FDEFE8EFD17}"/>
              </a:ext>
            </a:extLst>
          </p:cNvPr>
          <p:cNvGrpSpPr/>
          <p:nvPr/>
        </p:nvGrpSpPr>
        <p:grpSpPr>
          <a:xfrm>
            <a:off x="5148579" y="1863090"/>
            <a:ext cx="1894205" cy="398780"/>
            <a:chOff x="2416175" y="2168415"/>
            <a:chExt cx="1894205" cy="39878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0AC6BCA-E3C9-48A0-8A92-578C4A9D5C57}"/>
                </a:ext>
              </a:extLst>
            </p:cNvPr>
            <p:cNvSpPr/>
            <p:nvPr/>
          </p:nvSpPr>
          <p:spPr>
            <a:xfrm>
              <a:off x="2607278" y="246178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056531C-330C-416E-832B-635A5A1FF54A}"/>
                </a:ext>
              </a:extLst>
            </p:cNvPr>
            <p:cNvSpPr/>
            <p:nvPr/>
          </p:nvSpPr>
          <p:spPr>
            <a:xfrm>
              <a:off x="2416175" y="216841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68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89BB0B-D27F-4107-8111-85DD949384FC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0" name="矩形 背景">
              <a:extLst>
                <a:ext uri="{FF2B5EF4-FFF2-40B4-BE49-F238E27FC236}">
                  <a16:creationId xmlns:a16="http://schemas.microsoft.com/office/drawing/2014/main" id="{58ED0891-98F9-490C-812C-E9F177E899EE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232849F-35BB-4ECA-B258-5DED1A3A56A9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35" name="圆角矩形 5">
                <a:extLst>
                  <a:ext uri="{FF2B5EF4-FFF2-40B4-BE49-F238E27FC236}">
                    <a16:creationId xmlns:a16="http://schemas.microsoft.com/office/drawing/2014/main" id="{6D78E87A-F9BA-4563-AE1F-8C1525A2A4FC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" name="圆角矩形 9">
                <a:extLst>
                  <a:ext uri="{FF2B5EF4-FFF2-40B4-BE49-F238E27FC236}">
                    <a16:creationId xmlns:a16="http://schemas.microsoft.com/office/drawing/2014/main" id="{74D083B2-0D2A-40DD-9606-E8C8B9C681D1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37" name="图片 36" descr="椭圆 1">
                <a:extLst>
                  <a:ext uri="{FF2B5EF4-FFF2-40B4-BE49-F238E27FC236}">
                    <a16:creationId xmlns:a16="http://schemas.microsoft.com/office/drawing/2014/main" id="{3B3C7884-AC73-4751-802B-A6BFCD804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38" name="图片 37" descr="椭圆 1 拷贝">
                <a:extLst>
                  <a:ext uri="{FF2B5EF4-FFF2-40B4-BE49-F238E27FC236}">
                    <a16:creationId xmlns:a16="http://schemas.microsoft.com/office/drawing/2014/main" id="{D174544A-8168-4A5A-BC8E-330FB22EA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2" name="组合 标题">
              <a:extLst>
                <a:ext uri="{FF2B5EF4-FFF2-40B4-BE49-F238E27FC236}">
                  <a16:creationId xmlns:a16="http://schemas.microsoft.com/office/drawing/2014/main" id="{4DD29F1F-43E4-4384-B7E5-F74840E7C9E1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71CB980-AC89-43DD-A27C-C965EDE414D3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B322611-CB22-4535-BA43-1328E0252457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2" name="组合 图案">
            <a:extLst>
              <a:ext uri="{FF2B5EF4-FFF2-40B4-BE49-F238E27FC236}">
                <a16:creationId xmlns:a16="http://schemas.microsoft.com/office/drawing/2014/main" id="{29F647FA-31AA-408A-BDDB-466D64F1D90B}"/>
              </a:ext>
            </a:extLst>
          </p:cNvPr>
          <p:cNvGrpSpPr/>
          <p:nvPr/>
        </p:nvGrpSpPr>
        <p:grpSpPr>
          <a:xfrm>
            <a:off x="4864734" y="2746693"/>
            <a:ext cx="2462530" cy="2462530"/>
            <a:chOff x="6992" y="4194"/>
            <a:chExt cx="4206" cy="4206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C6C618CB-A147-4371-969F-E47950038241}"/>
                </a:ext>
              </a:extLst>
            </p:cNvPr>
            <p:cNvSpPr/>
            <p:nvPr/>
          </p:nvSpPr>
          <p:spPr>
            <a:xfrm>
              <a:off x="6992" y="4194"/>
              <a:ext cx="4206" cy="4206"/>
            </a:xfrm>
            <a:prstGeom prst="ellipse">
              <a:avLst/>
            </a:prstGeom>
            <a:solidFill>
              <a:srgbClr val="F0F4FD"/>
            </a:solidFill>
            <a:ln w="25400">
              <a:gradFill>
                <a:gsLst>
                  <a:gs pos="0">
                    <a:srgbClr val="F7FAFE"/>
                  </a:gs>
                  <a:gs pos="100000">
                    <a:srgbClr val="EEF2FC"/>
                  </a:gs>
                </a:gsLst>
                <a:lin ang="24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5D32CDE-C031-41E3-A553-5589501BD229}"/>
                </a:ext>
              </a:extLst>
            </p:cNvPr>
            <p:cNvSpPr/>
            <p:nvPr/>
          </p:nvSpPr>
          <p:spPr>
            <a:xfrm>
              <a:off x="7422" y="4624"/>
              <a:ext cx="3346" cy="3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38100" dir="2700000" algn="tl" rotWithShape="0">
                <a:srgbClr val="5986F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BD41DC5-7C9E-4FD8-A91F-FABFCA3E55FB}"/>
                </a:ext>
              </a:extLst>
            </p:cNvPr>
            <p:cNvGrpSpPr/>
            <p:nvPr/>
          </p:nvGrpSpPr>
          <p:grpSpPr>
            <a:xfrm>
              <a:off x="8255" y="5527"/>
              <a:ext cx="551" cy="516"/>
              <a:chOff x="1910" y="7405"/>
              <a:chExt cx="946" cy="944"/>
            </a:xfrm>
            <a:solidFill>
              <a:srgbClr val="567EFE"/>
            </a:solidFill>
          </p:grpSpPr>
          <p:sp>
            <p:nvSpPr>
              <p:cNvPr id="11" name="Google Shape;1071;p35">
                <a:extLst>
                  <a:ext uri="{FF2B5EF4-FFF2-40B4-BE49-F238E27FC236}">
                    <a16:creationId xmlns:a16="http://schemas.microsoft.com/office/drawing/2014/main" id="{EF827882-1BE7-4C80-AF76-746A7674C69F}"/>
                  </a:ext>
                </a:extLst>
              </p:cNvPr>
              <p:cNvSpPr/>
              <p:nvPr/>
            </p:nvSpPr>
            <p:spPr>
              <a:xfrm>
                <a:off x="1910" y="7405"/>
                <a:ext cx="946" cy="944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5067" extrusionOk="0">
                    <a:moveTo>
                      <a:pt x="3003" y="297"/>
                    </a:moveTo>
                    <a:cubicBezTo>
                      <a:pt x="3031" y="297"/>
                      <a:pt x="3067" y="302"/>
                      <a:pt x="3103" y="338"/>
                    </a:cubicBezTo>
                    <a:lnTo>
                      <a:pt x="3529" y="754"/>
                    </a:lnTo>
                    <a:cubicBezTo>
                      <a:pt x="3569" y="804"/>
                      <a:pt x="3569" y="853"/>
                      <a:pt x="3569" y="893"/>
                    </a:cubicBezTo>
                    <a:lnTo>
                      <a:pt x="2974" y="893"/>
                    </a:lnTo>
                    <a:lnTo>
                      <a:pt x="2974" y="298"/>
                    </a:lnTo>
                    <a:cubicBezTo>
                      <a:pt x="2982" y="298"/>
                      <a:pt x="2992" y="297"/>
                      <a:pt x="3003" y="297"/>
                    </a:cubicBezTo>
                    <a:close/>
                    <a:moveTo>
                      <a:pt x="4629" y="1760"/>
                    </a:moveTo>
                    <a:cubicBezTo>
                      <a:pt x="4667" y="1760"/>
                      <a:pt x="4704" y="1775"/>
                      <a:pt x="4729" y="1805"/>
                    </a:cubicBezTo>
                    <a:cubicBezTo>
                      <a:pt x="4788" y="1864"/>
                      <a:pt x="4788" y="1954"/>
                      <a:pt x="4729" y="2014"/>
                    </a:cubicBezTo>
                    <a:lnTo>
                      <a:pt x="4580" y="2162"/>
                    </a:lnTo>
                    <a:lnTo>
                      <a:pt x="4372" y="1954"/>
                    </a:lnTo>
                    <a:lnTo>
                      <a:pt x="4521" y="1805"/>
                    </a:lnTo>
                    <a:cubicBezTo>
                      <a:pt x="4550" y="1775"/>
                      <a:pt x="4590" y="1760"/>
                      <a:pt x="4629" y="1760"/>
                    </a:cubicBezTo>
                    <a:close/>
                    <a:moveTo>
                      <a:pt x="4164" y="2162"/>
                    </a:moveTo>
                    <a:lnTo>
                      <a:pt x="4372" y="2380"/>
                    </a:lnTo>
                    <a:lnTo>
                      <a:pt x="3658" y="3094"/>
                    </a:lnTo>
                    <a:lnTo>
                      <a:pt x="3450" y="2886"/>
                    </a:lnTo>
                    <a:cubicBezTo>
                      <a:pt x="3559" y="2767"/>
                      <a:pt x="4054" y="2271"/>
                      <a:pt x="4164" y="2162"/>
                    </a:cubicBezTo>
                    <a:close/>
                    <a:moveTo>
                      <a:pt x="3232" y="3094"/>
                    </a:moveTo>
                    <a:lnTo>
                      <a:pt x="3450" y="3302"/>
                    </a:lnTo>
                    <a:lnTo>
                      <a:pt x="3361" y="3382"/>
                    </a:lnTo>
                    <a:lnTo>
                      <a:pt x="3054" y="3490"/>
                    </a:lnTo>
                    <a:lnTo>
                      <a:pt x="3153" y="3173"/>
                    </a:lnTo>
                    <a:lnTo>
                      <a:pt x="3232" y="3094"/>
                    </a:lnTo>
                    <a:close/>
                    <a:moveTo>
                      <a:pt x="2677" y="298"/>
                    </a:moveTo>
                    <a:lnTo>
                      <a:pt x="2677" y="1042"/>
                    </a:lnTo>
                    <a:cubicBezTo>
                      <a:pt x="2677" y="1121"/>
                      <a:pt x="2746" y="1190"/>
                      <a:pt x="2825" y="1190"/>
                    </a:cubicBezTo>
                    <a:lnTo>
                      <a:pt x="3569" y="1190"/>
                    </a:lnTo>
                    <a:lnTo>
                      <a:pt x="3569" y="2340"/>
                    </a:lnTo>
                    <a:lnTo>
                      <a:pt x="3133" y="2776"/>
                    </a:lnTo>
                    <a:lnTo>
                      <a:pt x="2924" y="2985"/>
                    </a:lnTo>
                    <a:cubicBezTo>
                      <a:pt x="2905" y="3005"/>
                      <a:pt x="2895" y="3025"/>
                      <a:pt x="2885" y="3045"/>
                    </a:cubicBezTo>
                    <a:lnTo>
                      <a:pt x="2677" y="3679"/>
                    </a:lnTo>
                    <a:cubicBezTo>
                      <a:pt x="2657" y="3728"/>
                      <a:pt x="2667" y="3788"/>
                      <a:pt x="2706" y="3827"/>
                    </a:cubicBezTo>
                    <a:cubicBezTo>
                      <a:pt x="2736" y="3857"/>
                      <a:pt x="2778" y="3871"/>
                      <a:pt x="2823" y="3871"/>
                    </a:cubicBezTo>
                    <a:cubicBezTo>
                      <a:pt x="2837" y="3871"/>
                      <a:pt x="2851" y="3869"/>
                      <a:pt x="2865" y="3867"/>
                    </a:cubicBezTo>
                    <a:lnTo>
                      <a:pt x="3490" y="3649"/>
                    </a:lnTo>
                    <a:cubicBezTo>
                      <a:pt x="3519" y="3649"/>
                      <a:pt x="3539" y="3629"/>
                      <a:pt x="3549" y="3620"/>
                    </a:cubicBezTo>
                    <a:lnTo>
                      <a:pt x="3569" y="3600"/>
                    </a:lnTo>
                    <a:lnTo>
                      <a:pt x="3569" y="4620"/>
                    </a:lnTo>
                    <a:cubicBezTo>
                      <a:pt x="3569" y="4700"/>
                      <a:pt x="3499" y="4769"/>
                      <a:pt x="3420" y="4769"/>
                    </a:cubicBezTo>
                    <a:lnTo>
                      <a:pt x="446" y="4769"/>
                    </a:lnTo>
                    <a:cubicBezTo>
                      <a:pt x="367" y="4769"/>
                      <a:pt x="298" y="4700"/>
                      <a:pt x="298" y="4620"/>
                    </a:cubicBezTo>
                    <a:lnTo>
                      <a:pt x="298" y="447"/>
                    </a:lnTo>
                    <a:cubicBezTo>
                      <a:pt x="298" y="358"/>
                      <a:pt x="367" y="298"/>
                      <a:pt x="446" y="298"/>
                    </a:cubicBezTo>
                    <a:close/>
                    <a:moveTo>
                      <a:pt x="446" y="1"/>
                    </a:moveTo>
                    <a:cubicBezTo>
                      <a:pt x="208" y="1"/>
                      <a:pt x="0" y="199"/>
                      <a:pt x="0" y="447"/>
                    </a:cubicBezTo>
                    <a:lnTo>
                      <a:pt x="0" y="4620"/>
                    </a:lnTo>
                    <a:cubicBezTo>
                      <a:pt x="0" y="4869"/>
                      <a:pt x="208" y="5067"/>
                      <a:pt x="446" y="5067"/>
                    </a:cubicBezTo>
                    <a:lnTo>
                      <a:pt x="3420" y="5067"/>
                    </a:lnTo>
                    <a:cubicBezTo>
                      <a:pt x="3668" y="5067"/>
                      <a:pt x="3866" y="4869"/>
                      <a:pt x="3866" y="4620"/>
                    </a:cubicBezTo>
                    <a:lnTo>
                      <a:pt x="3866" y="3302"/>
                    </a:lnTo>
                    <a:lnTo>
                      <a:pt x="4947" y="2221"/>
                    </a:lnTo>
                    <a:cubicBezTo>
                      <a:pt x="5026" y="2133"/>
                      <a:pt x="5076" y="2023"/>
                      <a:pt x="5076" y="1904"/>
                    </a:cubicBezTo>
                    <a:cubicBezTo>
                      <a:pt x="5076" y="1795"/>
                      <a:pt x="5026" y="1677"/>
                      <a:pt x="4947" y="1597"/>
                    </a:cubicBezTo>
                    <a:cubicBezTo>
                      <a:pt x="4857" y="1508"/>
                      <a:pt x="4743" y="1463"/>
                      <a:pt x="4629" y="1463"/>
                    </a:cubicBezTo>
                    <a:cubicBezTo>
                      <a:pt x="4515" y="1463"/>
                      <a:pt x="4401" y="1508"/>
                      <a:pt x="4312" y="1597"/>
                    </a:cubicBezTo>
                    <a:lnTo>
                      <a:pt x="3866" y="2043"/>
                    </a:lnTo>
                    <a:lnTo>
                      <a:pt x="3866" y="864"/>
                    </a:lnTo>
                    <a:cubicBezTo>
                      <a:pt x="3866" y="745"/>
                      <a:pt x="3817" y="635"/>
                      <a:pt x="3737" y="546"/>
                    </a:cubicBezTo>
                    <a:lnTo>
                      <a:pt x="3311" y="130"/>
                    </a:lnTo>
                    <a:cubicBezTo>
                      <a:pt x="3232" y="40"/>
                      <a:pt x="3123" y="1"/>
                      <a:pt x="30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  <p:sp>
            <p:nvSpPr>
              <p:cNvPr id="12" name="Google Shape;1072;p35">
                <a:extLst>
                  <a:ext uri="{FF2B5EF4-FFF2-40B4-BE49-F238E27FC236}">
                    <a16:creationId xmlns:a16="http://schemas.microsoft.com/office/drawing/2014/main" id="{09DEAEEF-D7A7-4126-99E4-350FDE00A738}"/>
                  </a:ext>
                </a:extLst>
              </p:cNvPr>
              <p:cNvSpPr/>
              <p:nvPr/>
            </p:nvSpPr>
            <p:spPr>
              <a:xfrm>
                <a:off x="2013" y="7682"/>
                <a:ext cx="4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299" extrusionOk="0">
                    <a:moveTo>
                      <a:pt x="148" y="1"/>
                    </a:moveTo>
                    <a:cubicBezTo>
                      <a:pt x="69" y="1"/>
                      <a:pt x="0" y="60"/>
                      <a:pt x="0" y="150"/>
                    </a:cubicBezTo>
                    <a:cubicBezTo>
                      <a:pt x="0" y="229"/>
                      <a:pt x="69" y="298"/>
                      <a:pt x="148" y="298"/>
                    </a:cubicBezTo>
                    <a:lnTo>
                      <a:pt x="2230" y="298"/>
                    </a:lnTo>
                    <a:cubicBezTo>
                      <a:pt x="2310" y="298"/>
                      <a:pt x="2379" y="229"/>
                      <a:pt x="2379" y="150"/>
                    </a:cubicBezTo>
                    <a:cubicBezTo>
                      <a:pt x="2379" y="60"/>
                      <a:pt x="2310" y="1"/>
                      <a:pt x="22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  <p:sp>
            <p:nvSpPr>
              <p:cNvPr id="13" name="Google Shape;1073;p35">
                <a:extLst>
                  <a:ext uri="{FF2B5EF4-FFF2-40B4-BE49-F238E27FC236}">
                    <a16:creationId xmlns:a16="http://schemas.microsoft.com/office/drawing/2014/main" id="{4055F859-9A93-4E1E-8931-9BD682203C13}"/>
                  </a:ext>
                </a:extLst>
              </p:cNvPr>
              <p:cNvSpPr/>
              <p:nvPr/>
            </p:nvSpPr>
            <p:spPr>
              <a:xfrm>
                <a:off x="2013" y="7792"/>
                <a:ext cx="33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98" extrusionOk="0">
                    <a:moveTo>
                      <a:pt x="148" y="0"/>
                    </a:moveTo>
                    <a:cubicBezTo>
                      <a:pt x="69" y="0"/>
                      <a:pt x="0" y="69"/>
                      <a:pt x="0" y="148"/>
                    </a:cubicBezTo>
                    <a:cubicBezTo>
                      <a:pt x="0" y="238"/>
                      <a:pt x="69" y="297"/>
                      <a:pt x="148" y="297"/>
                    </a:cubicBezTo>
                    <a:lnTo>
                      <a:pt x="1635" y="297"/>
                    </a:lnTo>
                    <a:cubicBezTo>
                      <a:pt x="1715" y="297"/>
                      <a:pt x="1785" y="238"/>
                      <a:pt x="1785" y="148"/>
                    </a:cubicBezTo>
                    <a:cubicBezTo>
                      <a:pt x="1785" y="69"/>
                      <a:pt x="1715" y="0"/>
                      <a:pt x="16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  <p:sp>
            <p:nvSpPr>
              <p:cNvPr id="14" name="Google Shape;1074;p35">
                <a:extLst>
                  <a:ext uri="{FF2B5EF4-FFF2-40B4-BE49-F238E27FC236}">
                    <a16:creationId xmlns:a16="http://schemas.microsoft.com/office/drawing/2014/main" id="{2577E40E-57E6-47A6-8869-91EC2A089450}"/>
                  </a:ext>
                </a:extLst>
              </p:cNvPr>
              <p:cNvSpPr/>
              <p:nvPr/>
            </p:nvSpPr>
            <p:spPr>
              <a:xfrm>
                <a:off x="2013" y="7902"/>
                <a:ext cx="33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99" extrusionOk="0">
                    <a:moveTo>
                      <a:pt x="148" y="1"/>
                    </a:moveTo>
                    <a:cubicBezTo>
                      <a:pt x="69" y="1"/>
                      <a:pt x="0" y="70"/>
                      <a:pt x="0" y="149"/>
                    </a:cubicBezTo>
                    <a:cubicBezTo>
                      <a:pt x="0" y="239"/>
                      <a:pt x="69" y="298"/>
                      <a:pt x="148" y="298"/>
                    </a:cubicBezTo>
                    <a:lnTo>
                      <a:pt x="1635" y="298"/>
                    </a:lnTo>
                    <a:cubicBezTo>
                      <a:pt x="1715" y="298"/>
                      <a:pt x="1785" y="239"/>
                      <a:pt x="1785" y="149"/>
                    </a:cubicBezTo>
                    <a:cubicBezTo>
                      <a:pt x="1785" y="70"/>
                      <a:pt x="1715" y="1"/>
                      <a:pt x="16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  <p:sp>
            <p:nvSpPr>
              <p:cNvPr id="15" name="Google Shape;1075;p35">
                <a:extLst>
                  <a:ext uri="{FF2B5EF4-FFF2-40B4-BE49-F238E27FC236}">
                    <a16:creationId xmlns:a16="http://schemas.microsoft.com/office/drawing/2014/main" id="{4623CC80-77D4-4C47-96D5-2705B9023835}"/>
                  </a:ext>
                </a:extLst>
              </p:cNvPr>
              <p:cNvSpPr/>
              <p:nvPr/>
            </p:nvSpPr>
            <p:spPr>
              <a:xfrm>
                <a:off x="2013" y="8013"/>
                <a:ext cx="33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99" extrusionOk="0">
                    <a:moveTo>
                      <a:pt x="148" y="1"/>
                    </a:moveTo>
                    <a:cubicBezTo>
                      <a:pt x="69" y="1"/>
                      <a:pt x="0" y="70"/>
                      <a:pt x="0" y="149"/>
                    </a:cubicBezTo>
                    <a:cubicBezTo>
                      <a:pt x="0" y="239"/>
                      <a:pt x="69" y="298"/>
                      <a:pt x="148" y="298"/>
                    </a:cubicBezTo>
                    <a:lnTo>
                      <a:pt x="1635" y="298"/>
                    </a:lnTo>
                    <a:cubicBezTo>
                      <a:pt x="1715" y="298"/>
                      <a:pt x="1785" y="239"/>
                      <a:pt x="1785" y="149"/>
                    </a:cubicBezTo>
                    <a:cubicBezTo>
                      <a:pt x="1785" y="70"/>
                      <a:pt x="1715" y="1"/>
                      <a:pt x="16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  <p:sp>
            <p:nvSpPr>
              <p:cNvPr id="16" name="Google Shape;1076;p35">
                <a:extLst>
                  <a:ext uri="{FF2B5EF4-FFF2-40B4-BE49-F238E27FC236}">
                    <a16:creationId xmlns:a16="http://schemas.microsoft.com/office/drawing/2014/main" id="{3D43630D-96FD-40E9-A700-8A315381BCB7}"/>
                  </a:ext>
                </a:extLst>
              </p:cNvPr>
              <p:cNvSpPr/>
              <p:nvPr/>
            </p:nvSpPr>
            <p:spPr>
              <a:xfrm>
                <a:off x="2234" y="8183"/>
                <a:ext cx="222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299" extrusionOk="0">
                    <a:moveTo>
                      <a:pt x="149" y="1"/>
                    </a:moveTo>
                    <a:cubicBezTo>
                      <a:pt x="70" y="1"/>
                      <a:pt x="1" y="70"/>
                      <a:pt x="1" y="149"/>
                    </a:cubicBezTo>
                    <a:cubicBezTo>
                      <a:pt x="1" y="239"/>
                      <a:pt x="70" y="298"/>
                      <a:pt x="149" y="298"/>
                    </a:cubicBezTo>
                    <a:lnTo>
                      <a:pt x="1041" y="298"/>
                    </a:lnTo>
                    <a:cubicBezTo>
                      <a:pt x="1121" y="298"/>
                      <a:pt x="1190" y="239"/>
                      <a:pt x="1190" y="149"/>
                    </a:cubicBezTo>
                    <a:cubicBezTo>
                      <a:pt x="1190" y="70"/>
                      <a:pt x="1121" y="1"/>
                      <a:pt x="10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</p:grpSp>
        <p:sp>
          <p:nvSpPr>
            <p:cNvPr id="6" name="Google Shape;811;p31">
              <a:extLst>
                <a:ext uri="{FF2B5EF4-FFF2-40B4-BE49-F238E27FC236}">
                  <a16:creationId xmlns:a16="http://schemas.microsoft.com/office/drawing/2014/main" id="{A8328BD3-D27D-47C7-9473-113E19F39A6A}"/>
                </a:ext>
              </a:extLst>
            </p:cNvPr>
            <p:cNvSpPr/>
            <p:nvPr/>
          </p:nvSpPr>
          <p:spPr>
            <a:xfrm>
              <a:off x="9480" y="5543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4581" h="4581" extrusionOk="0">
                  <a:moveTo>
                    <a:pt x="1728" y="348"/>
                  </a:moveTo>
                  <a:lnTo>
                    <a:pt x="1728" y="348"/>
                  </a:lnTo>
                  <a:cubicBezTo>
                    <a:pt x="1656" y="430"/>
                    <a:pt x="1585" y="532"/>
                    <a:pt x="1513" y="634"/>
                  </a:cubicBezTo>
                  <a:cubicBezTo>
                    <a:pt x="1432" y="777"/>
                    <a:pt x="1360" y="921"/>
                    <a:pt x="1298" y="1074"/>
                  </a:cubicBezTo>
                  <a:lnTo>
                    <a:pt x="685" y="1074"/>
                  </a:lnTo>
                  <a:cubicBezTo>
                    <a:pt x="736" y="1002"/>
                    <a:pt x="798" y="930"/>
                    <a:pt x="869" y="859"/>
                  </a:cubicBezTo>
                  <a:cubicBezTo>
                    <a:pt x="1104" y="614"/>
                    <a:pt x="1400" y="450"/>
                    <a:pt x="1728" y="348"/>
                  </a:cubicBezTo>
                  <a:close/>
                  <a:moveTo>
                    <a:pt x="2157" y="328"/>
                  </a:moveTo>
                  <a:lnTo>
                    <a:pt x="2157" y="1074"/>
                  </a:lnTo>
                  <a:lnTo>
                    <a:pt x="1595" y="1074"/>
                  </a:lnTo>
                  <a:cubicBezTo>
                    <a:pt x="1636" y="971"/>
                    <a:pt x="1687" y="869"/>
                    <a:pt x="1748" y="777"/>
                  </a:cubicBezTo>
                  <a:cubicBezTo>
                    <a:pt x="1891" y="553"/>
                    <a:pt x="2045" y="399"/>
                    <a:pt x="2157" y="328"/>
                  </a:cubicBezTo>
                  <a:close/>
                  <a:moveTo>
                    <a:pt x="2434" y="328"/>
                  </a:moveTo>
                  <a:cubicBezTo>
                    <a:pt x="2546" y="399"/>
                    <a:pt x="2699" y="553"/>
                    <a:pt x="2842" y="777"/>
                  </a:cubicBezTo>
                  <a:cubicBezTo>
                    <a:pt x="2893" y="869"/>
                    <a:pt x="2945" y="971"/>
                    <a:pt x="2995" y="1074"/>
                  </a:cubicBezTo>
                  <a:lnTo>
                    <a:pt x="2434" y="1074"/>
                  </a:lnTo>
                  <a:lnTo>
                    <a:pt x="2434" y="328"/>
                  </a:lnTo>
                  <a:close/>
                  <a:moveTo>
                    <a:pt x="2863" y="348"/>
                  </a:moveTo>
                  <a:lnTo>
                    <a:pt x="2863" y="348"/>
                  </a:lnTo>
                  <a:cubicBezTo>
                    <a:pt x="3179" y="450"/>
                    <a:pt x="3476" y="614"/>
                    <a:pt x="3722" y="859"/>
                  </a:cubicBezTo>
                  <a:cubicBezTo>
                    <a:pt x="3793" y="930"/>
                    <a:pt x="3854" y="1002"/>
                    <a:pt x="3906" y="1074"/>
                  </a:cubicBezTo>
                  <a:lnTo>
                    <a:pt x="3282" y="1074"/>
                  </a:lnTo>
                  <a:cubicBezTo>
                    <a:pt x="3231" y="921"/>
                    <a:pt x="3149" y="777"/>
                    <a:pt x="3067" y="634"/>
                  </a:cubicBezTo>
                  <a:cubicBezTo>
                    <a:pt x="3006" y="532"/>
                    <a:pt x="2934" y="430"/>
                    <a:pt x="2863" y="348"/>
                  </a:cubicBezTo>
                  <a:close/>
                  <a:moveTo>
                    <a:pt x="1207" y="1350"/>
                  </a:moveTo>
                  <a:cubicBezTo>
                    <a:pt x="1135" y="1605"/>
                    <a:pt x="1094" y="1871"/>
                    <a:pt x="1084" y="2157"/>
                  </a:cubicBezTo>
                  <a:lnTo>
                    <a:pt x="276" y="2157"/>
                  </a:lnTo>
                  <a:cubicBezTo>
                    <a:pt x="296" y="1871"/>
                    <a:pt x="378" y="1595"/>
                    <a:pt x="511" y="1350"/>
                  </a:cubicBezTo>
                  <a:close/>
                  <a:moveTo>
                    <a:pt x="2157" y="1350"/>
                  </a:moveTo>
                  <a:lnTo>
                    <a:pt x="2157" y="2157"/>
                  </a:lnTo>
                  <a:lnTo>
                    <a:pt x="1350" y="2157"/>
                  </a:lnTo>
                  <a:cubicBezTo>
                    <a:pt x="1370" y="1871"/>
                    <a:pt x="1411" y="1595"/>
                    <a:pt x="1493" y="1350"/>
                  </a:cubicBezTo>
                  <a:close/>
                  <a:moveTo>
                    <a:pt x="3098" y="1350"/>
                  </a:moveTo>
                  <a:cubicBezTo>
                    <a:pt x="3170" y="1595"/>
                    <a:pt x="3220" y="1871"/>
                    <a:pt x="3231" y="2157"/>
                  </a:cubicBezTo>
                  <a:lnTo>
                    <a:pt x="2434" y="2157"/>
                  </a:lnTo>
                  <a:lnTo>
                    <a:pt x="2434" y="1350"/>
                  </a:lnTo>
                  <a:close/>
                  <a:moveTo>
                    <a:pt x="4079" y="1350"/>
                  </a:moveTo>
                  <a:cubicBezTo>
                    <a:pt x="4212" y="1595"/>
                    <a:pt x="4294" y="1871"/>
                    <a:pt x="4304" y="2157"/>
                  </a:cubicBezTo>
                  <a:lnTo>
                    <a:pt x="3507" y="2157"/>
                  </a:lnTo>
                  <a:cubicBezTo>
                    <a:pt x="3497" y="1871"/>
                    <a:pt x="3456" y="1605"/>
                    <a:pt x="3374" y="1350"/>
                  </a:cubicBezTo>
                  <a:close/>
                  <a:moveTo>
                    <a:pt x="1084" y="2423"/>
                  </a:moveTo>
                  <a:cubicBezTo>
                    <a:pt x="1094" y="2700"/>
                    <a:pt x="1135" y="2975"/>
                    <a:pt x="1207" y="3231"/>
                  </a:cubicBezTo>
                  <a:lnTo>
                    <a:pt x="511" y="3231"/>
                  </a:lnTo>
                  <a:cubicBezTo>
                    <a:pt x="378" y="2986"/>
                    <a:pt x="296" y="2709"/>
                    <a:pt x="276" y="2423"/>
                  </a:cubicBezTo>
                  <a:close/>
                  <a:moveTo>
                    <a:pt x="2157" y="2423"/>
                  </a:moveTo>
                  <a:lnTo>
                    <a:pt x="2157" y="3231"/>
                  </a:lnTo>
                  <a:lnTo>
                    <a:pt x="1493" y="3231"/>
                  </a:lnTo>
                  <a:cubicBezTo>
                    <a:pt x="1411" y="2975"/>
                    <a:pt x="1370" y="2709"/>
                    <a:pt x="1350" y="2423"/>
                  </a:cubicBezTo>
                  <a:close/>
                  <a:moveTo>
                    <a:pt x="3231" y="2423"/>
                  </a:moveTo>
                  <a:cubicBezTo>
                    <a:pt x="3220" y="2709"/>
                    <a:pt x="3170" y="2975"/>
                    <a:pt x="3098" y="3231"/>
                  </a:cubicBezTo>
                  <a:lnTo>
                    <a:pt x="2434" y="3231"/>
                  </a:lnTo>
                  <a:lnTo>
                    <a:pt x="2434" y="2423"/>
                  </a:lnTo>
                  <a:close/>
                  <a:moveTo>
                    <a:pt x="4304" y="2423"/>
                  </a:moveTo>
                  <a:cubicBezTo>
                    <a:pt x="4294" y="2709"/>
                    <a:pt x="4212" y="2986"/>
                    <a:pt x="4079" y="3231"/>
                  </a:cubicBezTo>
                  <a:lnTo>
                    <a:pt x="3374" y="3231"/>
                  </a:lnTo>
                  <a:cubicBezTo>
                    <a:pt x="3456" y="2975"/>
                    <a:pt x="3497" y="2700"/>
                    <a:pt x="3507" y="2423"/>
                  </a:cubicBezTo>
                  <a:close/>
                  <a:moveTo>
                    <a:pt x="1298" y="3507"/>
                  </a:moveTo>
                  <a:cubicBezTo>
                    <a:pt x="1360" y="3661"/>
                    <a:pt x="1432" y="3804"/>
                    <a:pt x="1513" y="3947"/>
                  </a:cubicBezTo>
                  <a:cubicBezTo>
                    <a:pt x="1585" y="4049"/>
                    <a:pt x="1656" y="4141"/>
                    <a:pt x="1728" y="4233"/>
                  </a:cubicBezTo>
                  <a:cubicBezTo>
                    <a:pt x="1400" y="4131"/>
                    <a:pt x="1104" y="3957"/>
                    <a:pt x="869" y="3722"/>
                  </a:cubicBezTo>
                  <a:cubicBezTo>
                    <a:pt x="798" y="3650"/>
                    <a:pt x="736" y="3579"/>
                    <a:pt x="685" y="3507"/>
                  </a:cubicBezTo>
                  <a:close/>
                  <a:moveTo>
                    <a:pt x="3906" y="3507"/>
                  </a:moveTo>
                  <a:cubicBezTo>
                    <a:pt x="3854" y="3579"/>
                    <a:pt x="3793" y="3650"/>
                    <a:pt x="3722" y="3722"/>
                  </a:cubicBezTo>
                  <a:cubicBezTo>
                    <a:pt x="3476" y="3957"/>
                    <a:pt x="3179" y="4131"/>
                    <a:pt x="2863" y="4233"/>
                  </a:cubicBezTo>
                  <a:cubicBezTo>
                    <a:pt x="2934" y="4141"/>
                    <a:pt x="3006" y="4049"/>
                    <a:pt x="3067" y="3947"/>
                  </a:cubicBezTo>
                  <a:cubicBezTo>
                    <a:pt x="3149" y="3804"/>
                    <a:pt x="3231" y="3661"/>
                    <a:pt x="3282" y="3507"/>
                  </a:cubicBezTo>
                  <a:close/>
                  <a:moveTo>
                    <a:pt x="2157" y="3507"/>
                  </a:moveTo>
                  <a:lnTo>
                    <a:pt x="2157" y="4254"/>
                  </a:lnTo>
                  <a:cubicBezTo>
                    <a:pt x="2045" y="4182"/>
                    <a:pt x="1891" y="4029"/>
                    <a:pt x="1748" y="3804"/>
                  </a:cubicBezTo>
                  <a:cubicBezTo>
                    <a:pt x="1687" y="3711"/>
                    <a:pt x="1636" y="3609"/>
                    <a:pt x="1595" y="3507"/>
                  </a:cubicBezTo>
                  <a:close/>
                  <a:moveTo>
                    <a:pt x="2995" y="3507"/>
                  </a:moveTo>
                  <a:cubicBezTo>
                    <a:pt x="2945" y="3609"/>
                    <a:pt x="2893" y="3711"/>
                    <a:pt x="2842" y="3804"/>
                  </a:cubicBezTo>
                  <a:cubicBezTo>
                    <a:pt x="2699" y="4029"/>
                    <a:pt x="2546" y="4182"/>
                    <a:pt x="2434" y="4254"/>
                  </a:cubicBezTo>
                  <a:lnTo>
                    <a:pt x="2434" y="3507"/>
                  </a:lnTo>
                  <a:close/>
                  <a:moveTo>
                    <a:pt x="2259" y="0"/>
                  </a:moveTo>
                  <a:cubicBezTo>
                    <a:pt x="1666" y="10"/>
                    <a:pt x="1094" y="246"/>
                    <a:pt x="675" y="665"/>
                  </a:cubicBezTo>
                  <a:cubicBezTo>
                    <a:pt x="235" y="1105"/>
                    <a:pt x="0" y="1677"/>
                    <a:pt x="0" y="2291"/>
                  </a:cubicBezTo>
                  <a:cubicBezTo>
                    <a:pt x="0" y="2904"/>
                    <a:pt x="235" y="3477"/>
                    <a:pt x="675" y="3906"/>
                  </a:cubicBezTo>
                  <a:cubicBezTo>
                    <a:pt x="1094" y="4335"/>
                    <a:pt x="1666" y="4570"/>
                    <a:pt x="2259" y="4581"/>
                  </a:cubicBezTo>
                  <a:lnTo>
                    <a:pt x="2321" y="4581"/>
                  </a:lnTo>
                  <a:cubicBezTo>
                    <a:pt x="2924" y="4570"/>
                    <a:pt x="3486" y="4335"/>
                    <a:pt x="3916" y="3906"/>
                  </a:cubicBezTo>
                  <a:cubicBezTo>
                    <a:pt x="4345" y="3477"/>
                    <a:pt x="4581" y="2904"/>
                    <a:pt x="4581" y="2291"/>
                  </a:cubicBezTo>
                  <a:cubicBezTo>
                    <a:pt x="4581" y="1677"/>
                    <a:pt x="4345" y="1105"/>
                    <a:pt x="3916" y="665"/>
                  </a:cubicBezTo>
                  <a:cubicBezTo>
                    <a:pt x="3486" y="246"/>
                    <a:pt x="2924" y="10"/>
                    <a:pt x="2321" y="0"/>
                  </a:cubicBezTo>
                  <a:close/>
                </a:path>
              </a:pathLst>
            </a:custGeom>
            <a:solidFill>
              <a:srgbClr val="567E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Arial"/>
                <a:ea typeface="微软雅黑"/>
                <a:cs typeface="Arial" panose="020B0604020202020204"/>
                <a:sym typeface="Arial"/>
              </a:endParaRPr>
            </a:p>
          </p:txBody>
        </p:sp>
        <p:sp>
          <p:nvSpPr>
            <p:cNvPr id="7" name="Google Shape;815;p31">
              <a:extLst>
                <a:ext uri="{FF2B5EF4-FFF2-40B4-BE49-F238E27FC236}">
                  <a16:creationId xmlns:a16="http://schemas.microsoft.com/office/drawing/2014/main" id="{A3782458-0EFF-4EBC-87A5-A2BA246AC51E}"/>
                </a:ext>
              </a:extLst>
            </p:cNvPr>
            <p:cNvSpPr/>
            <p:nvPr/>
          </p:nvSpPr>
          <p:spPr>
            <a:xfrm>
              <a:off x="9516" y="6727"/>
              <a:ext cx="516" cy="401"/>
            </a:xfrm>
            <a:custGeom>
              <a:avLst/>
              <a:gdLst/>
              <a:ahLst/>
              <a:cxnLst/>
              <a:rect l="l" t="t" r="r" b="b"/>
              <a:pathLst>
                <a:path w="4591" h="4592" extrusionOk="0">
                  <a:moveTo>
                    <a:pt x="1441" y="634"/>
                  </a:moveTo>
                  <a:lnTo>
                    <a:pt x="1441" y="2342"/>
                  </a:lnTo>
                  <a:lnTo>
                    <a:pt x="808" y="2342"/>
                  </a:lnTo>
                  <a:lnTo>
                    <a:pt x="808" y="634"/>
                  </a:lnTo>
                  <a:close/>
                  <a:moveTo>
                    <a:pt x="2873" y="1207"/>
                  </a:moveTo>
                  <a:lnTo>
                    <a:pt x="2873" y="2618"/>
                  </a:lnTo>
                  <a:lnTo>
                    <a:pt x="2239" y="2618"/>
                  </a:lnTo>
                  <a:lnTo>
                    <a:pt x="2239" y="1207"/>
                  </a:lnTo>
                  <a:close/>
                  <a:moveTo>
                    <a:pt x="4315" y="1769"/>
                  </a:moveTo>
                  <a:lnTo>
                    <a:pt x="4315" y="2904"/>
                  </a:lnTo>
                  <a:lnTo>
                    <a:pt x="3681" y="2904"/>
                  </a:lnTo>
                  <a:lnTo>
                    <a:pt x="3681" y="1769"/>
                  </a:lnTo>
                  <a:close/>
                  <a:moveTo>
                    <a:pt x="1441" y="2608"/>
                  </a:moveTo>
                  <a:lnTo>
                    <a:pt x="1441" y="4315"/>
                  </a:lnTo>
                  <a:lnTo>
                    <a:pt x="808" y="4315"/>
                  </a:lnTo>
                  <a:lnTo>
                    <a:pt x="808" y="2608"/>
                  </a:lnTo>
                  <a:close/>
                  <a:moveTo>
                    <a:pt x="2873" y="2894"/>
                  </a:moveTo>
                  <a:lnTo>
                    <a:pt x="2873" y="4315"/>
                  </a:lnTo>
                  <a:lnTo>
                    <a:pt x="2239" y="4315"/>
                  </a:lnTo>
                  <a:lnTo>
                    <a:pt x="2239" y="2894"/>
                  </a:lnTo>
                  <a:close/>
                  <a:moveTo>
                    <a:pt x="4315" y="3180"/>
                  </a:moveTo>
                  <a:lnTo>
                    <a:pt x="4315" y="4315"/>
                  </a:lnTo>
                  <a:lnTo>
                    <a:pt x="3681" y="4315"/>
                  </a:lnTo>
                  <a:lnTo>
                    <a:pt x="3681" y="3180"/>
                  </a:lnTo>
                  <a:close/>
                  <a:moveTo>
                    <a:pt x="0" y="0"/>
                  </a:moveTo>
                  <a:lnTo>
                    <a:pt x="0" y="4591"/>
                  </a:lnTo>
                  <a:lnTo>
                    <a:pt x="4590" y="4591"/>
                  </a:lnTo>
                  <a:lnTo>
                    <a:pt x="4590" y="4315"/>
                  </a:lnTo>
                  <a:lnTo>
                    <a:pt x="4590" y="3180"/>
                  </a:lnTo>
                  <a:lnTo>
                    <a:pt x="4590" y="2904"/>
                  </a:lnTo>
                  <a:lnTo>
                    <a:pt x="4590" y="1504"/>
                  </a:lnTo>
                  <a:lnTo>
                    <a:pt x="3404" y="1504"/>
                  </a:lnTo>
                  <a:lnTo>
                    <a:pt x="3404" y="2904"/>
                  </a:lnTo>
                  <a:lnTo>
                    <a:pt x="3404" y="3180"/>
                  </a:lnTo>
                  <a:lnTo>
                    <a:pt x="3404" y="4315"/>
                  </a:lnTo>
                  <a:lnTo>
                    <a:pt x="3149" y="4315"/>
                  </a:lnTo>
                  <a:lnTo>
                    <a:pt x="3149" y="2894"/>
                  </a:lnTo>
                  <a:lnTo>
                    <a:pt x="3149" y="2618"/>
                  </a:lnTo>
                  <a:lnTo>
                    <a:pt x="3149" y="931"/>
                  </a:lnTo>
                  <a:lnTo>
                    <a:pt x="1973" y="931"/>
                  </a:lnTo>
                  <a:lnTo>
                    <a:pt x="1973" y="2618"/>
                  </a:lnTo>
                  <a:lnTo>
                    <a:pt x="1973" y="2894"/>
                  </a:lnTo>
                  <a:lnTo>
                    <a:pt x="1973" y="4315"/>
                  </a:lnTo>
                  <a:lnTo>
                    <a:pt x="1707" y="4315"/>
                  </a:lnTo>
                  <a:lnTo>
                    <a:pt x="1707" y="2608"/>
                  </a:lnTo>
                  <a:lnTo>
                    <a:pt x="1707" y="2342"/>
                  </a:lnTo>
                  <a:lnTo>
                    <a:pt x="1707" y="368"/>
                  </a:lnTo>
                  <a:lnTo>
                    <a:pt x="532" y="368"/>
                  </a:lnTo>
                  <a:lnTo>
                    <a:pt x="532" y="2342"/>
                  </a:lnTo>
                  <a:lnTo>
                    <a:pt x="532" y="2608"/>
                  </a:lnTo>
                  <a:lnTo>
                    <a:pt x="532" y="4315"/>
                  </a:lnTo>
                  <a:lnTo>
                    <a:pt x="276" y="431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C67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Arial"/>
                <a:ea typeface="微软雅黑"/>
                <a:cs typeface="Arial" panose="020B0604020202020204"/>
                <a:sym typeface="Arial"/>
              </a:endParaRPr>
            </a:p>
          </p:txBody>
        </p:sp>
        <p:sp>
          <p:nvSpPr>
            <p:cNvPr id="8" name="图标">
              <a:extLst>
                <a:ext uri="{FF2B5EF4-FFF2-40B4-BE49-F238E27FC236}">
                  <a16:creationId xmlns:a16="http://schemas.microsoft.com/office/drawing/2014/main" id="{F7BA39E3-3C3B-4816-82B3-3A59DACBA7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94" y="6683"/>
              <a:ext cx="584" cy="476"/>
            </a:xfrm>
            <a:custGeom>
              <a:avLst/>
              <a:gdLst>
                <a:gd name="connsiteX0" fmla="*/ 165033 w 609243"/>
                <a:gd name="connsiteY0" fmla="*/ 400904 h 496315"/>
                <a:gd name="connsiteX1" fmla="*/ 303783 w 609243"/>
                <a:gd name="connsiteY1" fmla="*/ 460951 h 496315"/>
                <a:gd name="connsiteX2" fmla="*/ 600145 w 609243"/>
                <a:gd name="connsiteY2" fmla="*/ 431016 h 496315"/>
                <a:gd name="connsiteX3" fmla="*/ 585911 w 609243"/>
                <a:gd name="connsiteY3" fmla="*/ 453751 h 496315"/>
                <a:gd name="connsiteX4" fmla="*/ 316310 w 609243"/>
                <a:gd name="connsiteY4" fmla="*/ 490033 h 496315"/>
                <a:gd name="connsiteX5" fmla="*/ 303783 w 609243"/>
                <a:gd name="connsiteY5" fmla="*/ 496285 h 496315"/>
                <a:gd name="connsiteX6" fmla="*/ 291257 w 609243"/>
                <a:gd name="connsiteY6" fmla="*/ 490033 h 496315"/>
                <a:gd name="connsiteX7" fmla="*/ 21751 w 609243"/>
                <a:gd name="connsiteY7" fmla="*/ 453751 h 496315"/>
                <a:gd name="connsiteX8" fmla="*/ 7422 w 609243"/>
                <a:gd name="connsiteY8" fmla="*/ 431016 h 496315"/>
                <a:gd name="connsiteX9" fmla="*/ 165033 w 609243"/>
                <a:gd name="connsiteY9" fmla="*/ 400904 h 496315"/>
                <a:gd name="connsiteX10" fmla="*/ 155189 w 609243"/>
                <a:gd name="connsiteY10" fmla="*/ 275778 h 496315"/>
                <a:gd name="connsiteX11" fmla="*/ 259126 w 609243"/>
                <a:gd name="connsiteY11" fmla="*/ 295874 h 496315"/>
                <a:gd name="connsiteX12" fmla="*/ 249162 w 609243"/>
                <a:gd name="connsiteY12" fmla="*/ 312936 h 496315"/>
                <a:gd name="connsiteX13" fmla="*/ 65059 w 609243"/>
                <a:gd name="connsiteY13" fmla="*/ 331041 h 496315"/>
                <a:gd name="connsiteX14" fmla="*/ 55095 w 609243"/>
                <a:gd name="connsiteY14" fmla="*/ 313979 h 496315"/>
                <a:gd name="connsiteX15" fmla="*/ 155189 w 609243"/>
                <a:gd name="connsiteY15" fmla="*/ 275778 h 496315"/>
                <a:gd name="connsiteX16" fmla="*/ 443849 w 609243"/>
                <a:gd name="connsiteY16" fmla="*/ 275552 h 496315"/>
                <a:gd name="connsiteX17" fmla="*/ 546751 w 609243"/>
                <a:gd name="connsiteY17" fmla="*/ 305255 h 496315"/>
                <a:gd name="connsiteX18" fmla="*/ 538211 w 609243"/>
                <a:gd name="connsiteY18" fmla="*/ 323074 h 496315"/>
                <a:gd name="connsiteX19" fmla="*/ 353260 w 609243"/>
                <a:gd name="connsiteY19" fmla="*/ 320420 h 496315"/>
                <a:gd name="connsiteX20" fmla="*/ 341872 w 609243"/>
                <a:gd name="connsiteY20" fmla="*/ 304212 h 496315"/>
                <a:gd name="connsiteX21" fmla="*/ 443849 w 609243"/>
                <a:gd name="connsiteY21" fmla="*/ 275552 h 496315"/>
                <a:gd name="connsiteX22" fmla="*/ 155189 w 609243"/>
                <a:gd name="connsiteY22" fmla="*/ 229830 h 496315"/>
                <a:gd name="connsiteX23" fmla="*/ 259126 w 609243"/>
                <a:gd name="connsiteY23" fmla="*/ 249914 h 496315"/>
                <a:gd name="connsiteX24" fmla="*/ 249162 w 609243"/>
                <a:gd name="connsiteY24" fmla="*/ 266966 h 496315"/>
                <a:gd name="connsiteX25" fmla="*/ 65059 w 609243"/>
                <a:gd name="connsiteY25" fmla="*/ 284966 h 496315"/>
                <a:gd name="connsiteX26" fmla="*/ 55095 w 609243"/>
                <a:gd name="connsiteY26" fmla="*/ 268008 h 496315"/>
                <a:gd name="connsiteX27" fmla="*/ 155189 w 609243"/>
                <a:gd name="connsiteY27" fmla="*/ 229830 h 496315"/>
                <a:gd name="connsiteX28" fmla="*/ 439981 w 609243"/>
                <a:gd name="connsiteY28" fmla="*/ 229743 h 496315"/>
                <a:gd name="connsiteX29" fmla="*/ 542897 w 609243"/>
                <a:gd name="connsiteY29" fmla="*/ 259481 h 496315"/>
                <a:gd name="connsiteX30" fmla="*/ 534359 w 609243"/>
                <a:gd name="connsiteY30" fmla="*/ 277206 h 496315"/>
                <a:gd name="connsiteX31" fmla="*/ 349445 w 609243"/>
                <a:gd name="connsiteY31" fmla="*/ 274552 h 496315"/>
                <a:gd name="connsiteX32" fmla="*/ 338060 w 609243"/>
                <a:gd name="connsiteY32" fmla="*/ 258438 h 496315"/>
                <a:gd name="connsiteX33" fmla="*/ 439981 w 609243"/>
                <a:gd name="connsiteY33" fmla="*/ 229743 h 496315"/>
                <a:gd name="connsiteX34" fmla="*/ 436157 w 609243"/>
                <a:gd name="connsiteY34" fmla="*/ 183933 h 496315"/>
                <a:gd name="connsiteX35" fmla="*/ 539058 w 609243"/>
                <a:gd name="connsiteY35" fmla="*/ 213639 h 496315"/>
                <a:gd name="connsiteX36" fmla="*/ 530612 w 609243"/>
                <a:gd name="connsiteY36" fmla="*/ 231439 h 496315"/>
                <a:gd name="connsiteX37" fmla="*/ 345546 w 609243"/>
                <a:gd name="connsiteY37" fmla="*/ 228694 h 496315"/>
                <a:gd name="connsiteX38" fmla="*/ 334252 w 609243"/>
                <a:gd name="connsiteY38" fmla="*/ 212598 h 496315"/>
                <a:gd name="connsiteX39" fmla="*/ 436157 w 609243"/>
                <a:gd name="connsiteY39" fmla="*/ 183933 h 496315"/>
                <a:gd name="connsiteX40" fmla="*/ 155189 w 609243"/>
                <a:gd name="connsiteY40" fmla="*/ 183880 h 496315"/>
                <a:gd name="connsiteX41" fmla="*/ 259126 w 609243"/>
                <a:gd name="connsiteY41" fmla="*/ 203976 h 496315"/>
                <a:gd name="connsiteX42" fmla="*/ 249162 w 609243"/>
                <a:gd name="connsiteY42" fmla="*/ 220933 h 496315"/>
                <a:gd name="connsiteX43" fmla="*/ 65059 w 609243"/>
                <a:gd name="connsiteY43" fmla="*/ 239028 h 496315"/>
                <a:gd name="connsiteX44" fmla="*/ 55095 w 609243"/>
                <a:gd name="connsiteY44" fmla="*/ 221975 h 496315"/>
                <a:gd name="connsiteX45" fmla="*/ 155189 w 609243"/>
                <a:gd name="connsiteY45" fmla="*/ 183880 h 496315"/>
                <a:gd name="connsiteX46" fmla="*/ 439981 w 609243"/>
                <a:gd name="connsiteY46" fmla="*/ 137783 h 496315"/>
                <a:gd name="connsiteX47" fmla="*/ 542897 w 609243"/>
                <a:gd name="connsiteY47" fmla="*/ 167489 h 496315"/>
                <a:gd name="connsiteX48" fmla="*/ 534359 w 609243"/>
                <a:gd name="connsiteY48" fmla="*/ 185289 h 496315"/>
                <a:gd name="connsiteX49" fmla="*/ 349445 w 609243"/>
                <a:gd name="connsiteY49" fmla="*/ 182544 h 496315"/>
                <a:gd name="connsiteX50" fmla="*/ 338060 w 609243"/>
                <a:gd name="connsiteY50" fmla="*/ 166448 h 496315"/>
                <a:gd name="connsiteX51" fmla="*/ 439981 w 609243"/>
                <a:gd name="connsiteY51" fmla="*/ 137783 h 496315"/>
                <a:gd name="connsiteX52" fmla="*/ 209117 w 609243"/>
                <a:gd name="connsiteY52" fmla="*/ 125922 h 496315"/>
                <a:gd name="connsiteX53" fmla="*/ 249230 w 609243"/>
                <a:gd name="connsiteY53" fmla="*/ 141507 h 496315"/>
                <a:gd name="connsiteX54" fmla="*/ 239267 w 609243"/>
                <a:gd name="connsiteY54" fmla="*/ 158561 h 496315"/>
                <a:gd name="connsiteX55" fmla="*/ 171234 w 609243"/>
                <a:gd name="connsiteY55" fmla="*/ 146339 h 496315"/>
                <a:gd name="connsiteX56" fmla="*/ 166015 w 609243"/>
                <a:gd name="connsiteY56" fmla="*/ 127390 h 496315"/>
                <a:gd name="connsiteX57" fmla="*/ 209117 w 609243"/>
                <a:gd name="connsiteY57" fmla="*/ 125922 h 496315"/>
                <a:gd name="connsiteX58" fmla="*/ 114405 w 609243"/>
                <a:gd name="connsiteY58" fmla="*/ 101164 h 496315"/>
                <a:gd name="connsiteX59" fmla="*/ 79658 w 609243"/>
                <a:gd name="connsiteY59" fmla="*/ 112628 h 496315"/>
                <a:gd name="connsiteX60" fmla="*/ 78139 w 609243"/>
                <a:gd name="connsiteY60" fmla="*/ 156871 h 496315"/>
                <a:gd name="connsiteX61" fmla="*/ 114405 w 609243"/>
                <a:gd name="connsiteY61" fmla="*/ 142186 h 496315"/>
                <a:gd name="connsiteX62" fmla="*/ 436157 w 609243"/>
                <a:gd name="connsiteY62" fmla="*/ 91941 h 496315"/>
                <a:gd name="connsiteX63" fmla="*/ 539058 w 609243"/>
                <a:gd name="connsiteY63" fmla="*/ 121643 h 496315"/>
                <a:gd name="connsiteX64" fmla="*/ 530612 w 609243"/>
                <a:gd name="connsiteY64" fmla="*/ 139462 h 496315"/>
                <a:gd name="connsiteX65" fmla="*/ 345546 w 609243"/>
                <a:gd name="connsiteY65" fmla="*/ 136808 h 496315"/>
                <a:gd name="connsiteX66" fmla="*/ 334252 w 609243"/>
                <a:gd name="connsiteY66" fmla="*/ 120601 h 496315"/>
                <a:gd name="connsiteX67" fmla="*/ 436157 w 609243"/>
                <a:gd name="connsiteY67" fmla="*/ 91941 h 496315"/>
                <a:gd name="connsiteX68" fmla="*/ 120956 w 609243"/>
                <a:gd name="connsiteY68" fmla="*/ 81080 h 496315"/>
                <a:gd name="connsiteX69" fmla="*/ 123804 w 609243"/>
                <a:gd name="connsiteY69" fmla="*/ 81459 h 496315"/>
                <a:gd name="connsiteX70" fmla="*/ 134152 w 609243"/>
                <a:gd name="connsiteY70" fmla="*/ 90933 h 496315"/>
                <a:gd name="connsiteX71" fmla="*/ 134152 w 609243"/>
                <a:gd name="connsiteY71" fmla="*/ 146734 h 496315"/>
                <a:gd name="connsiteX72" fmla="*/ 133773 w 609243"/>
                <a:gd name="connsiteY72" fmla="*/ 149292 h 496315"/>
                <a:gd name="connsiteX73" fmla="*/ 126842 w 609243"/>
                <a:gd name="connsiteY73" fmla="*/ 159523 h 496315"/>
                <a:gd name="connsiteX74" fmla="*/ 78234 w 609243"/>
                <a:gd name="connsiteY74" fmla="*/ 179892 h 496315"/>
                <a:gd name="connsiteX75" fmla="*/ 64658 w 609243"/>
                <a:gd name="connsiteY75" fmla="*/ 175439 h 496315"/>
                <a:gd name="connsiteX76" fmla="*/ 58392 w 609243"/>
                <a:gd name="connsiteY76" fmla="*/ 166439 h 496315"/>
                <a:gd name="connsiteX77" fmla="*/ 60101 w 609243"/>
                <a:gd name="connsiteY77" fmla="*/ 110638 h 496315"/>
                <a:gd name="connsiteX78" fmla="*/ 60765 w 609243"/>
                <a:gd name="connsiteY78" fmla="*/ 107796 h 496315"/>
                <a:gd name="connsiteX79" fmla="*/ 64943 w 609243"/>
                <a:gd name="connsiteY79" fmla="*/ 98796 h 496315"/>
                <a:gd name="connsiteX80" fmla="*/ 120956 w 609243"/>
                <a:gd name="connsiteY80" fmla="*/ 81080 h 496315"/>
                <a:gd name="connsiteX81" fmla="*/ 211133 w 609243"/>
                <a:gd name="connsiteY81" fmla="*/ 79659 h 496315"/>
                <a:gd name="connsiteX82" fmla="*/ 252540 w 609243"/>
                <a:gd name="connsiteY82" fmla="*/ 93858 h 496315"/>
                <a:gd name="connsiteX83" fmla="*/ 242574 w 609243"/>
                <a:gd name="connsiteY83" fmla="*/ 110925 h 496315"/>
                <a:gd name="connsiteX84" fmla="*/ 172811 w 609243"/>
                <a:gd name="connsiteY84" fmla="*/ 103719 h 496315"/>
                <a:gd name="connsiteX85" fmla="*/ 167590 w 609243"/>
                <a:gd name="connsiteY85" fmla="*/ 84661 h 496315"/>
                <a:gd name="connsiteX86" fmla="*/ 211133 w 609243"/>
                <a:gd name="connsiteY86" fmla="*/ 79659 h 496315"/>
                <a:gd name="connsiteX87" fmla="*/ 198798 w 609243"/>
                <a:gd name="connsiteY87" fmla="*/ 22403 h 496315"/>
                <a:gd name="connsiteX88" fmla="*/ 27245 w 609243"/>
                <a:gd name="connsiteY88" fmla="*/ 79844 h 496315"/>
                <a:gd name="connsiteX89" fmla="*/ 26012 w 609243"/>
                <a:gd name="connsiteY89" fmla="*/ 387586 h 496315"/>
                <a:gd name="connsiteX90" fmla="*/ 306429 w 609243"/>
                <a:gd name="connsiteY90" fmla="*/ 408620 h 496315"/>
                <a:gd name="connsiteX91" fmla="*/ 586847 w 609243"/>
                <a:gd name="connsiteY91" fmla="*/ 387586 h 496315"/>
                <a:gd name="connsiteX92" fmla="*/ 585614 w 609243"/>
                <a:gd name="connsiteY92" fmla="*/ 79844 h 496315"/>
                <a:gd name="connsiteX93" fmla="*/ 315160 w 609243"/>
                <a:gd name="connsiteY93" fmla="*/ 68664 h 496315"/>
                <a:gd name="connsiteX94" fmla="*/ 306429 w 609243"/>
                <a:gd name="connsiteY94" fmla="*/ 71791 h 496315"/>
                <a:gd name="connsiteX95" fmla="*/ 297699 w 609243"/>
                <a:gd name="connsiteY95" fmla="*/ 68664 h 496315"/>
                <a:gd name="connsiteX96" fmla="*/ 198798 w 609243"/>
                <a:gd name="connsiteY96" fmla="*/ 22403 h 496315"/>
                <a:gd name="connsiteX97" fmla="*/ 197678 w 609243"/>
                <a:gd name="connsiteY97" fmla="*/ 346 h 496315"/>
                <a:gd name="connsiteX98" fmla="*/ 306429 w 609243"/>
                <a:gd name="connsiteY98" fmla="*/ 46209 h 496315"/>
                <a:gd name="connsiteX99" fmla="*/ 602505 w 609243"/>
                <a:gd name="connsiteY99" fmla="*/ 64779 h 496315"/>
                <a:gd name="connsiteX100" fmla="*/ 606016 w 609243"/>
                <a:gd name="connsiteY100" fmla="*/ 68948 h 496315"/>
                <a:gd name="connsiteX101" fmla="*/ 608009 w 609243"/>
                <a:gd name="connsiteY101" fmla="*/ 75581 h 496315"/>
                <a:gd name="connsiteX102" fmla="*/ 609243 w 609243"/>
                <a:gd name="connsiteY102" fmla="*/ 396113 h 496315"/>
                <a:gd name="connsiteX103" fmla="*/ 608199 w 609243"/>
                <a:gd name="connsiteY103" fmla="*/ 400945 h 496315"/>
                <a:gd name="connsiteX104" fmla="*/ 595103 w 609243"/>
                <a:gd name="connsiteY104" fmla="*/ 414210 h 496315"/>
                <a:gd name="connsiteX105" fmla="*/ 317437 w 609243"/>
                <a:gd name="connsiteY105" fmla="*/ 428043 h 496315"/>
                <a:gd name="connsiteX106" fmla="*/ 306429 w 609243"/>
                <a:gd name="connsiteY106" fmla="*/ 434675 h 496315"/>
                <a:gd name="connsiteX107" fmla="*/ 295422 w 609243"/>
                <a:gd name="connsiteY107" fmla="*/ 428043 h 496315"/>
                <a:gd name="connsiteX108" fmla="*/ 17756 w 609243"/>
                <a:gd name="connsiteY108" fmla="*/ 414210 h 496315"/>
                <a:gd name="connsiteX109" fmla="*/ 4660 w 609243"/>
                <a:gd name="connsiteY109" fmla="*/ 400945 h 496315"/>
                <a:gd name="connsiteX110" fmla="*/ 3616 w 609243"/>
                <a:gd name="connsiteY110" fmla="*/ 396113 h 496315"/>
                <a:gd name="connsiteX111" fmla="*/ 4850 w 609243"/>
                <a:gd name="connsiteY111" fmla="*/ 75581 h 496315"/>
                <a:gd name="connsiteX112" fmla="*/ 6843 w 609243"/>
                <a:gd name="connsiteY112" fmla="*/ 68948 h 496315"/>
                <a:gd name="connsiteX113" fmla="*/ 10354 w 609243"/>
                <a:gd name="connsiteY113" fmla="*/ 64779 h 496315"/>
                <a:gd name="connsiteX114" fmla="*/ 197678 w 609243"/>
                <a:gd name="connsiteY114" fmla="*/ 346 h 49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09243" h="496315">
                  <a:moveTo>
                    <a:pt x="165033" y="400904"/>
                  </a:moveTo>
                  <a:cubicBezTo>
                    <a:pt x="218614" y="402858"/>
                    <a:pt x="269051" y="419838"/>
                    <a:pt x="303783" y="460951"/>
                  </a:cubicBezTo>
                  <a:cubicBezTo>
                    <a:pt x="373248" y="378725"/>
                    <a:pt x="505628" y="393029"/>
                    <a:pt x="600145" y="431016"/>
                  </a:cubicBezTo>
                  <a:cubicBezTo>
                    <a:pt x="616847" y="437742"/>
                    <a:pt x="602423" y="460382"/>
                    <a:pt x="585911" y="453751"/>
                  </a:cubicBezTo>
                  <a:cubicBezTo>
                    <a:pt x="500314" y="419364"/>
                    <a:pt x="372583" y="404018"/>
                    <a:pt x="316310" y="490033"/>
                  </a:cubicBezTo>
                  <a:cubicBezTo>
                    <a:pt x="313178" y="494864"/>
                    <a:pt x="308433" y="496569"/>
                    <a:pt x="303783" y="496285"/>
                  </a:cubicBezTo>
                  <a:cubicBezTo>
                    <a:pt x="299134" y="496569"/>
                    <a:pt x="294389" y="494864"/>
                    <a:pt x="291257" y="490033"/>
                  </a:cubicBezTo>
                  <a:cubicBezTo>
                    <a:pt x="234984" y="404018"/>
                    <a:pt x="107253" y="419364"/>
                    <a:pt x="21751" y="453751"/>
                  </a:cubicBezTo>
                  <a:cubicBezTo>
                    <a:pt x="5144" y="460382"/>
                    <a:pt x="-9280" y="437742"/>
                    <a:pt x="7422" y="431016"/>
                  </a:cubicBezTo>
                  <a:cubicBezTo>
                    <a:pt x="54728" y="412023"/>
                    <a:pt x="111452" y="398950"/>
                    <a:pt x="165033" y="400904"/>
                  </a:cubicBezTo>
                  <a:close/>
                  <a:moveTo>
                    <a:pt x="155189" y="275778"/>
                  </a:moveTo>
                  <a:cubicBezTo>
                    <a:pt x="190373" y="271726"/>
                    <a:pt x="226197" y="277389"/>
                    <a:pt x="259126" y="295874"/>
                  </a:cubicBezTo>
                  <a:cubicBezTo>
                    <a:pt x="270229" y="302130"/>
                    <a:pt x="260265" y="319192"/>
                    <a:pt x="249162" y="312936"/>
                  </a:cubicBezTo>
                  <a:cubicBezTo>
                    <a:pt x="189186" y="279285"/>
                    <a:pt x="119815" y="294262"/>
                    <a:pt x="65059" y="331041"/>
                  </a:cubicBezTo>
                  <a:cubicBezTo>
                    <a:pt x="54430" y="338150"/>
                    <a:pt x="44561" y="320993"/>
                    <a:pt x="55095" y="313979"/>
                  </a:cubicBezTo>
                  <a:cubicBezTo>
                    <a:pt x="85463" y="293599"/>
                    <a:pt x="120006" y="279830"/>
                    <a:pt x="155189" y="275778"/>
                  </a:cubicBezTo>
                  <a:close/>
                  <a:moveTo>
                    <a:pt x="443849" y="275552"/>
                  </a:moveTo>
                  <a:cubicBezTo>
                    <a:pt x="479257" y="276654"/>
                    <a:pt x="514819" y="287483"/>
                    <a:pt x="546751" y="305255"/>
                  </a:cubicBezTo>
                  <a:cubicBezTo>
                    <a:pt x="557854" y="311415"/>
                    <a:pt x="549408" y="329329"/>
                    <a:pt x="538211" y="323074"/>
                  </a:cubicBezTo>
                  <a:cubicBezTo>
                    <a:pt x="480609" y="291037"/>
                    <a:pt x="410197" y="281843"/>
                    <a:pt x="353260" y="320420"/>
                  </a:cubicBezTo>
                  <a:cubicBezTo>
                    <a:pt x="342726" y="327528"/>
                    <a:pt x="331339" y="311415"/>
                    <a:pt x="341872" y="304212"/>
                  </a:cubicBezTo>
                  <a:cubicBezTo>
                    <a:pt x="373188" y="283076"/>
                    <a:pt x="408441" y="274451"/>
                    <a:pt x="443849" y="275552"/>
                  </a:cubicBezTo>
                  <a:close/>
                  <a:moveTo>
                    <a:pt x="155189" y="229830"/>
                  </a:moveTo>
                  <a:cubicBezTo>
                    <a:pt x="190373" y="225780"/>
                    <a:pt x="226197" y="231440"/>
                    <a:pt x="259126" y="249914"/>
                  </a:cubicBezTo>
                  <a:cubicBezTo>
                    <a:pt x="270229" y="256166"/>
                    <a:pt x="260265" y="273124"/>
                    <a:pt x="249162" y="266966"/>
                  </a:cubicBezTo>
                  <a:cubicBezTo>
                    <a:pt x="189186" y="233335"/>
                    <a:pt x="119815" y="248303"/>
                    <a:pt x="65059" y="284966"/>
                  </a:cubicBezTo>
                  <a:cubicBezTo>
                    <a:pt x="54430" y="292071"/>
                    <a:pt x="44561" y="275019"/>
                    <a:pt x="55095" y="268008"/>
                  </a:cubicBezTo>
                  <a:cubicBezTo>
                    <a:pt x="85463" y="247640"/>
                    <a:pt x="120006" y="233880"/>
                    <a:pt x="155189" y="229830"/>
                  </a:cubicBezTo>
                  <a:close/>
                  <a:moveTo>
                    <a:pt x="439981" y="229743"/>
                  </a:moveTo>
                  <a:cubicBezTo>
                    <a:pt x="475369" y="230857"/>
                    <a:pt x="510924" y="241709"/>
                    <a:pt x="542897" y="259481"/>
                  </a:cubicBezTo>
                  <a:cubicBezTo>
                    <a:pt x="553903" y="265642"/>
                    <a:pt x="545554" y="283461"/>
                    <a:pt x="534359" y="277206"/>
                  </a:cubicBezTo>
                  <a:cubicBezTo>
                    <a:pt x="476674" y="245169"/>
                    <a:pt x="406371" y="235975"/>
                    <a:pt x="349445" y="274552"/>
                  </a:cubicBezTo>
                  <a:cubicBezTo>
                    <a:pt x="338819" y="281660"/>
                    <a:pt x="327529" y="265547"/>
                    <a:pt x="338060" y="258438"/>
                  </a:cubicBezTo>
                  <a:cubicBezTo>
                    <a:pt x="369369" y="237255"/>
                    <a:pt x="404592" y="228629"/>
                    <a:pt x="439981" y="229743"/>
                  </a:cubicBezTo>
                  <a:close/>
                  <a:moveTo>
                    <a:pt x="436157" y="183933"/>
                  </a:moveTo>
                  <a:cubicBezTo>
                    <a:pt x="471557" y="185045"/>
                    <a:pt x="507123" y="195886"/>
                    <a:pt x="539058" y="213639"/>
                  </a:cubicBezTo>
                  <a:cubicBezTo>
                    <a:pt x="550162" y="219794"/>
                    <a:pt x="541715" y="237594"/>
                    <a:pt x="530612" y="231439"/>
                  </a:cubicBezTo>
                  <a:cubicBezTo>
                    <a:pt x="472909" y="199342"/>
                    <a:pt x="402584" y="190253"/>
                    <a:pt x="345546" y="228694"/>
                  </a:cubicBezTo>
                  <a:cubicBezTo>
                    <a:pt x="335012" y="235889"/>
                    <a:pt x="323718" y="219699"/>
                    <a:pt x="334252" y="212598"/>
                  </a:cubicBezTo>
                  <a:cubicBezTo>
                    <a:pt x="365524" y="191436"/>
                    <a:pt x="400757" y="182820"/>
                    <a:pt x="436157" y="183933"/>
                  </a:cubicBezTo>
                  <a:close/>
                  <a:moveTo>
                    <a:pt x="155189" y="183880"/>
                  </a:moveTo>
                  <a:cubicBezTo>
                    <a:pt x="190373" y="179842"/>
                    <a:pt x="226197" y="185502"/>
                    <a:pt x="259126" y="203976"/>
                  </a:cubicBezTo>
                  <a:cubicBezTo>
                    <a:pt x="270229" y="210133"/>
                    <a:pt x="260265" y="227186"/>
                    <a:pt x="249162" y="220933"/>
                  </a:cubicBezTo>
                  <a:cubicBezTo>
                    <a:pt x="189186" y="187302"/>
                    <a:pt x="119815" y="202270"/>
                    <a:pt x="65059" y="239028"/>
                  </a:cubicBezTo>
                  <a:cubicBezTo>
                    <a:pt x="54430" y="246133"/>
                    <a:pt x="44561" y="229080"/>
                    <a:pt x="55095" y="221975"/>
                  </a:cubicBezTo>
                  <a:cubicBezTo>
                    <a:pt x="85463" y="201655"/>
                    <a:pt x="120006" y="187918"/>
                    <a:pt x="155189" y="183880"/>
                  </a:cubicBezTo>
                  <a:close/>
                  <a:moveTo>
                    <a:pt x="439981" y="137783"/>
                  </a:moveTo>
                  <a:cubicBezTo>
                    <a:pt x="475369" y="138895"/>
                    <a:pt x="510924" y="149736"/>
                    <a:pt x="542897" y="167489"/>
                  </a:cubicBezTo>
                  <a:cubicBezTo>
                    <a:pt x="553903" y="173644"/>
                    <a:pt x="545554" y="191444"/>
                    <a:pt x="534359" y="185289"/>
                  </a:cubicBezTo>
                  <a:cubicBezTo>
                    <a:pt x="476674" y="153192"/>
                    <a:pt x="406371" y="144103"/>
                    <a:pt x="349445" y="182544"/>
                  </a:cubicBezTo>
                  <a:cubicBezTo>
                    <a:pt x="338819" y="189739"/>
                    <a:pt x="327529" y="173549"/>
                    <a:pt x="338060" y="166448"/>
                  </a:cubicBezTo>
                  <a:cubicBezTo>
                    <a:pt x="369369" y="145286"/>
                    <a:pt x="404592" y="136670"/>
                    <a:pt x="439981" y="137783"/>
                  </a:cubicBezTo>
                  <a:close/>
                  <a:moveTo>
                    <a:pt x="209117" y="125922"/>
                  </a:moveTo>
                  <a:cubicBezTo>
                    <a:pt x="223089" y="128148"/>
                    <a:pt x="236563" y="133217"/>
                    <a:pt x="249230" y="141507"/>
                  </a:cubicBezTo>
                  <a:cubicBezTo>
                    <a:pt x="259857" y="148423"/>
                    <a:pt x="249989" y="165477"/>
                    <a:pt x="239267" y="158561"/>
                  </a:cubicBezTo>
                  <a:cubicBezTo>
                    <a:pt x="218392" y="144918"/>
                    <a:pt x="195619" y="141223"/>
                    <a:pt x="171234" y="146339"/>
                  </a:cubicBezTo>
                  <a:cubicBezTo>
                    <a:pt x="158804" y="148991"/>
                    <a:pt x="153585" y="130043"/>
                    <a:pt x="166015" y="127390"/>
                  </a:cubicBezTo>
                  <a:cubicBezTo>
                    <a:pt x="180675" y="124311"/>
                    <a:pt x="195145" y="123695"/>
                    <a:pt x="209117" y="125922"/>
                  </a:cubicBezTo>
                  <a:close/>
                  <a:moveTo>
                    <a:pt x="114405" y="101164"/>
                  </a:moveTo>
                  <a:cubicBezTo>
                    <a:pt x="101873" y="102206"/>
                    <a:pt x="90291" y="105901"/>
                    <a:pt x="79658" y="112628"/>
                  </a:cubicBezTo>
                  <a:cubicBezTo>
                    <a:pt x="78519" y="127407"/>
                    <a:pt x="78234" y="142091"/>
                    <a:pt x="78139" y="156871"/>
                  </a:cubicBezTo>
                  <a:cubicBezTo>
                    <a:pt x="89626" y="150523"/>
                    <a:pt x="101684" y="145407"/>
                    <a:pt x="114405" y="142186"/>
                  </a:cubicBezTo>
                  <a:close/>
                  <a:moveTo>
                    <a:pt x="436157" y="91941"/>
                  </a:moveTo>
                  <a:cubicBezTo>
                    <a:pt x="471557" y="93043"/>
                    <a:pt x="507123" y="103872"/>
                    <a:pt x="539058" y="121643"/>
                  </a:cubicBezTo>
                  <a:cubicBezTo>
                    <a:pt x="550162" y="127804"/>
                    <a:pt x="541715" y="145718"/>
                    <a:pt x="530612" y="139462"/>
                  </a:cubicBezTo>
                  <a:cubicBezTo>
                    <a:pt x="472909" y="107426"/>
                    <a:pt x="402584" y="98232"/>
                    <a:pt x="345546" y="136808"/>
                  </a:cubicBezTo>
                  <a:cubicBezTo>
                    <a:pt x="335012" y="143917"/>
                    <a:pt x="323718" y="127804"/>
                    <a:pt x="334252" y="120601"/>
                  </a:cubicBezTo>
                  <a:cubicBezTo>
                    <a:pt x="365524" y="99464"/>
                    <a:pt x="400757" y="90839"/>
                    <a:pt x="436157" y="91941"/>
                  </a:cubicBezTo>
                  <a:close/>
                  <a:moveTo>
                    <a:pt x="120956" y="81080"/>
                  </a:moveTo>
                  <a:cubicBezTo>
                    <a:pt x="122000" y="81080"/>
                    <a:pt x="122855" y="81174"/>
                    <a:pt x="123804" y="81459"/>
                  </a:cubicBezTo>
                  <a:cubicBezTo>
                    <a:pt x="128836" y="81269"/>
                    <a:pt x="134152" y="84396"/>
                    <a:pt x="134152" y="90933"/>
                  </a:cubicBezTo>
                  <a:lnTo>
                    <a:pt x="134152" y="146734"/>
                  </a:lnTo>
                  <a:cubicBezTo>
                    <a:pt x="134152" y="147681"/>
                    <a:pt x="133962" y="148534"/>
                    <a:pt x="133773" y="149292"/>
                  </a:cubicBezTo>
                  <a:cubicBezTo>
                    <a:pt x="134532" y="153744"/>
                    <a:pt x="132633" y="158387"/>
                    <a:pt x="126842" y="159523"/>
                  </a:cubicBezTo>
                  <a:cubicBezTo>
                    <a:pt x="109279" y="163029"/>
                    <a:pt x="93234" y="170134"/>
                    <a:pt x="78234" y="179892"/>
                  </a:cubicBezTo>
                  <a:cubicBezTo>
                    <a:pt x="72348" y="183682"/>
                    <a:pt x="66841" y="180366"/>
                    <a:pt x="64658" y="175439"/>
                  </a:cubicBezTo>
                  <a:cubicBezTo>
                    <a:pt x="61145" y="174208"/>
                    <a:pt x="58392" y="171271"/>
                    <a:pt x="58392" y="166439"/>
                  </a:cubicBezTo>
                  <a:cubicBezTo>
                    <a:pt x="58392" y="147871"/>
                    <a:pt x="58487" y="129207"/>
                    <a:pt x="60101" y="110638"/>
                  </a:cubicBezTo>
                  <a:cubicBezTo>
                    <a:pt x="60196" y="109596"/>
                    <a:pt x="60386" y="108649"/>
                    <a:pt x="60765" y="107796"/>
                  </a:cubicBezTo>
                  <a:cubicBezTo>
                    <a:pt x="60576" y="104575"/>
                    <a:pt x="61715" y="101164"/>
                    <a:pt x="64943" y="98796"/>
                  </a:cubicBezTo>
                  <a:cubicBezTo>
                    <a:pt x="81367" y="86764"/>
                    <a:pt x="100734" y="81459"/>
                    <a:pt x="120956" y="81080"/>
                  </a:cubicBezTo>
                  <a:close/>
                  <a:moveTo>
                    <a:pt x="211133" y="79659"/>
                  </a:moveTo>
                  <a:cubicBezTo>
                    <a:pt x="225465" y="81224"/>
                    <a:pt x="239442" y="85988"/>
                    <a:pt x="252540" y="93858"/>
                  </a:cubicBezTo>
                  <a:cubicBezTo>
                    <a:pt x="263455" y="100495"/>
                    <a:pt x="253489" y="117563"/>
                    <a:pt x="242574" y="110925"/>
                  </a:cubicBezTo>
                  <a:cubicBezTo>
                    <a:pt x="220553" y="97651"/>
                    <a:pt x="197109" y="95375"/>
                    <a:pt x="172811" y="103719"/>
                  </a:cubicBezTo>
                  <a:cubicBezTo>
                    <a:pt x="160756" y="107796"/>
                    <a:pt x="155631" y="88833"/>
                    <a:pt x="167590" y="84661"/>
                  </a:cubicBezTo>
                  <a:cubicBezTo>
                    <a:pt x="182112" y="79730"/>
                    <a:pt x="196800" y="78095"/>
                    <a:pt x="211133" y="79659"/>
                  </a:cubicBezTo>
                  <a:close/>
                  <a:moveTo>
                    <a:pt x="198798" y="22403"/>
                  </a:moveTo>
                  <a:cubicBezTo>
                    <a:pt x="139593" y="17888"/>
                    <a:pt x="76710" y="44314"/>
                    <a:pt x="27245" y="79844"/>
                  </a:cubicBezTo>
                  <a:cubicBezTo>
                    <a:pt x="29238" y="182456"/>
                    <a:pt x="26296" y="284974"/>
                    <a:pt x="26012" y="387586"/>
                  </a:cubicBezTo>
                  <a:cubicBezTo>
                    <a:pt x="118725" y="354898"/>
                    <a:pt x="223111" y="351392"/>
                    <a:pt x="306429" y="408620"/>
                  </a:cubicBezTo>
                  <a:cubicBezTo>
                    <a:pt x="389653" y="351392"/>
                    <a:pt x="494134" y="354898"/>
                    <a:pt x="586847" y="387586"/>
                  </a:cubicBezTo>
                  <a:cubicBezTo>
                    <a:pt x="586563" y="284974"/>
                    <a:pt x="583621" y="182456"/>
                    <a:pt x="585614" y="79844"/>
                  </a:cubicBezTo>
                  <a:cubicBezTo>
                    <a:pt x="506470" y="22995"/>
                    <a:pt x="392975" y="-10545"/>
                    <a:pt x="315160" y="68664"/>
                  </a:cubicBezTo>
                  <a:cubicBezTo>
                    <a:pt x="312503" y="71412"/>
                    <a:pt x="309371" y="72264"/>
                    <a:pt x="306429" y="71791"/>
                  </a:cubicBezTo>
                  <a:cubicBezTo>
                    <a:pt x="303488" y="72264"/>
                    <a:pt x="300356" y="71412"/>
                    <a:pt x="297699" y="68664"/>
                  </a:cubicBezTo>
                  <a:cubicBezTo>
                    <a:pt x="268518" y="38960"/>
                    <a:pt x="234320" y="25112"/>
                    <a:pt x="198798" y="22403"/>
                  </a:cubicBezTo>
                  <a:close/>
                  <a:moveTo>
                    <a:pt x="197678" y="346"/>
                  </a:moveTo>
                  <a:cubicBezTo>
                    <a:pt x="236561" y="2640"/>
                    <a:pt x="274117" y="16470"/>
                    <a:pt x="306429" y="46209"/>
                  </a:cubicBezTo>
                  <a:cubicBezTo>
                    <a:pt x="392595" y="-33095"/>
                    <a:pt x="516055" y="730"/>
                    <a:pt x="602505" y="64779"/>
                  </a:cubicBezTo>
                  <a:cubicBezTo>
                    <a:pt x="604118" y="66011"/>
                    <a:pt x="605257" y="67432"/>
                    <a:pt x="606016" y="68948"/>
                  </a:cubicBezTo>
                  <a:cubicBezTo>
                    <a:pt x="607250" y="70654"/>
                    <a:pt x="608104" y="72833"/>
                    <a:pt x="608009" y="75581"/>
                  </a:cubicBezTo>
                  <a:cubicBezTo>
                    <a:pt x="605827" y="182456"/>
                    <a:pt x="609053" y="289237"/>
                    <a:pt x="609243" y="396113"/>
                  </a:cubicBezTo>
                  <a:cubicBezTo>
                    <a:pt x="609243" y="397913"/>
                    <a:pt x="608863" y="399524"/>
                    <a:pt x="608199" y="400945"/>
                  </a:cubicBezTo>
                  <a:cubicBezTo>
                    <a:pt x="610002" y="408620"/>
                    <a:pt x="604403" y="417810"/>
                    <a:pt x="595103" y="414210"/>
                  </a:cubicBezTo>
                  <a:cubicBezTo>
                    <a:pt x="503813" y="378679"/>
                    <a:pt x="400661" y="370815"/>
                    <a:pt x="317437" y="428043"/>
                  </a:cubicBezTo>
                  <a:cubicBezTo>
                    <a:pt x="315540" y="432591"/>
                    <a:pt x="311269" y="435812"/>
                    <a:pt x="306429" y="434675"/>
                  </a:cubicBezTo>
                  <a:cubicBezTo>
                    <a:pt x="301590" y="435812"/>
                    <a:pt x="297319" y="432591"/>
                    <a:pt x="295422" y="428043"/>
                  </a:cubicBezTo>
                  <a:cubicBezTo>
                    <a:pt x="212198" y="370815"/>
                    <a:pt x="109046" y="378679"/>
                    <a:pt x="17756" y="414210"/>
                  </a:cubicBezTo>
                  <a:cubicBezTo>
                    <a:pt x="8456" y="417810"/>
                    <a:pt x="2857" y="408620"/>
                    <a:pt x="4660" y="400945"/>
                  </a:cubicBezTo>
                  <a:cubicBezTo>
                    <a:pt x="3996" y="399524"/>
                    <a:pt x="3616" y="397913"/>
                    <a:pt x="3616" y="396113"/>
                  </a:cubicBezTo>
                  <a:cubicBezTo>
                    <a:pt x="3806" y="289237"/>
                    <a:pt x="7032" y="182456"/>
                    <a:pt x="4850" y="75581"/>
                  </a:cubicBezTo>
                  <a:cubicBezTo>
                    <a:pt x="4755" y="72833"/>
                    <a:pt x="5514" y="70654"/>
                    <a:pt x="6843" y="68948"/>
                  </a:cubicBezTo>
                  <a:cubicBezTo>
                    <a:pt x="7602" y="67432"/>
                    <a:pt x="8741" y="66011"/>
                    <a:pt x="10354" y="64779"/>
                  </a:cubicBezTo>
                  <a:cubicBezTo>
                    <a:pt x="64385" y="24748"/>
                    <a:pt x="132874" y="-3476"/>
                    <a:pt x="197678" y="346"/>
                  </a:cubicBezTo>
                  <a:close/>
                </a:path>
              </a:pathLst>
            </a:custGeom>
            <a:solidFill>
              <a:srgbClr val="2C67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C11CEB9-0E6D-403E-8A20-64480B60761E}"/>
                </a:ext>
              </a:extLst>
            </p:cNvPr>
            <p:cNvCxnSpPr/>
            <p:nvPr/>
          </p:nvCxnSpPr>
          <p:spPr>
            <a:xfrm>
              <a:off x="7796" y="6270"/>
              <a:ext cx="260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826EB5C-16C3-4DAD-938B-51EB62ECAE7E}"/>
                </a:ext>
              </a:extLst>
            </p:cNvPr>
            <p:cNvCxnSpPr/>
            <p:nvPr/>
          </p:nvCxnSpPr>
          <p:spPr>
            <a:xfrm>
              <a:off x="9098" y="5127"/>
              <a:ext cx="3" cy="22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4">
            <a:extLst>
              <a:ext uri="{FF2B5EF4-FFF2-40B4-BE49-F238E27FC236}">
                <a16:creationId xmlns:a16="http://schemas.microsoft.com/office/drawing/2014/main" id="{434F0F2D-C4B5-43CC-8640-90F52F04F3B9}"/>
              </a:ext>
            </a:extLst>
          </p:cNvPr>
          <p:cNvGrpSpPr/>
          <p:nvPr/>
        </p:nvGrpSpPr>
        <p:grpSpPr>
          <a:xfrm>
            <a:off x="7612737" y="4244975"/>
            <a:ext cx="3322955" cy="807085"/>
            <a:chOff x="12023" y="6043"/>
            <a:chExt cx="5233" cy="127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7B835B2-2963-4AD7-8AD3-C96704DB3F07}"/>
                </a:ext>
              </a:extLst>
            </p:cNvPr>
            <p:cNvSpPr txBox="1"/>
            <p:nvPr/>
          </p:nvSpPr>
          <p:spPr>
            <a:xfrm>
              <a:off x="12023" y="6485"/>
              <a:ext cx="5233" cy="8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ts val="1840"/>
                </a:lnSpc>
              </a:pPr>
              <a:r>
                <a:rPr lang="zh-CN" altLang="en-US" sz="1000">
                  <a:latin typeface="Arial"/>
                  <a:ea typeface="微软雅黑"/>
                  <a:cs typeface="思源宋体 CN Heavy" panose="02020900000000000000" charset="-122"/>
                  <a:sym typeface="Arial"/>
                </a:rPr>
                <a:t>单击此处添加文本，本模块所有图形线条及相应素材均可自由编辑，建议您选择微软雅黑等系统自带字体。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937C4D6-1086-4CAF-9E0A-056236E29A3F}"/>
                </a:ext>
              </a:extLst>
            </p:cNvPr>
            <p:cNvSpPr txBox="1"/>
            <p:nvPr/>
          </p:nvSpPr>
          <p:spPr>
            <a:xfrm>
              <a:off x="12023" y="6043"/>
              <a:ext cx="4327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请输入关键字</a:t>
              </a:r>
            </a:p>
          </p:txBody>
        </p:sp>
      </p:grpSp>
      <p:grpSp>
        <p:nvGrpSpPr>
          <p:cNvPr id="20" name="组合 3">
            <a:extLst>
              <a:ext uri="{FF2B5EF4-FFF2-40B4-BE49-F238E27FC236}">
                <a16:creationId xmlns:a16="http://schemas.microsoft.com/office/drawing/2014/main" id="{57E76F01-76A1-43F5-AA08-DBE9E7337059}"/>
              </a:ext>
            </a:extLst>
          </p:cNvPr>
          <p:cNvGrpSpPr/>
          <p:nvPr/>
        </p:nvGrpSpPr>
        <p:grpSpPr>
          <a:xfrm>
            <a:off x="7612737" y="2883535"/>
            <a:ext cx="3322955" cy="807085"/>
            <a:chOff x="11789" y="4207"/>
            <a:chExt cx="5233" cy="127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915B46-66F3-4C45-AF29-B79929B2C120}"/>
                </a:ext>
              </a:extLst>
            </p:cNvPr>
            <p:cNvSpPr txBox="1"/>
            <p:nvPr/>
          </p:nvSpPr>
          <p:spPr>
            <a:xfrm>
              <a:off x="11789" y="4649"/>
              <a:ext cx="5233" cy="8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ts val="1840"/>
                </a:lnSpc>
              </a:pPr>
              <a:r>
                <a:rPr lang="zh-CN" altLang="en-US" sz="1000">
                  <a:latin typeface="Arial"/>
                  <a:ea typeface="微软雅黑"/>
                  <a:cs typeface="思源宋体 CN Heavy" panose="02020900000000000000" charset="-122"/>
                  <a:sym typeface="Arial"/>
                </a:rPr>
                <a:t>单击此处添加文本，本模块所有图形线条及相应素材均可自由编辑，建议您选择微软雅黑等系统自带字体。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254CF6-E33D-457E-A682-A5FF50F54262}"/>
                </a:ext>
              </a:extLst>
            </p:cNvPr>
            <p:cNvSpPr txBox="1"/>
            <p:nvPr/>
          </p:nvSpPr>
          <p:spPr>
            <a:xfrm>
              <a:off x="11789" y="4207"/>
              <a:ext cx="4327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请输入关键字</a:t>
              </a:r>
            </a:p>
          </p:txBody>
        </p:sp>
      </p:grpSp>
      <p:grpSp>
        <p:nvGrpSpPr>
          <p:cNvPr id="23" name="组合 2">
            <a:extLst>
              <a:ext uri="{FF2B5EF4-FFF2-40B4-BE49-F238E27FC236}">
                <a16:creationId xmlns:a16="http://schemas.microsoft.com/office/drawing/2014/main" id="{A0F8A49D-C6D0-4D87-834F-E22D20431582}"/>
              </a:ext>
            </a:extLst>
          </p:cNvPr>
          <p:cNvGrpSpPr/>
          <p:nvPr/>
        </p:nvGrpSpPr>
        <p:grpSpPr>
          <a:xfrm>
            <a:off x="1249402" y="4244975"/>
            <a:ext cx="3322955" cy="807085"/>
            <a:chOff x="1270" y="4791"/>
            <a:chExt cx="5233" cy="127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DE44529-2FDE-474E-8BCC-19951BC3A8D9}"/>
                </a:ext>
              </a:extLst>
            </p:cNvPr>
            <p:cNvSpPr txBox="1"/>
            <p:nvPr/>
          </p:nvSpPr>
          <p:spPr>
            <a:xfrm>
              <a:off x="1270" y="5233"/>
              <a:ext cx="5233" cy="8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 fontAlgn="auto">
                <a:lnSpc>
                  <a:spcPts val="1840"/>
                </a:lnSpc>
              </a:pPr>
              <a:r>
                <a:rPr lang="zh-CN" altLang="en-US" sz="1000">
                  <a:latin typeface="Arial"/>
                  <a:ea typeface="微软雅黑"/>
                  <a:cs typeface="思源宋体 CN Heavy" panose="02020900000000000000" charset="-122"/>
                  <a:sym typeface="Arial"/>
                </a:rPr>
                <a:t>单击此处添加文本，本模块所有图形线条及相应素材均可自由编辑，建议您选择微软雅黑等系统自带字体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9C1C054-9BE7-4A2C-A1CA-199C1862B7FD}"/>
                </a:ext>
              </a:extLst>
            </p:cNvPr>
            <p:cNvSpPr txBox="1"/>
            <p:nvPr/>
          </p:nvSpPr>
          <p:spPr>
            <a:xfrm>
              <a:off x="2176" y="4791"/>
              <a:ext cx="4327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请输入关键字</a:t>
              </a:r>
            </a:p>
          </p:txBody>
        </p:sp>
      </p:grpSp>
      <p:grpSp>
        <p:nvGrpSpPr>
          <p:cNvPr id="26" name="组合 1">
            <a:extLst>
              <a:ext uri="{FF2B5EF4-FFF2-40B4-BE49-F238E27FC236}">
                <a16:creationId xmlns:a16="http://schemas.microsoft.com/office/drawing/2014/main" id="{ECA89DA2-2227-4320-BAD6-094AD24E12D3}"/>
              </a:ext>
            </a:extLst>
          </p:cNvPr>
          <p:cNvGrpSpPr/>
          <p:nvPr/>
        </p:nvGrpSpPr>
        <p:grpSpPr>
          <a:xfrm>
            <a:off x="1249402" y="2883535"/>
            <a:ext cx="3322955" cy="807085"/>
            <a:chOff x="1270" y="4791"/>
            <a:chExt cx="5233" cy="127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8E0D0A0-049A-497B-A095-F091F5AF12EE}"/>
                </a:ext>
              </a:extLst>
            </p:cNvPr>
            <p:cNvSpPr txBox="1"/>
            <p:nvPr/>
          </p:nvSpPr>
          <p:spPr>
            <a:xfrm>
              <a:off x="1270" y="5233"/>
              <a:ext cx="5233" cy="8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 fontAlgn="auto">
                <a:lnSpc>
                  <a:spcPts val="1840"/>
                </a:lnSpc>
              </a:pPr>
              <a:r>
                <a:rPr lang="zh-CN" altLang="en-US" sz="1000">
                  <a:latin typeface="Arial"/>
                  <a:ea typeface="微软雅黑"/>
                  <a:cs typeface="思源宋体 CN Heavy" panose="02020900000000000000" charset="-122"/>
                  <a:sym typeface="Arial"/>
                </a:rPr>
                <a:t>单击此处添加文本，本模块所有图形线条及相应素材均可自由编辑，建议您选择微软雅黑等系统自带字体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04CF432-D820-4534-A51B-329F53308302}"/>
                </a:ext>
              </a:extLst>
            </p:cNvPr>
            <p:cNvSpPr txBox="1"/>
            <p:nvPr/>
          </p:nvSpPr>
          <p:spPr>
            <a:xfrm>
              <a:off x="2176" y="4791"/>
              <a:ext cx="4327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请输入关键字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E5B41AC-8F4F-4F0E-9569-12F68912C759}"/>
              </a:ext>
            </a:extLst>
          </p:cNvPr>
          <p:cNvGrpSpPr/>
          <p:nvPr/>
        </p:nvGrpSpPr>
        <p:grpSpPr>
          <a:xfrm>
            <a:off x="5148897" y="1806893"/>
            <a:ext cx="1894205" cy="398780"/>
            <a:chOff x="2416175" y="2168415"/>
            <a:chExt cx="1894205" cy="39878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2230851-9994-46A7-A3EA-974ED149685D}"/>
                </a:ext>
              </a:extLst>
            </p:cNvPr>
            <p:cNvSpPr/>
            <p:nvPr/>
          </p:nvSpPr>
          <p:spPr>
            <a:xfrm>
              <a:off x="2607278" y="246178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934B6C1-114F-446F-9521-DA3FA0DE11F7}"/>
                </a:ext>
              </a:extLst>
            </p:cNvPr>
            <p:cNvSpPr/>
            <p:nvPr/>
          </p:nvSpPr>
          <p:spPr>
            <a:xfrm>
              <a:off x="2416175" y="216841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099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1815</Words>
  <Application>Microsoft Office PowerPoint</Application>
  <PresentationFormat>宽屏</PresentationFormat>
  <Paragraphs>185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思源黑体 CN Bold</vt:lpstr>
      <vt:lpstr>思源黑体 CN Heavy</vt:lpstr>
      <vt:lpstr>思源黑体 CN Normal</vt:lpstr>
      <vt:lpstr>思源宋体 CN Heavy</vt:lpstr>
      <vt:lpstr>宋体</vt:lpstr>
      <vt:lpstr>微软雅黑</vt:lpstr>
      <vt:lpstr>Arial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总结汇报</dc:title>
  <dc:creator>第一PPT</dc:creator>
  <cp:keywords>www.1ppt.com</cp:keywords>
  <dc:description>www.1ppt.com</dc:description>
  <cp:lastModifiedBy>晏嘉琳</cp:lastModifiedBy>
  <cp:revision>224</cp:revision>
  <dcterms:created xsi:type="dcterms:W3CDTF">2019-06-19T02:08:00Z</dcterms:created>
  <dcterms:modified xsi:type="dcterms:W3CDTF">2025-01-03T12:34:28Z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A8B69A29272541C39F8A439D447B90F8_12</vt:lpwstr>
  </property>
  <property fmtid="{D5CDD505-2E9C-101B-9397-08002B2CF9AE}" pid="3" name="KSOProductBuildVer">
    <vt:lpwstr>2052-11.1.0.14309</vt:lpwstr>
  </property>
</Properties>
</file>