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67" r:id="rId3"/>
    <p:sldId id="257" r:id="rId5"/>
    <p:sldId id="259" r:id="rId6"/>
    <p:sldId id="296" r:id="rId7"/>
    <p:sldId id="280" r:id="rId8"/>
    <p:sldId id="281" r:id="rId9"/>
    <p:sldId id="271" r:id="rId10"/>
    <p:sldId id="263" r:id="rId11"/>
    <p:sldId id="287" r:id="rId12"/>
    <p:sldId id="288" r:id="rId13"/>
    <p:sldId id="289" r:id="rId14"/>
    <p:sldId id="285" r:id="rId15"/>
    <p:sldId id="286" r:id="rId16"/>
    <p:sldId id="293" r:id="rId17"/>
    <p:sldId id="295" r:id="rId18"/>
    <p:sldId id="294" r:id="rId19"/>
    <p:sldId id="273" r:id="rId20"/>
    <p:sldId id="292" r:id="rId21"/>
    <p:sldId id="275" r:id="rId22"/>
    <p:sldId id="279" r:id="rId23"/>
    <p:sldId id="290" r:id="rId24"/>
    <p:sldId id="272" r:id="rId25"/>
    <p:sldId id="269" r:id="rId26"/>
    <p:sldId id="284" r:id="rId27"/>
    <p:sldId id="264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52B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864"/>
        <p:guide orient="horz" pos="2496"/>
        <p:guide orient="horz" pos="1200"/>
        <p:guide orient="horz" pos="3888"/>
        <p:guide pos="3839"/>
        <p:guide pos="959"/>
        <p:guide pos="6719"/>
        <p:guide pos="383"/>
        <p:guide pos="4701"/>
        <p:guide pos="10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77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730" b="0" i="0" u="none" strike="noStrike" kern="16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"常""规"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"常""规"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"常""规"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87848568"/>
        <c:axId val="487848960"/>
      </c:barChart>
      <c:catAx>
        <c:axId val="4878485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487848960"/>
        <c:crosses val="autoZero"/>
        <c:auto val="1"/>
        <c:lblAlgn val="ctr"/>
        <c:lblOffset val="100"/>
        <c:tickMarkSkip val="1"/>
        <c:noMultiLvlLbl val="0"/>
      </c:catAx>
      <c:valAx>
        <c:axId val="487848960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487848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730" b="0" i="0" u="none" strike="noStrike" kern="16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"常""规"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"常""规"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"常""规"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87849744"/>
        <c:axId val="487850136"/>
      </c:barChart>
      <c:catAx>
        <c:axId val="4878497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487850136"/>
        <c:crosses val="autoZero"/>
        <c:auto val="1"/>
        <c:lblAlgn val="ctr"/>
        <c:lblOffset val="100"/>
        <c:tickMarkSkip val="1"/>
        <c:noMultiLvlLbl val="0"/>
      </c:catAx>
      <c:valAx>
        <c:axId val="487850136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48784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730" b="0" i="0" u="none" strike="noStrike" kern="16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"常""规"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"常""规"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"常""规"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87850920"/>
        <c:axId val="487851312"/>
      </c:barChart>
      <c:catAx>
        <c:axId val="487850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487851312"/>
        <c:crosses val="autoZero"/>
        <c:auto val="1"/>
        <c:lblAlgn val="ctr"/>
        <c:lblOffset val="100"/>
        <c:tickMarkSkip val="1"/>
        <c:noMultiLvlLbl val="0"/>
      </c:catAx>
      <c:valAx>
        <c:axId val="487851312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487850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730" b="0" i="0" u="none" strike="noStrike" kern="16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"常""规"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"常""规"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"常""规"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87853664"/>
        <c:axId val="487854056"/>
      </c:barChart>
      <c:catAx>
        <c:axId val="487853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487854056"/>
        <c:crosses val="autoZero"/>
        <c:auto val="1"/>
        <c:lblAlgn val="ctr"/>
        <c:lblOffset val="100"/>
        <c:tickMarkSkip val="1"/>
        <c:noMultiLvlLbl val="0"/>
      </c:catAx>
      <c:valAx>
        <c:axId val="487854056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48785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DE771-B188-48E4-AEB7-E89A3BE7B8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A0ADB448-4F67-4CE3-84BA-B500D95DD9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UI 界面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B714F248-534B-43DE-B31D-CA8CA1C2C67C}" type="parTrans" cxnId="{949F3867-33EA-439E-88F1-A1BADD2D7C53}">
      <dgm:prSet/>
      <dgm:spPr/>
      <dgm:t>
        <a:bodyPr/>
        <a:lstStyle/>
        <a:p>
          <a:endParaRPr lang="zh-CN"/>
        </a:p>
      </dgm:t>
    </dgm:pt>
    <dgm:pt modelId="{A0A08F3C-44DE-43E9-87C9-2B1AF3846FDD}" type="sibTrans" cxnId="{949F3867-33EA-439E-88F1-A1BADD2D7C53}">
      <dgm:prSet/>
      <dgm:spPr/>
      <dgm:t>
        <a:bodyPr/>
        <a:lstStyle/>
        <a:p>
          <a:endParaRPr lang="zh-CN"/>
        </a:p>
      </dgm:t>
    </dgm:pt>
    <dgm:pt modelId="{02313BD0-8B6F-49B0-A008-DF380F575B9A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提供基本的图形界面交互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F46BE484-E08E-4290-BE85-E9FE953B56DA}" type="parTrans" cxnId="{3C7208AE-B233-4304-8E3B-FC37D0EAB069}">
      <dgm:prSet/>
      <dgm:spPr/>
      <dgm:t>
        <a:bodyPr/>
        <a:lstStyle/>
        <a:p>
          <a:endParaRPr lang="zh-CN"/>
        </a:p>
      </dgm:t>
    </dgm:pt>
    <dgm:pt modelId="{97F8EF36-36A0-415F-BF0B-7EB2CE7996AC}" type="sibTrans" cxnId="{3C7208AE-B233-4304-8E3B-FC37D0EAB069}">
      <dgm:prSet/>
      <dgm:spPr/>
      <dgm:t>
        <a:bodyPr/>
        <a:lstStyle/>
        <a:p>
          <a:endParaRPr lang="zh-CN"/>
        </a:p>
      </dgm:t>
    </dgm:pt>
    <dgm:pt modelId="{7F2BEE2A-2A60-47DA-B486-2364C76E9374}">
      <dgm:prSet phldrT="[文本]"/>
      <dgm:spPr/>
      <dgm:t>
        <a:bodyPr/>
        <a:lstStyle/>
        <a:p>
          <a:r>
            <a:rPr lang="zh-CN" altLang="en-US" smtClean="0">
              <a:solidFill>
                <a:schemeClr val="bg1"/>
              </a:solidFill>
            </a:rPr>
            <a:t>游戏画面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4055A5CC-4DA8-4765-87B2-5A7B9A7A9531}" type="parTrans" cxnId="{458FB52F-C2F4-44A0-9756-BE805C327AA7}">
      <dgm:prSet/>
      <dgm:spPr/>
      <dgm:t>
        <a:bodyPr/>
        <a:lstStyle/>
        <a:p>
          <a:endParaRPr lang="zh-CN"/>
        </a:p>
      </dgm:t>
    </dgm:pt>
    <dgm:pt modelId="{782A63DB-AE7C-425D-93E1-9AF378A3DC27}" type="sibTrans" cxnId="{458FB52F-C2F4-44A0-9756-BE805C327AA7}">
      <dgm:prSet/>
      <dgm:spPr/>
      <dgm:t>
        <a:bodyPr/>
        <a:lstStyle/>
        <a:p>
          <a:endParaRPr lang="zh-CN"/>
        </a:p>
      </dgm:t>
    </dgm:pt>
    <dgm:pt modelId="{C5E2BA22-7413-4968-B12F-8CBF59577F5C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画面特效，积极反馈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0D178283-89B6-44E0-9C4C-BDD23F2DD861}" type="parTrans" cxnId="{C33C9E00-FEA6-4CF6-BA6E-4B1AF7975806}">
      <dgm:prSet/>
      <dgm:spPr/>
      <dgm:t>
        <a:bodyPr/>
        <a:lstStyle/>
        <a:p>
          <a:endParaRPr lang="zh-CN"/>
        </a:p>
      </dgm:t>
    </dgm:pt>
    <dgm:pt modelId="{A3391E41-63CF-422B-82A3-4A37FB5072C9}" type="sibTrans" cxnId="{C33C9E00-FEA6-4CF6-BA6E-4B1AF7975806}">
      <dgm:prSet/>
      <dgm:spPr/>
      <dgm:t>
        <a:bodyPr/>
        <a:lstStyle/>
        <a:p>
          <a:endParaRPr lang="zh-CN"/>
        </a:p>
      </dgm:t>
    </dgm:pt>
    <dgm:pt modelId="{EEEA8E1B-0561-48C7-8A5C-59AB56F7CA7D}">
      <dgm:prSet phldrT="[文本]"/>
      <dgm:spPr/>
      <dgm:t>
        <a:bodyPr/>
        <a:lstStyle/>
        <a:p>
          <a:r>
            <a:rPr lang="zh-CN" altLang="en-US" smtClean="0">
              <a:solidFill>
                <a:schemeClr val="bg1"/>
              </a:solidFill>
            </a:rPr>
            <a:t>游戏模式 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CA0D9E09-380D-4D95-87C1-A759243F7EA5}" type="parTrans" cxnId="{4449DE9B-68E9-43BC-8138-0B438FBCC92F}">
      <dgm:prSet/>
      <dgm:spPr/>
      <dgm:t>
        <a:bodyPr/>
        <a:lstStyle/>
        <a:p>
          <a:endParaRPr lang="zh-CN"/>
        </a:p>
      </dgm:t>
    </dgm:pt>
    <dgm:pt modelId="{5B578308-AF8C-41D1-826F-EA93BB77F913}" type="sibTrans" cxnId="{4449DE9B-68E9-43BC-8138-0B438FBCC92F}">
      <dgm:prSet/>
      <dgm:spPr/>
      <dgm:t>
        <a:bodyPr/>
        <a:lstStyle/>
        <a:p>
          <a:endParaRPr lang="zh-CN"/>
        </a:p>
      </dgm:t>
    </dgm:pt>
    <dgm:pt modelId="{14CFA3B0-C83F-44AB-A04A-438D51619D5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音乐背景，契合节拍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DDE3B769-5B4A-45E8-B27C-C5DA83FD3F3E}" type="parTrans" cxnId="{9E4C608F-F6FF-42D8-95FF-060BF383C8EA}">
      <dgm:prSet/>
      <dgm:spPr/>
      <dgm:t>
        <a:bodyPr/>
        <a:lstStyle/>
        <a:p>
          <a:endParaRPr lang="zh-CN"/>
        </a:p>
      </dgm:t>
    </dgm:pt>
    <dgm:pt modelId="{F81C4B75-1958-4237-8127-DA2CABF15BFD}" type="sibTrans" cxnId="{9E4C608F-F6FF-42D8-95FF-060BF383C8EA}">
      <dgm:prSet/>
      <dgm:spPr/>
      <dgm:t>
        <a:bodyPr/>
        <a:lstStyle/>
        <a:p>
          <a:endParaRPr lang="zh-CN"/>
        </a:p>
      </dgm:t>
    </dgm:pt>
    <dgm:pt modelId="{F840DD0D-6D3C-45EA-94E2-01C590DF2558}" type="pres">
      <dgm:prSet presAssocID="{C86DE771-B188-48E4-AEB7-E89A3BE7B8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129BC66B-66A3-411C-842A-21901EBDB470}" type="pres">
      <dgm:prSet presAssocID="{A0ADB448-4F67-4CE3-84BA-B500D95DD96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F1BBA96-BBF0-4D42-A299-A1EA8E4948AC}" type="pres">
      <dgm:prSet presAssocID="{A0ADB448-4F67-4CE3-84BA-B500D95DD96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EB7CCC8-5E51-4457-BD9F-F41B70CEEFAE}" type="pres">
      <dgm:prSet presAssocID="{7F2BEE2A-2A60-47DA-B486-2364C76E937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A8705757-43F2-494E-9378-384070DD2E33}" type="pres">
      <dgm:prSet presAssocID="{7F2BEE2A-2A60-47DA-B486-2364C76E937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31AF2778-A587-4B2A-B9A3-C45D3513F1EB}" type="pres">
      <dgm:prSet presAssocID="{EEEA8E1B-0561-48C7-8A5C-59AB56F7CA7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61AEF877-2268-43E2-914C-A22191A6FB4D}" type="pres">
      <dgm:prSet presAssocID="{EEEA8E1B-0561-48C7-8A5C-59AB56F7CA7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949F3867-33EA-439E-88F1-A1BADD2D7C53}" srcId="{C86DE771-B188-48E4-AEB7-E89A3BE7B866}" destId="{A0ADB448-4F67-4CE3-84BA-B500D95DD969}" srcOrd="0" destOrd="0" parTransId="{B714F248-534B-43DE-B31D-CA8CA1C2C67C}" sibTransId="{A0A08F3C-44DE-43E9-87C9-2B1AF3846FDD}"/>
    <dgm:cxn modelId="{3C7208AE-B233-4304-8E3B-FC37D0EAB069}" srcId="{A0ADB448-4F67-4CE3-84BA-B500D95DD969}" destId="{02313BD0-8B6F-49B0-A008-DF380F575B9A}" srcOrd="0" destOrd="0" parTransId="{F46BE484-E08E-4290-BE85-E9FE953B56DA}" sibTransId="{97F8EF36-36A0-415F-BF0B-7EB2CE7996AC}"/>
    <dgm:cxn modelId="{E703DC83-6A65-4D85-8437-0133AE5574C8}" type="presOf" srcId="{C5E2BA22-7413-4968-B12F-8CBF59577F5C}" destId="{A8705757-43F2-494E-9378-384070DD2E33}" srcOrd="0" destOrd="0" presId="urn:microsoft.com/office/officeart/2005/8/layout/vList2"/>
    <dgm:cxn modelId="{458FB52F-C2F4-44A0-9756-BE805C327AA7}" srcId="{C86DE771-B188-48E4-AEB7-E89A3BE7B866}" destId="{7F2BEE2A-2A60-47DA-B486-2364C76E9374}" srcOrd="1" destOrd="0" parTransId="{4055A5CC-4DA8-4765-87B2-5A7B9A7A9531}" sibTransId="{782A63DB-AE7C-425D-93E1-9AF378A3DC27}"/>
    <dgm:cxn modelId="{4E0B29C7-7CFD-42F3-9A58-5C548736AD2C}" type="presOf" srcId="{02313BD0-8B6F-49B0-A008-DF380F575B9A}" destId="{7F1BBA96-BBF0-4D42-A299-A1EA8E4948AC}" srcOrd="0" destOrd="0" presId="urn:microsoft.com/office/officeart/2005/8/layout/vList2"/>
    <dgm:cxn modelId="{4449DE9B-68E9-43BC-8138-0B438FBCC92F}" srcId="{C86DE771-B188-48E4-AEB7-E89A3BE7B866}" destId="{EEEA8E1B-0561-48C7-8A5C-59AB56F7CA7D}" srcOrd="2" destOrd="0" parTransId="{CA0D9E09-380D-4D95-87C1-A759243F7EA5}" sibTransId="{5B578308-AF8C-41D1-826F-EA93BB77F913}"/>
    <dgm:cxn modelId="{7D33AE06-4BA3-45A1-B72C-62DE7253A9B0}" type="presOf" srcId="{A0ADB448-4F67-4CE3-84BA-B500D95DD969}" destId="{129BC66B-66A3-411C-842A-21901EBDB470}" srcOrd="0" destOrd="0" presId="urn:microsoft.com/office/officeart/2005/8/layout/vList2"/>
    <dgm:cxn modelId="{9E4C608F-F6FF-42D8-95FF-060BF383C8EA}" srcId="{EEEA8E1B-0561-48C7-8A5C-59AB56F7CA7D}" destId="{14CFA3B0-C83F-44AB-A04A-438D51619D56}" srcOrd="0" destOrd="0" parTransId="{DDE3B769-5B4A-45E8-B27C-C5DA83FD3F3E}" sibTransId="{F81C4B75-1958-4237-8127-DA2CABF15BFD}"/>
    <dgm:cxn modelId="{808D11DC-91AE-4C47-8E70-250B1988BAA0}" type="presOf" srcId="{7F2BEE2A-2A60-47DA-B486-2364C76E9374}" destId="{EEB7CCC8-5E51-4457-BD9F-F41B70CEEFAE}" srcOrd="0" destOrd="0" presId="urn:microsoft.com/office/officeart/2005/8/layout/vList2"/>
    <dgm:cxn modelId="{88CBEB81-5E50-4262-A49D-14BEE7CBE053}" type="presOf" srcId="{EEEA8E1B-0561-48C7-8A5C-59AB56F7CA7D}" destId="{31AF2778-A587-4B2A-B9A3-C45D3513F1EB}" srcOrd="0" destOrd="0" presId="urn:microsoft.com/office/officeart/2005/8/layout/vList2"/>
    <dgm:cxn modelId="{43D6E931-B47A-422C-A063-480CB88AAFD4}" type="presOf" srcId="{C86DE771-B188-48E4-AEB7-E89A3BE7B866}" destId="{F840DD0D-6D3C-45EA-94E2-01C590DF2558}" srcOrd="0" destOrd="0" presId="urn:microsoft.com/office/officeart/2005/8/layout/vList2"/>
    <dgm:cxn modelId="{8CF2E4FD-600B-4210-823D-ADB9935146C7}" type="presOf" srcId="{14CFA3B0-C83F-44AB-A04A-438D51619D56}" destId="{61AEF877-2268-43E2-914C-A22191A6FB4D}" srcOrd="0" destOrd="0" presId="urn:microsoft.com/office/officeart/2005/8/layout/vList2"/>
    <dgm:cxn modelId="{C33C9E00-FEA6-4CF6-BA6E-4B1AF7975806}" srcId="{7F2BEE2A-2A60-47DA-B486-2364C76E9374}" destId="{C5E2BA22-7413-4968-B12F-8CBF59577F5C}" srcOrd="0" destOrd="0" parTransId="{0D178283-89B6-44E0-9C4C-BDD23F2DD861}" sibTransId="{A3391E41-63CF-422B-82A3-4A37FB5072C9}"/>
    <dgm:cxn modelId="{573306A2-EC14-4972-B9B2-935A5413AF3D}" type="presParOf" srcId="{F840DD0D-6D3C-45EA-94E2-01C590DF2558}" destId="{129BC66B-66A3-411C-842A-21901EBDB470}" srcOrd="0" destOrd="0" presId="urn:microsoft.com/office/officeart/2005/8/layout/vList2"/>
    <dgm:cxn modelId="{CFE11EDE-DE2F-4C69-A6F0-FA1B379A2BAF}" type="presParOf" srcId="{F840DD0D-6D3C-45EA-94E2-01C590DF2558}" destId="{7F1BBA96-BBF0-4D42-A299-A1EA8E4948AC}" srcOrd="1" destOrd="0" presId="urn:microsoft.com/office/officeart/2005/8/layout/vList2"/>
    <dgm:cxn modelId="{DE77FE31-FE1E-4575-951F-9AA69C64A03B}" type="presParOf" srcId="{F840DD0D-6D3C-45EA-94E2-01C590DF2558}" destId="{EEB7CCC8-5E51-4457-BD9F-F41B70CEEFAE}" srcOrd="2" destOrd="0" presId="urn:microsoft.com/office/officeart/2005/8/layout/vList2"/>
    <dgm:cxn modelId="{2098BA8B-F70F-4B99-BE74-482D794B66A0}" type="presParOf" srcId="{F840DD0D-6D3C-45EA-94E2-01C590DF2558}" destId="{A8705757-43F2-494E-9378-384070DD2E33}" srcOrd="3" destOrd="0" presId="urn:microsoft.com/office/officeart/2005/8/layout/vList2"/>
    <dgm:cxn modelId="{660EC469-22F6-4707-AC01-1857A274A537}" type="presParOf" srcId="{F840DD0D-6D3C-45EA-94E2-01C590DF2558}" destId="{31AF2778-A587-4B2A-B9A3-C45D3513F1EB}" srcOrd="4" destOrd="0" presId="urn:microsoft.com/office/officeart/2005/8/layout/vList2"/>
    <dgm:cxn modelId="{C4960C4A-8521-464C-AD8C-78B42F6E2B39}" type="presParOf" srcId="{F840DD0D-6D3C-45EA-94E2-01C590DF2558}" destId="{61AEF877-2268-43E2-914C-A22191A6FB4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DE771-B188-48E4-AEB7-E89A3BE7B8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A0ADB448-4F67-4CE3-84BA-B500D95DD96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自编辑曲谱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B714F248-534B-43DE-B31D-CA8CA1C2C67C}" type="parTrans" cxnId="{949F3867-33EA-439E-88F1-A1BADD2D7C53}">
      <dgm:prSet/>
      <dgm:spPr/>
      <dgm:t>
        <a:bodyPr/>
        <a:lstStyle/>
        <a:p>
          <a:endParaRPr lang="zh-CN"/>
        </a:p>
      </dgm:t>
    </dgm:pt>
    <dgm:pt modelId="{A0A08F3C-44DE-43E9-87C9-2B1AF3846FDD}" type="sibTrans" cxnId="{949F3867-33EA-439E-88F1-A1BADD2D7C53}">
      <dgm:prSet/>
      <dgm:spPr/>
      <dgm:t>
        <a:bodyPr/>
        <a:lstStyle/>
        <a:p>
          <a:endParaRPr lang="zh-CN"/>
        </a:p>
      </dgm:t>
    </dgm:pt>
    <dgm:pt modelId="{7F2BEE2A-2A60-47DA-B486-2364C76E9374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基本手势输入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4055A5CC-4DA8-4765-87B2-5A7B9A7A9531}" type="parTrans" cxnId="{458FB52F-C2F4-44A0-9756-BE805C327AA7}">
      <dgm:prSet/>
      <dgm:spPr/>
      <dgm:t>
        <a:bodyPr/>
        <a:lstStyle/>
        <a:p>
          <a:endParaRPr lang="zh-CN"/>
        </a:p>
      </dgm:t>
    </dgm:pt>
    <dgm:pt modelId="{782A63DB-AE7C-425D-93E1-9AF378A3DC27}" type="sibTrans" cxnId="{458FB52F-C2F4-44A0-9756-BE805C327AA7}">
      <dgm:prSet/>
      <dgm:spPr/>
      <dgm:t>
        <a:bodyPr/>
        <a:lstStyle/>
        <a:p>
          <a:endParaRPr lang="zh-CN"/>
        </a:p>
      </dgm:t>
    </dgm:pt>
    <dgm:pt modelId="{AC69E069-6B75-4558-901E-FB235975D13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点击，滑动，手掌翻动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78245A86-B699-49EB-80EF-DEFD7946D0FC}" type="parTrans" cxnId="{1CDD73EC-87DB-4B70-AB81-C67B895FF5F9}">
      <dgm:prSet/>
      <dgm:spPr/>
      <dgm:t>
        <a:bodyPr/>
        <a:lstStyle/>
        <a:p>
          <a:endParaRPr lang="zh-CN"/>
        </a:p>
      </dgm:t>
    </dgm:pt>
    <dgm:pt modelId="{92CE9805-3316-4477-B238-A7E8C928FC7A}" type="sibTrans" cxnId="{1CDD73EC-87DB-4B70-AB81-C67B895FF5F9}">
      <dgm:prSet/>
      <dgm:spPr/>
      <dgm:t>
        <a:bodyPr/>
        <a:lstStyle/>
        <a:p>
          <a:endParaRPr lang="zh-CN"/>
        </a:p>
      </dgm:t>
    </dgm:pt>
    <dgm:pt modelId="{D6C2A138-C832-49C8-A32E-4B83ED52B9E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玩家参与，形成社区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1F7D36E7-78AF-489C-8A36-5E1264A5B365}" type="sibTrans" cxnId="{72278008-E531-4813-81EE-6E5F5F62C731}">
      <dgm:prSet/>
      <dgm:spPr/>
      <dgm:t>
        <a:bodyPr/>
        <a:lstStyle/>
        <a:p>
          <a:endParaRPr lang="zh-CN"/>
        </a:p>
      </dgm:t>
    </dgm:pt>
    <dgm:pt modelId="{B8EFC3DC-BAD0-43C5-8E0F-9B830527F58A}" type="parTrans" cxnId="{72278008-E531-4813-81EE-6E5F5F62C731}">
      <dgm:prSet/>
      <dgm:spPr/>
      <dgm:t>
        <a:bodyPr/>
        <a:lstStyle/>
        <a:p>
          <a:endParaRPr lang="zh-CN"/>
        </a:p>
      </dgm:t>
    </dgm:pt>
    <dgm:pt modelId="{F840DD0D-6D3C-45EA-94E2-01C590DF2558}" type="pres">
      <dgm:prSet presAssocID="{C86DE771-B188-48E4-AEB7-E89A3BE7B8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129BC66B-66A3-411C-842A-21901EBDB470}" type="pres">
      <dgm:prSet presAssocID="{A0ADB448-4F67-4CE3-84BA-B500D95DD96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F1BBA96-BBF0-4D42-A299-A1EA8E4948AC}" type="pres">
      <dgm:prSet presAssocID="{A0ADB448-4F67-4CE3-84BA-B500D95DD96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EB7CCC8-5E51-4457-BD9F-F41B70CEEFAE}" type="pres">
      <dgm:prSet presAssocID="{7F2BEE2A-2A60-47DA-B486-2364C76E937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A8705757-43F2-494E-9378-384070DD2E33}" type="pres">
      <dgm:prSet presAssocID="{7F2BEE2A-2A60-47DA-B486-2364C76E937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949F3867-33EA-439E-88F1-A1BADD2D7C53}" srcId="{C86DE771-B188-48E4-AEB7-E89A3BE7B866}" destId="{A0ADB448-4F67-4CE3-84BA-B500D95DD969}" srcOrd="0" destOrd="0" parTransId="{B714F248-534B-43DE-B31D-CA8CA1C2C67C}" sibTransId="{A0A08F3C-44DE-43E9-87C9-2B1AF3846FDD}"/>
    <dgm:cxn modelId="{A1BE1AA8-64DD-4AA4-9234-F1018F0B6D53}" type="presOf" srcId="{C86DE771-B188-48E4-AEB7-E89A3BE7B866}" destId="{F840DD0D-6D3C-45EA-94E2-01C590DF2558}" srcOrd="0" destOrd="0" presId="urn:microsoft.com/office/officeart/2005/8/layout/vList2"/>
    <dgm:cxn modelId="{4C691243-FF5E-44D4-902A-856F4E0F3BBA}" type="presOf" srcId="{AC69E069-6B75-4558-901E-FB235975D13B}" destId="{A8705757-43F2-494E-9378-384070DD2E33}" srcOrd="0" destOrd="0" presId="urn:microsoft.com/office/officeart/2005/8/layout/vList2"/>
    <dgm:cxn modelId="{1CDD73EC-87DB-4B70-AB81-C67B895FF5F9}" srcId="{7F2BEE2A-2A60-47DA-B486-2364C76E9374}" destId="{AC69E069-6B75-4558-901E-FB235975D13B}" srcOrd="0" destOrd="0" parTransId="{78245A86-B699-49EB-80EF-DEFD7946D0FC}" sibTransId="{92CE9805-3316-4477-B238-A7E8C928FC7A}"/>
    <dgm:cxn modelId="{458FB52F-C2F4-44A0-9756-BE805C327AA7}" srcId="{C86DE771-B188-48E4-AEB7-E89A3BE7B866}" destId="{7F2BEE2A-2A60-47DA-B486-2364C76E9374}" srcOrd="1" destOrd="0" parTransId="{4055A5CC-4DA8-4765-87B2-5A7B9A7A9531}" sibTransId="{782A63DB-AE7C-425D-93E1-9AF378A3DC27}"/>
    <dgm:cxn modelId="{72278008-E531-4813-81EE-6E5F5F62C731}" srcId="{A0ADB448-4F67-4CE3-84BA-B500D95DD969}" destId="{D6C2A138-C832-49C8-A32E-4B83ED52B9E0}" srcOrd="0" destOrd="0" parTransId="{B8EFC3DC-BAD0-43C5-8E0F-9B830527F58A}" sibTransId="{1F7D36E7-78AF-489C-8A36-5E1264A5B365}"/>
    <dgm:cxn modelId="{3839B6CF-B808-4EFB-9DA2-A2198F952E23}" type="presOf" srcId="{A0ADB448-4F67-4CE3-84BA-B500D95DD969}" destId="{129BC66B-66A3-411C-842A-21901EBDB470}" srcOrd="0" destOrd="0" presId="urn:microsoft.com/office/officeart/2005/8/layout/vList2"/>
    <dgm:cxn modelId="{B770BA90-6583-435C-8DBA-06DD1A181FE5}" type="presOf" srcId="{D6C2A138-C832-49C8-A32E-4B83ED52B9E0}" destId="{7F1BBA96-BBF0-4D42-A299-A1EA8E4948AC}" srcOrd="0" destOrd="0" presId="urn:microsoft.com/office/officeart/2005/8/layout/vList2"/>
    <dgm:cxn modelId="{85549AB7-6BBD-467E-B6EB-EA234636F55C}" type="presOf" srcId="{7F2BEE2A-2A60-47DA-B486-2364C76E9374}" destId="{EEB7CCC8-5E51-4457-BD9F-F41B70CEEFAE}" srcOrd="0" destOrd="0" presId="urn:microsoft.com/office/officeart/2005/8/layout/vList2"/>
    <dgm:cxn modelId="{7DBD08CE-534B-4A6F-AE94-8FAF3038D503}" type="presParOf" srcId="{F840DD0D-6D3C-45EA-94E2-01C590DF2558}" destId="{129BC66B-66A3-411C-842A-21901EBDB470}" srcOrd="0" destOrd="0" presId="urn:microsoft.com/office/officeart/2005/8/layout/vList2"/>
    <dgm:cxn modelId="{F45FAA0E-3410-4224-AF5E-73FA507DA9F2}" type="presParOf" srcId="{F840DD0D-6D3C-45EA-94E2-01C590DF2558}" destId="{7F1BBA96-BBF0-4D42-A299-A1EA8E4948AC}" srcOrd="1" destOrd="0" presId="urn:microsoft.com/office/officeart/2005/8/layout/vList2"/>
    <dgm:cxn modelId="{D35C5E37-22C4-41AF-91EA-F4F636EB7CB0}" type="presParOf" srcId="{F840DD0D-6D3C-45EA-94E2-01C590DF2558}" destId="{EEB7CCC8-5E51-4457-BD9F-F41B70CEEFAE}" srcOrd="2" destOrd="0" presId="urn:microsoft.com/office/officeart/2005/8/layout/vList2"/>
    <dgm:cxn modelId="{B3443840-485C-4BA4-B107-0BDEDD0CDF35}" type="presParOf" srcId="{F840DD0D-6D3C-45EA-94E2-01C590DF2558}" destId="{A8705757-43F2-494E-9378-384070DD2E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0" name=""/>
      <dsp:cNvGrpSpPr/>
    </dsp:nvGrpSpPr>
    <dsp:grpSpPr>
      <a:xfrm>
        <a:off x="0" y="0"/>
        <a:ext cx="6324600" cy="5334000"/>
        <a:chOff x="0" y="0"/>
        <a:chExt cx="0" cy="0"/>
      </a:xfrm>
    </dsp:grpSpPr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0" name=""/>
      <dsp:cNvGrpSpPr/>
    </dsp:nvGrpSpPr>
    <dsp:grpSpPr>
      <a:xfrm>
        <a:off x="0" y="0"/>
        <a:ext cx="6324600" cy="5334000"/>
        <a:chOff x="0" y="0"/>
        <a:chExt cx="0" cy="0"/>
      </a:xfrm>
    </dsp:grpSpPr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8985FFBF-2C64-42CD-9E2F-09E2049D891B}" type="datetimeFigureOut">
              <a:rPr lang="en-US" altLang="zh-CN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84AF2C6B-0C1B-4F88-BCBA-898BA50DE788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7A3DF44-BBF1-44C7-A0B1-7B7B2F7B3880}" type="datetimeFigureOut">
              <a:rPr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F8E53BB-F993-49A1-9E37-CA3E5BE0709B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-1" fmla="*/ 0 w 12188825"/>
              <a:gd name="connsiteY0-2" fmla="*/ 0 h 4449836"/>
              <a:gd name="connsiteX1-3" fmla="*/ 12188825 w 12188825"/>
              <a:gd name="connsiteY1-4" fmla="*/ 0 h 4449836"/>
              <a:gd name="connsiteX2-5" fmla="*/ 12188825 w 12188825"/>
              <a:gd name="connsiteY2-6" fmla="*/ 4181566 h 4449836"/>
              <a:gd name="connsiteX3-7" fmla="*/ 6105607 w 12188825"/>
              <a:gd name="connsiteY3-8" fmla="*/ 4449836 h 4449836"/>
              <a:gd name="connsiteX4-9" fmla="*/ 1 w 12188825"/>
              <a:gd name="connsiteY4-10" fmla="*/ 4179342 h 4449836"/>
              <a:gd name="connsiteX5-11" fmla="*/ 0 w 12188825"/>
              <a:gd name="connsiteY5-12" fmla="*/ 0 h 4449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7" name="矩形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8" name="矩形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 latinLnBrk="0">
              <a:lnSpc>
                <a:spcPct val="85000"/>
              </a:lnSpc>
              <a:defRPr lang="zh-CN" sz="66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bg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1" name="矩形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2" name="矩形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 latinLnBrk="0">
              <a:defRPr lang="zh-CN"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-1" fmla="*/ 0 w 7469039"/>
              <a:gd name="connsiteY0-2" fmla="*/ 0 h 6366494"/>
              <a:gd name="connsiteX1-3" fmla="*/ 7469039 w 7469039"/>
              <a:gd name="connsiteY1-4" fmla="*/ 0 h 6366494"/>
              <a:gd name="connsiteX2-5" fmla="*/ 7469039 w 7469039"/>
              <a:gd name="connsiteY2-6" fmla="*/ 6353183 h 6366494"/>
              <a:gd name="connsiteX3-7" fmla="*/ 6108633 w 7469039"/>
              <a:gd name="connsiteY3-8" fmla="*/ 6366494 h 6366494"/>
              <a:gd name="connsiteX4-9" fmla="*/ 3027 w 7469039"/>
              <a:gd name="connsiteY4-10" fmla="*/ 6096000 h 6366494"/>
              <a:gd name="connsiteX5-11" fmla="*/ 0 w 7469039"/>
              <a:gd name="connsiteY5-12" fmla="*/ 0 h 6366494"/>
              <a:gd name="connsiteX0-13" fmla="*/ 0 w 7469039"/>
              <a:gd name="connsiteY0-14" fmla="*/ 0 h 6366494"/>
              <a:gd name="connsiteX1-15" fmla="*/ 7469039 w 7469039"/>
              <a:gd name="connsiteY1-16" fmla="*/ 0 h 6366494"/>
              <a:gd name="connsiteX2-17" fmla="*/ 7469039 w 7469039"/>
              <a:gd name="connsiteY2-18" fmla="*/ 6353183 h 6366494"/>
              <a:gd name="connsiteX3-19" fmla="*/ 6108633 w 7469039"/>
              <a:gd name="connsiteY3-20" fmla="*/ 6366494 h 6366494"/>
              <a:gd name="connsiteX4-21" fmla="*/ 645 w 7469039"/>
              <a:gd name="connsiteY4-22" fmla="*/ 6096000 h 6366494"/>
              <a:gd name="connsiteX5-23" fmla="*/ 0 w 7469039"/>
              <a:gd name="connsiteY5-24" fmla="*/ 0 h 6366494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  <a:cxn ang="0">
                <a:pos x="connsiteX2-17" y="connsiteY2-18"/>
              </a:cxn>
              <a:cxn ang="0">
                <a:pos x="connsiteX3-19" y="connsiteY3-20"/>
              </a:cxn>
              <a:cxn ang="0">
                <a:pos x="connsiteX4-21" y="connsiteY4-22"/>
              </a:cxn>
              <a:cxn ang="0">
                <a:pos x="connsiteX5-23" y="connsiteY5-24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4" y="1905000"/>
            <a:ext cx="9144000" cy="42672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8" name="矩形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 latinLnBrk="0">
              <a:defRPr lang="zh-CN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 baseline="0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（带照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7" name="矩形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8" name="矩形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-1" fmla="*/ 12188819 w 12188825"/>
              <a:gd name="connsiteY0-2" fmla="*/ 3829414 h 3829414"/>
              <a:gd name="connsiteX1-3" fmla="*/ 6121030 w 12188825"/>
              <a:gd name="connsiteY1-4" fmla="*/ 3425501 h 3829414"/>
              <a:gd name="connsiteX2-5" fmla="*/ 0 w 12188825"/>
              <a:gd name="connsiteY2-6" fmla="*/ 3621385 h 3829414"/>
              <a:gd name="connsiteX3-7" fmla="*/ 0 w 12188825"/>
              <a:gd name="connsiteY3-8" fmla="*/ 2097648 h 3829414"/>
              <a:gd name="connsiteX4-9" fmla="*/ 1 w 12188825"/>
              <a:gd name="connsiteY4-10" fmla="*/ 2097648 h 3829414"/>
              <a:gd name="connsiteX5-11" fmla="*/ 1 w 12188825"/>
              <a:gd name="connsiteY5-12" fmla="*/ 1966082 h 3829414"/>
              <a:gd name="connsiteX6-13" fmla="*/ 1 w 12188825"/>
              <a:gd name="connsiteY6-14" fmla="*/ 1600200 h 3829414"/>
              <a:gd name="connsiteX7-15" fmla="*/ 1 w 12188825"/>
              <a:gd name="connsiteY7-16" fmla="*/ 1204082 h 3829414"/>
              <a:gd name="connsiteX8-17" fmla="*/ 1 w 12188825"/>
              <a:gd name="connsiteY8-18" fmla="*/ 0 h 3829414"/>
              <a:gd name="connsiteX9-19" fmla="*/ 12188825 w 12188825"/>
              <a:gd name="connsiteY9-20" fmla="*/ 0 h 3829414"/>
              <a:gd name="connsiteX10-21" fmla="*/ 12188825 w 12188825"/>
              <a:gd name="connsiteY10-22" fmla="*/ 1204082 h 3829414"/>
              <a:gd name="connsiteX11-23" fmla="*/ 12188825 w 12188825"/>
              <a:gd name="connsiteY11-24" fmla="*/ 1600200 h 3829414"/>
              <a:gd name="connsiteX12-25" fmla="*/ 12188825 w 12188825"/>
              <a:gd name="connsiteY12-26" fmla="*/ 2270882 h 3829414"/>
              <a:gd name="connsiteX13-27" fmla="*/ 12188819 w 12188825"/>
              <a:gd name="connsiteY13-28" fmla="*/ 3829414 h 3829414"/>
              <a:gd name="connsiteX0-29" fmla="*/ 12188819 w 12188825"/>
              <a:gd name="connsiteY0-30" fmla="*/ 3829414 h 3829414"/>
              <a:gd name="connsiteX1-31" fmla="*/ 6121030 w 12188825"/>
              <a:gd name="connsiteY1-32" fmla="*/ 3425501 h 3829414"/>
              <a:gd name="connsiteX2-33" fmla="*/ 0 w 12188825"/>
              <a:gd name="connsiteY2-34" fmla="*/ 3621385 h 3829414"/>
              <a:gd name="connsiteX3-35" fmla="*/ 0 w 12188825"/>
              <a:gd name="connsiteY3-36" fmla="*/ 2097648 h 3829414"/>
              <a:gd name="connsiteX4-37" fmla="*/ 1 w 12188825"/>
              <a:gd name="connsiteY4-38" fmla="*/ 2097648 h 3829414"/>
              <a:gd name="connsiteX5-39" fmla="*/ 1 w 12188825"/>
              <a:gd name="connsiteY5-40" fmla="*/ 1966082 h 3829414"/>
              <a:gd name="connsiteX6-41" fmla="*/ 1 w 12188825"/>
              <a:gd name="connsiteY6-42" fmla="*/ 1600200 h 3829414"/>
              <a:gd name="connsiteX7-43" fmla="*/ 1 w 12188825"/>
              <a:gd name="connsiteY7-44" fmla="*/ 1204082 h 3829414"/>
              <a:gd name="connsiteX8-45" fmla="*/ 1 w 12188825"/>
              <a:gd name="connsiteY8-46" fmla="*/ 0 h 3829414"/>
              <a:gd name="connsiteX9-47" fmla="*/ 12188825 w 12188825"/>
              <a:gd name="connsiteY9-48" fmla="*/ 0 h 3829414"/>
              <a:gd name="connsiteX10-49" fmla="*/ 12188825 w 12188825"/>
              <a:gd name="connsiteY10-50" fmla="*/ 1204082 h 3829414"/>
              <a:gd name="connsiteX11-51" fmla="*/ 12188825 w 12188825"/>
              <a:gd name="connsiteY11-52" fmla="*/ 1600200 h 3829414"/>
              <a:gd name="connsiteX12-53" fmla="*/ 12188819 w 12188825"/>
              <a:gd name="connsiteY12-54" fmla="*/ 3829414 h 3829414"/>
              <a:gd name="connsiteX0-55" fmla="*/ 12188819 w 12188825"/>
              <a:gd name="connsiteY0-56" fmla="*/ 3829414 h 3829414"/>
              <a:gd name="connsiteX1-57" fmla="*/ 6121030 w 12188825"/>
              <a:gd name="connsiteY1-58" fmla="*/ 3425501 h 3829414"/>
              <a:gd name="connsiteX2-59" fmla="*/ 0 w 12188825"/>
              <a:gd name="connsiteY2-60" fmla="*/ 3621385 h 3829414"/>
              <a:gd name="connsiteX3-61" fmla="*/ 0 w 12188825"/>
              <a:gd name="connsiteY3-62" fmla="*/ 2097648 h 3829414"/>
              <a:gd name="connsiteX4-63" fmla="*/ 1 w 12188825"/>
              <a:gd name="connsiteY4-64" fmla="*/ 2097648 h 3829414"/>
              <a:gd name="connsiteX5-65" fmla="*/ 1 w 12188825"/>
              <a:gd name="connsiteY5-66" fmla="*/ 1966082 h 3829414"/>
              <a:gd name="connsiteX6-67" fmla="*/ 1 w 12188825"/>
              <a:gd name="connsiteY6-68" fmla="*/ 1600200 h 3829414"/>
              <a:gd name="connsiteX7-69" fmla="*/ 1 w 12188825"/>
              <a:gd name="connsiteY7-70" fmla="*/ 1204082 h 3829414"/>
              <a:gd name="connsiteX8-71" fmla="*/ 1 w 12188825"/>
              <a:gd name="connsiteY8-72" fmla="*/ 0 h 3829414"/>
              <a:gd name="connsiteX9-73" fmla="*/ 12188825 w 12188825"/>
              <a:gd name="connsiteY9-74" fmla="*/ 0 h 3829414"/>
              <a:gd name="connsiteX10-75" fmla="*/ 12188825 w 12188825"/>
              <a:gd name="connsiteY10-76" fmla="*/ 1204082 h 3829414"/>
              <a:gd name="connsiteX11-77" fmla="*/ 12188819 w 12188825"/>
              <a:gd name="connsiteY11-78" fmla="*/ 3829414 h 3829414"/>
              <a:gd name="connsiteX0-79" fmla="*/ 12188819 w 12188825"/>
              <a:gd name="connsiteY0-80" fmla="*/ 3829414 h 3829414"/>
              <a:gd name="connsiteX1-81" fmla="*/ 6121030 w 12188825"/>
              <a:gd name="connsiteY1-82" fmla="*/ 3425501 h 3829414"/>
              <a:gd name="connsiteX2-83" fmla="*/ 0 w 12188825"/>
              <a:gd name="connsiteY2-84" fmla="*/ 3621385 h 3829414"/>
              <a:gd name="connsiteX3-85" fmla="*/ 0 w 12188825"/>
              <a:gd name="connsiteY3-86" fmla="*/ 2097648 h 3829414"/>
              <a:gd name="connsiteX4-87" fmla="*/ 1 w 12188825"/>
              <a:gd name="connsiteY4-88" fmla="*/ 2097648 h 3829414"/>
              <a:gd name="connsiteX5-89" fmla="*/ 1 w 12188825"/>
              <a:gd name="connsiteY5-90" fmla="*/ 1966082 h 3829414"/>
              <a:gd name="connsiteX6-91" fmla="*/ 1 w 12188825"/>
              <a:gd name="connsiteY6-92" fmla="*/ 1600200 h 3829414"/>
              <a:gd name="connsiteX7-93" fmla="*/ 1 w 12188825"/>
              <a:gd name="connsiteY7-94" fmla="*/ 1204082 h 3829414"/>
              <a:gd name="connsiteX8-95" fmla="*/ 1 w 12188825"/>
              <a:gd name="connsiteY8-96" fmla="*/ 0 h 3829414"/>
              <a:gd name="connsiteX9-97" fmla="*/ 12188825 w 12188825"/>
              <a:gd name="connsiteY9-98" fmla="*/ 0 h 3829414"/>
              <a:gd name="connsiteX10-99" fmla="*/ 12188819 w 12188825"/>
              <a:gd name="connsiteY10-100" fmla="*/ 3829414 h 3829414"/>
              <a:gd name="connsiteX0-101" fmla="*/ 12188819 w 12188825"/>
              <a:gd name="connsiteY0-102" fmla="*/ 3829414 h 3829414"/>
              <a:gd name="connsiteX1-103" fmla="*/ 6121030 w 12188825"/>
              <a:gd name="connsiteY1-104" fmla="*/ 3425501 h 3829414"/>
              <a:gd name="connsiteX2-105" fmla="*/ 0 w 12188825"/>
              <a:gd name="connsiteY2-106" fmla="*/ 3621385 h 3829414"/>
              <a:gd name="connsiteX3-107" fmla="*/ 0 w 12188825"/>
              <a:gd name="connsiteY3-108" fmla="*/ 2097648 h 3829414"/>
              <a:gd name="connsiteX4-109" fmla="*/ 1 w 12188825"/>
              <a:gd name="connsiteY4-110" fmla="*/ 2097648 h 3829414"/>
              <a:gd name="connsiteX5-111" fmla="*/ 1 w 12188825"/>
              <a:gd name="connsiteY5-112" fmla="*/ 1966082 h 3829414"/>
              <a:gd name="connsiteX6-113" fmla="*/ 1 w 12188825"/>
              <a:gd name="connsiteY6-114" fmla="*/ 1600200 h 3829414"/>
              <a:gd name="connsiteX7-115" fmla="*/ 1 w 12188825"/>
              <a:gd name="connsiteY7-116" fmla="*/ 0 h 3829414"/>
              <a:gd name="connsiteX8-117" fmla="*/ 12188825 w 12188825"/>
              <a:gd name="connsiteY8-118" fmla="*/ 0 h 3829414"/>
              <a:gd name="connsiteX9-119" fmla="*/ 12188819 w 12188825"/>
              <a:gd name="connsiteY9-120" fmla="*/ 3829414 h 3829414"/>
              <a:gd name="connsiteX0-121" fmla="*/ 12188819 w 12188825"/>
              <a:gd name="connsiteY0-122" fmla="*/ 3829414 h 3829414"/>
              <a:gd name="connsiteX1-123" fmla="*/ 6121030 w 12188825"/>
              <a:gd name="connsiteY1-124" fmla="*/ 3425501 h 3829414"/>
              <a:gd name="connsiteX2-125" fmla="*/ 0 w 12188825"/>
              <a:gd name="connsiteY2-126" fmla="*/ 3621385 h 3829414"/>
              <a:gd name="connsiteX3-127" fmla="*/ 0 w 12188825"/>
              <a:gd name="connsiteY3-128" fmla="*/ 2097648 h 3829414"/>
              <a:gd name="connsiteX4-129" fmla="*/ 1 w 12188825"/>
              <a:gd name="connsiteY4-130" fmla="*/ 2097648 h 3829414"/>
              <a:gd name="connsiteX5-131" fmla="*/ 1 w 12188825"/>
              <a:gd name="connsiteY5-132" fmla="*/ 1966082 h 3829414"/>
              <a:gd name="connsiteX6-133" fmla="*/ 1 w 12188825"/>
              <a:gd name="connsiteY6-134" fmla="*/ 0 h 3829414"/>
              <a:gd name="connsiteX7-135" fmla="*/ 12188825 w 12188825"/>
              <a:gd name="connsiteY7-136" fmla="*/ 0 h 3829414"/>
              <a:gd name="connsiteX8-137" fmla="*/ 12188819 w 12188825"/>
              <a:gd name="connsiteY8-138" fmla="*/ 3829414 h 3829414"/>
              <a:gd name="connsiteX0-139" fmla="*/ 12188819 w 12188825"/>
              <a:gd name="connsiteY0-140" fmla="*/ 3829414 h 3829414"/>
              <a:gd name="connsiteX1-141" fmla="*/ 6121030 w 12188825"/>
              <a:gd name="connsiteY1-142" fmla="*/ 3425501 h 3829414"/>
              <a:gd name="connsiteX2-143" fmla="*/ 0 w 12188825"/>
              <a:gd name="connsiteY2-144" fmla="*/ 3621385 h 3829414"/>
              <a:gd name="connsiteX3-145" fmla="*/ 0 w 12188825"/>
              <a:gd name="connsiteY3-146" fmla="*/ 2097648 h 3829414"/>
              <a:gd name="connsiteX4-147" fmla="*/ 1 w 12188825"/>
              <a:gd name="connsiteY4-148" fmla="*/ 2097648 h 3829414"/>
              <a:gd name="connsiteX5-149" fmla="*/ 1 w 12188825"/>
              <a:gd name="connsiteY5-150" fmla="*/ 0 h 3829414"/>
              <a:gd name="connsiteX6-151" fmla="*/ 12188825 w 12188825"/>
              <a:gd name="connsiteY6-152" fmla="*/ 0 h 3829414"/>
              <a:gd name="connsiteX7-153" fmla="*/ 12188819 w 12188825"/>
              <a:gd name="connsiteY7-154" fmla="*/ 3829414 h 3829414"/>
              <a:gd name="connsiteX0-155" fmla="*/ 12188819 w 12188825"/>
              <a:gd name="connsiteY0-156" fmla="*/ 3829414 h 3829414"/>
              <a:gd name="connsiteX1-157" fmla="*/ 6121030 w 12188825"/>
              <a:gd name="connsiteY1-158" fmla="*/ 3425501 h 3829414"/>
              <a:gd name="connsiteX2-159" fmla="*/ 0 w 12188825"/>
              <a:gd name="connsiteY2-160" fmla="*/ 3621385 h 3829414"/>
              <a:gd name="connsiteX3-161" fmla="*/ 0 w 12188825"/>
              <a:gd name="connsiteY3-162" fmla="*/ 2097648 h 3829414"/>
              <a:gd name="connsiteX4-163" fmla="*/ 1 w 12188825"/>
              <a:gd name="connsiteY4-164" fmla="*/ 0 h 3829414"/>
              <a:gd name="connsiteX5-165" fmla="*/ 12188825 w 12188825"/>
              <a:gd name="connsiteY5-166" fmla="*/ 0 h 3829414"/>
              <a:gd name="connsiteX6-167" fmla="*/ 12188819 w 12188825"/>
              <a:gd name="connsiteY6-168" fmla="*/ 3829414 h 3829414"/>
              <a:gd name="connsiteX0-169" fmla="*/ 12188819 w 12188825"/>
              <a:gd name="connsiteY0-170" fmla="*/ 3829414 h 3829414"/>
              <a:gd name="connsiteX1-171" fmla="*/ 6121030 w 12188825"/>
              <a:gd name="connsiteY1-172" fmla="*/ 3425501 h 3829414"/>
              <a:gd name="connsiteX2-173" fmla="*/ 0 w 12188825"/>
              <a:gd name="connsiteY2-174" fmla="*/ 3621385 h 3829414"/>
              <a:gd name="connsiteX3-175" fmla="*/ 1 w 12188825"/>
              <a:gd name="connsiteY3-176" fmla="*/ 0 h 3829414"/>
              <a:gd name="connsiteX4-177" fmla="*/ 12188825 w 12188825"/>
              <a:gd name="connsiteY4-178" fmla="*/ 0 h 3829414"/>
              <a:gd name="connsiteX5-179" fmla="*/ 12188819 w 12188825"/>
              <a:gd name="connsiteY5-180" fmla="*/ 3829414 h 3829414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  <a:cxn ang="0">
                <a:pos x="connsiteX4-177" y="connsiteY4-178"/>
              </a:cxn>
              <a:cxn ang="0">
                <a:pos x="connsiteX5-179" y="connsiteY5-180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rgbClr val="52B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 latinLnBrk="0">
              <a:lnSpc>
                <a:spcPct val="85000"/>
              </a:lnSpc>
              <a:defRPr lang="zh-CN" sz="66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bg2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-1" fmla="*/ 0 w 12188825"/>
              <a:gd name="connsiteY0-2" fmla="*/ 0 h 3141318"/>
              <a:gd name="connsiteX1-3" fmla="*/ 12188825 w 12188825"/>
              <a:gd name="connsiteY1-4" fmla="*/ 0 h 3141318"/>
              <a:gd name="connsiteX2-5" fmla="*/ 12188824 w 12188825"/>
              <a:gd name="connsiteY2-6" fmla="*/ 2819066 h 3141318"/>
              <a:gd name="connsiteX3-7" fmla="*/ 6324758 w 12188825"/>
              <a:gd name="connsiteY3-8" fmla="*/ 3141318 h 3141318"/>
              <a:gd name="connsiteX4-9" fmla="*/ 0 w 12188825"/>
              <a:gd name="connsiteY4-10" fmla="*/ 2907554 h 3141318"/>
              <a:gd name="connsiteX5-11" fmla="*/ 0 w 12188825"/>
              <a:gd name="connsiteY5-12" fmla="*/ 0 h 3141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5" name="矩形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 latinLnBrk="0">
              <a:lnSpc>
                <a:spcPct val="85000"/>
              </a:lnSpc>
              <a:defRPr lang="zh-CN"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60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 baseline="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 baseline="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 baseline="0"/>
            </a:lvl6pPr>
            <a:lvl7pPr latinLnBrk="0">
              <a:defRPr lang="zh-CN" sz="1400" baseline="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8" name="矩形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1" name="矩形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2" name="矩形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 latinLnBrk="0">
              <a:defRPr lang="zh-CN"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-1" fmla="*/ 0 w 12188825"/>
              <a:gd name="connsiteY0-2" fmla="*/ 0 h 1870938"/>
              <a:gd name="connsiteX1-3" fmla="*/ 12188825 w 12188825"/>
              <a:gd name="connsiteY1-4" fmla="*/ 0 h 1870938"/>
              <a:gd name="connsiteX2-5" fmla="*/ 12188825 w 12188825"/>
              <a:gd name="connsiteY2-6" fmla="*/ 85846 h 1870938"/>
              <a:gd name="connsiteX3-7" fmla="*/ 12188825 w 12188825"/>
              <a:gd name="connsiteY3-8" fmla="*/ 335280 h 1870938"/>
              <a:gd name="connsiteX4-9" fmla="*/ 12188825 w 12188825"/>
              <a:gd name="connsiteY4-10" fmla="*/ 1868714 h 1870938"/>
              <a:gd name="connsiteX5-11" fmla="*/ 6105607 w 12188825"/>
              <a:gd name="connsiteY5-12" fmla="*/ 1600444 h 1870938"/>
              <a:gd name="connsiteX6-13" fmla="*/ 1 w 12188825"/>
              <a:gd name="connsiteY6-14" fmla="*/ 1870938 h 1870938"/>
              <a:gd name="connsiteX7-15" fmla="*/ 0 w 12188825"/>
              <a:gd name="connsiteY7-16" fmla="*/ 0 h 1870938"/>
              <a:gd name="connsiteX0-17" fmla="*/ 0 w 12188825"/>
              <a:gd name="connsiteY0-18" fmla="*/ 0 h 1870938"/>
              <a:gd name="connsiteX1-19" fmla="*/ 12188825 w 12188825"/>
              <a:gd name="connsiteY1-20" fmla="*/ 0 h 1870938"/>
              <a:gd name="connsiteX2-21" fmla="*/ 12188825 w 12188825"/>
              <a:gd name="connsiteY2-22" fmla="*/ 335280 h 1870938"/>
              <a:gd name="connsiteX3-23" fmla="*/ 12188825 w 12188825"/>
              <a:gd name="connsiteY3-24" fmla="*/ 1868714 h 1870938"/>
              <a:gd name="connsiteX4-25" fmla="*/ 6105607 w 12188825"/>
              <a:gd name="connsiteY4-26" fmla="*/ 1600444 h 1870938"/>
              <a:gd name="connsiteX5-27" fmla="*/ 1 w 12188825"/>
              <a:gd name="connsiteY5-28" fmla="*/ 1870938 h 1870938"/>
              <a:gd name="connsiteX6-29" fmla="*/ 0 w 12188825"/>
              <a:gd name="connsiteY6-30" fmla="*/ 0 h 1870938"/>
              <a:gd name="connsiteX0-31" fmla="*/ 0 w 12188825"/>
              <a:gd name="connsiteY0-32" fmla="*/ 0 h 1870938"/>
              <a:gd name="connsiteX1-33" fmla="*/ 12188825 w 12188825"/>
              <a:gd name="connsiteY1-34" fmla="*/ 0 h 1870938"/>
              <a:gd name="connsiteX2-35" fmla="*/ 12188825 w 12188825"/>
              <a:gd name="connsiteY2-36" fmla="*/ 1868714 h 1870938"/>
              <a:gd name="connsiteX3-37" fmla="*/ 6105607 w 12188825"/>
              <a:gd name="connsiteY3-38" fmla="*/ 1600444 h 1870938"/>
              <a:gd name="connsiteX4-39" fmla="*/ 1 w 12188825"/>
              <a:gd name="connsiteY4-40" fmla="*/ 1870938 h 1870938"/>
              <a:gd name="connsiteX5-41" fmla="*/ 0 w 12188825"/>
              <a:gd name="connsiteY5-42" fmla="*/ 0 h 1870938"/>
            </a:gdLst>
            <a:ahLst/>
            <a:cxnLst>
              <a:cxn ang="0">
                <a:pos x="connsiteX0-31" y="connsiteY0-32"/>
              </a:cxn>
              <a:cxn ang="0">
                <a:pos x="connsiteX1-33" y="connsiteY1-34"/>
              </a:cxn>
              <a:cxn ang="0">
                <a:pos x="connsiteX2-35" y="connsiteY2-36"/>
              </a:cxn>
              <a:cxn ang="0">
                <a:pos x="connsiteX3-37" y="connsiteY3-38"/>
              </a:cxn>
              <a:cxn ang="0">
                <a:pos x="connsiteX4-39" y="connsiteY4-40"/>
              </a:cxn>
              <a:cxn ang="0">
                <a:pos x="connsiteX5-41" y="connsiteY5-42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-1" fmla="*/ 0 w 12188824"/>
              <a:gd name="connsiteY0-2" fmla="*/ 0 h 1812642"/>
              <a:gd name="connsiteX1-3" fmla="*/ 12188824 w 12188824"/>
              <a:gd name="connsiteY1-4" fmla="*/ 0 h 1812642"/>
              <a:gd name="connsiteX2-5" fmla="*/ 12188824 w 12188824"/>
              <a:gd name="connsiteY2-6" fmla="*/ 1812642 h 1812642"/>
              <a:gd name="connsiteX3-7" fmla="*/ 6105607 w 12188824"/>
              <a:gd name="connsiteY3-8" fmla="*/ 1498429 h 1812642"/>
              <a:gd name="connsiteX4-9" fmla="*/ 1 w 12188824"/>
              <a:gd name="connsiteY4-10" fmla="*/ 1723203 h 1812642"/>
              <a:gd name="connsiteX5-11" fmla="*/ 0 w 12188824"/>
              <a:gd name="connsiteY5-12" fmla="*/ 0 h 18126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  <a:p>
            <a:pPr lvl="2"/>
            <a:r>
              <a:rPr lang="zh-CN" dirty="0"/>
              <a:t>第三级</a:t>
            </a:r>
            <a:endParaRPr lang="zh-CN" dirty="0"/>
          </a:p>
          <a:p>
            <a:pPr lvl="3"/>
            <a:r>
              <a:rPr lang="zh-CN" dirty="0"/>
              <a:t>第四级</a:t>
            </a:r>
            <a:endParaRPr lang="zh-CN" dirty="0"/>
          </a:p>
          <a:p>
            <a:pPr lvl="4"/>
            <a:r>
              <a:rPr lang="zh-CN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4F042A8-43C1-4815-A5CF-022104463224}" type="datetimeFigureOut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82E9EE-A870-438B-947A-FF671DFAFC96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02920" indent="-224155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microsoft.com/office/2007/relationships/diagramDrawing" Target="../diagrams/drawing1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microsoft.com/office/2007/relationships/diagramDrawing" Target="../diagrams/drawing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ubeat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leap motion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的三维音乐游戏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占位符 6" descr="QQ截图20160322102724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4078605" y="29845"/>
            <a:ext cx="3323590" cy="3026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操作方式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</p:nvPr>
        </p:nvGraphicFramePr>
        <p:xfrm>
          <a:off x="608013" y="457200"/>
          <a:ext cx="63246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 占位符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游玩意向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</p:nvPr>
        </p:nvGraphicFramePr>
        <p:xfrm>
          <a:off x="608013" y="457200"/>
          <a:ext cx="63246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 占位符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产品比较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980728"/>
            <a:ext cx="9144000" cy="2743200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/>
              <a:t>人设</a:t>
            </a:r>
            <a:r>
              <a:rPr lang="zh-CN" altLang="en-US" sz="8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8000" dirty="0"/>
              <a:t>特效</a:t>
            </a:r>
            <a:endParaRPr lang="zh-CN" sz="8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76329"/>
            <a:ext cx="8820471" cy="1066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LoveLive</a:t>
            </a:r>
            <a:r>
              <a:rPr lang="en-US" altLang="zh-CN" sz="3600" dirty="0" smtClean="0"/>
              <a:t> VS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Cubeat</a:t>
            </a:r>
            <a:endParaRPr lang="zh-CN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980728"/>
            <a:ext cx="9144000" cy="2743200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>
                <a:latin typeface="微软雅黑" pitchFamily="34" charset="-122"/>
                <a:ea typeface="微软雅黑" pitchFamily="34" charset="-122"/>
              </a:rPr>
              <a:t>模仿 </a:t>
            </a:r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8000" dirty="0" smtClean="0"/>
              <a:t>创新</a:t>
            </a:r>
            <a:endParaRPr lang="zh-CN" sz="8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76329"/>
            <a:ext cx="9828583" cy="1066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太鼓</a:t>
            </a:r>
            <a:r>
              <a:rPr lang="en-US" altLang="zh-CN" sz="3600" dirty="0" smtClean="0"/>
              <a:t> VS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Cubeat</a:t>
            </a:r>
            <a:endParaRPr lang="zh-CN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980728"/>
            <a:ext cx="9144000" cy="2743200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/>
              <a:t>下落式</a:t>
            </a:r>
            <a:r>
              <a:rPr lang="zh-CN" altLang="en-US" sz="8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8000" dirty="0"/>
              <a:t>打地鼠</a:t>
            </a:r>
            <a:endParaRPr lang="zh-CN" sz="8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76329"/>
            <a:ext cx="9108503" cy="1066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DJMAX</a:t>
            </a:r>
            <a:r>
              <a:rPr lang="en-US" altLang="zh-CN" sz="3600" dirty="0" smtClean="0"/>
              <a:t> VS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Cubeat</a:t>
            </a:r>
            <a:endParaRPr lang="zh-CN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980728"/>
            <a:ext cx="9144000" cy="2743200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/>
              <a:t>平面</a:t>
            </a:r>
            <a:r>
              <a:rPr lang="zh-CN" altLang="en-US" sz="8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8000" dirty="0"/>
              <a:t>空间</a:t>
            </a:r>
            <a:endParaRPr lang="zh-CN" sz="8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76329"/>
            <a:ext cx="8820471" cy="1066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err="1" smtClean="0"/>
              <a:t>Jubeat</a:t>
            </a:r>
            <a:r>
              <a:rPr lang="en-US" altLang="zh-CN" sz="3600" dirty="0" smtClean="0"/>
              <a:t> VS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Cubeat</a:t>
            </a:r>
            <a:endParaRPr lang="zh-CN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项目创新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980728"/>
            <a:ext cx="9144000" cy="2743200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>
                <a:latin typeface="微软雅黑" pitchFamily="34" charset="-122"/>
                <a:ea typeface="微软雅黑" pitchFamily="34" charset="-122"/>
              </a:rPr>
              <a:t>手势音游</a:t>
            </a:r>
            <a:endParaRPr lang="zh-CN" sz="8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76329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空间魔方</a:t>
            </a:r>
            <a:endParaRPr lang="zh-CN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技术支持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rial Black" charset="0"/>
              </a:rPr>
              <a:t>项目简述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硬件支持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white">
          <a:xfrm>
            <a:off x="1522413" y="1909936"/>
            <a:ext cx="9144000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en-US" altLang="zh-CN" sz="8000" dirty="0" smtClean="0">
                <a:solidFill>
                  <a:schemeClr val="tx1"/>
                </a:solidFill>
              </a:rPr>
              <a:t>Leap Motion PC</a:t>
            </a:r>
            <a:endParaRPr lang="zh-CN" altLang="en-US" sz="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软件支持</a:t>
            </a:r>
            <a:endParaRPr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522413" y="2906216"/>
            <a:ext cx="4416552" cy="6858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程序支持</a:t>
            </a:r>
            <a:endParaRPr lang="zh-CN" altLang="en-US" sz="36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522413" y="3668215"/>
            <a:ext cx="4416552" cy="3505201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手势识别</a:t>
            </a:r>
            <a:endParaRPr lang="en-US" altLang="zh-CN" sz="3200" dirty="0" smtClean="0"/>
          </a:p>
          <a:p>
            <a:r>
              <a:rPr lang="zh-CN" altLang="en-US" sz="3200" dirty="0" smtClean="0"/>
              <a:t>游戏设计</a:t>
            </a:r>
            <a:endParaRPr lang="zh-CN" altLang="en-US" sz="32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6191754" y="2906216"/>
            <a:ext cx="4416552" cy="6858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美术</a:t>
            </a:r>
            <a:r>
              <a:rPr lang="zh-CN" altLang="en-US" sz="3600" dirty="0" smtClean="0"/>
              <a:t>支持</a:t>
            </a:r>
            <a:endParaRPr lang="zh-CN" altLang="en-US" sz="3600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191754" y="3668215"/>
            <a:ext cx="4416552" cy="3505201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美工设计</a:t>
            </a:r>
            <a:endParaRPr lang="en-US" altLang="zh-CN" sz="3200" dirty="0" smtClean="0"/>
          </a:p>
          <a:p>
            <a:r>
              <a:rPr lang="zh-CN" altLang="en-US" sz="3200" dirty="0" smtClean="0"/>
              <a:t>特效设计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 Black" charset="0"/>
              </a:rPr>
              <a:t> 预期目标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2" y="-63624"/>
            <a:ext cx="3781439" cy="32766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初步目标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 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08013" y="457200"/>
          <a:ext cx="6324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2" y="-63624"/>
            <a:ext cx="3781439" cy="3276600"/>
          </a:xfrm>
        </p:spPr>
        <p:txBody>
          <a:bodyPr/>
          <a:lstStyle/>
          <a:p>
            <a:r>
              <a:rPr lang="zh-CN" altLang="en-US" dirty="0"/>
              <a:t>进阶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 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08013" y="457200"/>
          <a:ext cx="6324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522413" y="2558008"/>
            <a:ext cx="9144000" cy="2743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en-US" altLang="zh-CN" sz="8000" dirty="0" smtClean="0">
                <a:solidFill>
                  <a:schemeClr val="tx1"/>
                </a:solidFill>
              </a:rPr>
              <a:t>Q &amp; A</a:t>
            </a:r>
            <a:endParaRPr lang="zh-CN" altLang="en-US" sz="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980728"/>
            <a:ext cx="9144000" cy="2743200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>
                <a:latin typeface="微软雅黑" pitchFamily="34" charset="-122"/>
                <a:ea typeface="微软雅黑" pitchFamily="34" charset="-122"/>
              </a:rPr>
              <a:t>手势 </a:t>
            </a:r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8000" dirty="0" smtClean="0">
                <a:latin typeface="微软雅黑" pitchFamily="34" charset="-122"/>
                <a:ea typeface="微软雅黑" pitchFamily="34" charset="-122"/>
              </a:rPr>
              <a:t>节拍</a:t>
            </a:r>
            <a:endParaRPr lang="zh-CN" sz="8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76329"/>
            <a:ext cx="9143999" cy="1066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Leap Motion + Music Cubes</a:t>
            </a:r>
            <a:endParaRPr lang="zh-CN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333872"/>
            <a:ext cx="9144000" cy="2743200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>
                <a:latin typeface="微软雅黑" pitchFamily="34" charset="-122"/>
                <a:ea typeface="微软雅黑" pitchFamily="34" charset="-122"/>
              </a:rPr>
              <a:t>演示视频</a:t>
            </a:r>
            <a:endParaRPr lang="zh-CN" sz="8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76329"/>
            <a:ext cx="8820471" cy="1066800"/>
          </a:xfrm>
        </p:spPr>
        <p:txBody>
          <a:bodyPr>
            <a:normAutofit/>
          </a:bodyPr>
          <a:lstStyle/>
          <a:p>
            <a:pPr algn="ctr"/>
            <a:endParaRPr lang="zh-CN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操作模式</a:t>
            </a:r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操作模式</a:t>
            </a:r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rial Black" charset="0"/>
              </a:rPr>
              <a:t>用户</a:t>
            </a:r>
            <a:r>
              <a:rPr lang="zh-CN" altLang="en-US" dirty="0" smtClean="0">
                <a:latin typeface="Arial Black" charset="0"/>
              </a:rPr>
              <a:t>分析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目标群体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</p:nvPr>
        </p:nvGraphicFramePr>
        <p:xfrm>
          <a:off x="608013" y="457200"/>
          <a:ext cx="63246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 占位符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游戏平台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</p:nvPr>
        </p:nvGraphicFramePr>
        <p:xfrm>
          <a:off x="608013" y="457200"/>
          <a:ext cx="63246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 占位符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ves_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音乐曲线演示（宽屏）</Template>
  <TotalTime>0</TotalTime>
  <Words>273</Words>
  <Application>Kingsoft Office WPP</Application>
  <PresentationFormat>自定义</PresentationFormat>
  <Paragraphs>76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Curves_16x9</vt:lpstr>
      <vt:lpstr>Cubeat</vt:lpstr>
      <vt:lpstr>项目简述</vt:lpstr>
      <vt:lpstr>手势 + 节拍</vt:lpstr>
      <vt:lpstr>演示视频</vt:lpstr>
      <vt:lpstr>操作模式</vt:lpstr>
      <vt:lpstr>操作模式</vt:lpstr>
      <vt:lpstr>用户分析</vt:lpstr>
      <vt:lpstr>目标群体</vt:lpstr>
      <vt:lpstr>游戏平台</vt:lpstr>
      <vt:lpstr>操作方式</vt:lpstr>
      <vt:lpstr>游玩意向</vt:lpstr>
      <vt:lpstr>产品比较</vt:lpstr>
      <vt:lpstr>人设 VS 特效</vt:lpstr>
      <vt:lpstr>模仿 VS 创新</vt:lpstr>
      <vt:lpstr>下落式 VS 打地鼠</vt:lpstr>
      <vt:lpstr>平面 VS 空间</vt:lpstr>
      <vt:lpstr>项目创新</vt:lpstr>
      <vt:lpstr>手势音游</vt:lpstr>
      <vt:lpstr>技术支持</vt:lpstr>
      <vt:lpstr>硬件支持</vt:lpstr>
      <vt:lpstr>软件支持</vt:lpstr>
      <vt:lpstr> 预期目标</vt:lpstr>
      <vt:lpstr>初步目标</vt:lpstr>
      <vt:lpstr>进阶目标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2016-03-21T15:05:00Z</dcterms:created>
  <dcterms:modified xsi:type="dcterms:W3CDTF">2016-03-22T02:37:17Z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  <property fmtid="{D5CDD505-2E9C-101B-9397-08002B2CF9AE}" pid="3" name="KSOProductBuildVer">
    <vt:lpwstr>2052-10.1.0.5458</vt:lpwstr>
  </property>
</Properties>
</file>