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1267" r:id="rId2"/>
    <p:sldId id="1268" r:id="rId3"/>
    <p:sldId id="1289" r:id="rId4"/>
    <p:sldId id="1291" r:id="rId5"/>
    <p:sldId id="1290" r:id="rId6"/>
    <p:sldId id="1292" r:id="rId7"/>
    <p:sldId id="1293" r:id="rId8"/>
    <p:sldId id="1270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1875">
          <p15:clr>
            <a:srgbClr val="A4A3A4"/>
          </p15:clr>
        </p15:guide>
        <p15:guide id="3" pos="7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50" y="62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表达式要发反写，有什么好处）</a:t>
            </a: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赋值运算符（基本内容参见教材</a:t>
            </a:r>
            <a:r>
              <a:rPr lang="en-US" altLang="zh-CN" dirty="0">
                <a:sym typeface="+mn-ea"/>
              </a:rPr>
              <a:t>9.2</a:t>
            </a:r>
            <a:r>
              <a:rPr lang="zh-CN" altLang="en-US" dirty="0">
                <a:sym typeface="+mn-ea"/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38520" y="6109335"/>
            <a:ext cx="47053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7018"/>
          <a:stretch>
            <a:fillRect/>
          </a:stretch>
        </p:blipFill>
        <p:spPr>
          <a:xfrm>
            <a:off x="1079500" y="1484630"/>
            <a:ext cx="8282940" cy="455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"1"+"2";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"1"+2;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1+{}; //"1[object Object]"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true+true; //2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"5"-2; //3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的隐式类型转换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=</a:t>
            </a:r>
            <a:r>
              <a:rPr sz="2000" dirty="0">
                <a:solidFill>
                  <a:schemeClr val="tx1"/>
                </a:solidFill>
                <a:sym typeface="+mn-ea"/>
              </a:rPr>
              <a:t>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算数运算符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4960" y="6116320"/>
            <a:ext cx="52489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算数运算符实例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（如果类型不同，先转换再比较，注：引用类型到基本类型的转换方向）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（相当于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的逆运算）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000" dirty="0">
                <a:solidFill>
                  <a:srgbClr val="00B050"/>
                </a:solidFill>
                <a:sym typeface="+mn-ea"/>
              </a:rPr>
              <a:t>先判断类型，若类型不同则返回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，相当于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的逆运算）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关系运算符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31765" y="6109335"/>
            <a:ext cx="448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关系运算符实例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F309B9-298E-4542-918D-2E27C9D0FA77}"/>
              </a:ext>
            </a:extLst>
          </p:cNvPr>
          <p:cNvSpPr txBox="1"/>
          <p:nvPr/>
        </p:nvSpPr>
        <p:spPr>
          <a:xfrm>
            <a:off x="9481551" y="3140868"/>
            <a:ext cx="2160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判断的是地址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157</Words>
  <Application>Microsoft Office PowerPoint</Application>
  <PresentationFormat>宽屏</PresentationFormat>
  <Paragraphs>40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3072</cp:revision>
  <cp:lastPrinted>2411-12-30T00:00:00Z</cp:lastPrinted>
  <dcterms:created xsi:type="dcterms:W3CDTF">2003-05-12T10:17:00Z</dcterms:created>
  <dcterms:modified xsi:type="dcterms:W3CDTF">2019-03-11T00:24:28Z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