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773" r:id="rId2"/>
    <p:sldId id="888" r:id="rId3"/>
    <p:sldId id="860" r:id="rId4"/>
    <p:sldId id="1031" r:id="rId5"/>
    <p:sldId id="926" r:id="rId6"/>
    <p:sldId id="1001" r:id="rId7"/>
    <p:sldId id="1002" r:id="rId8"/>
    <p:sldId id="1032" r:id="rId9"/>
    <p:sldId id="1033" r:id="rId10"/>
    <p:sldId id="1034" r:id="rId11"/>
    <p:sldId id="905" r:id="rId12"/>
    <p:sldId id="858" r:id="rId13"/>
    <p:sldId id="850" r:id="rId14"/>
    <p:sldId id="976" r:id="rId15"/>
    <p:sldId id="851" r:id="rId16"/>
    <p:sldId id="909" r:id="rId17"/>
    <p:sldId id="852" r:id="rId18"/>
    <p:sldId id="913" r:id="rId19"/>
    <p:sldId id="1004" r:id="rId20"/>
    <p:sldId id="994" r:id="rId21"/>
    <p:sldId id="794" r:id="rId22"/>
    <p:sldId id="995" r:id="rId2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70" d="100"/>
          <a:sy n="70" d="100"/>
        </p:scale>
        <p:origin x="1138" y="6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重视基础，区别于快速培训。课程需要，</a:t>
            </a:r>
            <a:r>
              <a:rPr lang="en-US" altLang="zh-CN"/>
              <a:t>node</a:t>
            </a:r>
            <a:r>
              <a:rPr lang="zh-CN" altLang="en-US"/>
              <a:t>、移动</a:t>
            </a:r>
            <a:r>
              <a:rPr lang="en-US" altLang="zh-CN"/>
              <a:t>web</a:t>
            </a:r>
            <a:r>
              <a:rPr lang="zh-CN" altLang="en-US"/>
              <a:t>开发、混合开发、</a:t>
            </a:r>
            <a:r>
              <a:rPr lang="en-US" altLang="zh-CN"/>
              <a:t>h5</a:t>
            </a:r>
            <a:r>
              <a:rPr lang="zh-CN" altLang="en-US"/>
              <a:t>游戏开发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20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lstStyle/>
          <a:p>
            <a:r>
              <a:rPr lang="zh-CN" altLang="en-US" sz="3200">
                <a:solidFill>
                  <a:schemeClr val="tx1"/>
                </a:solidFill>
              </a:rPr>
              <a:t>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accent3"/>
                </a:solidFill>
              </a:rPr>
              <a:t>掌握</a:t>
            </a:r>
            <a:r>
              <a:rPr lang="en-US" altLang="zh-CN" sz="3200">
                <a:solidFill>
                  <a:schemeClr val="accent3"/>
                </a:solidFill>
              </a:rPr>
              <a:t>git</a:t>
            </a:r>
            <a:r>
              <a:rPr lang="zh-CN" altLang="en-US" sz="3200">
                <a:solidFill>
                  <a:schemeClr val="accent3"/>
                </a:solidFill>
              </a:rPr>
              <a:t>的使用，创建自己学习仓库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https://github.com/edu2act/course-javascript-advanced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tx1"/>
                </a:solidFill>
              </a:rPr>
              <a:t>https://www.freecodecamp.cn</a:t>
            </a:r>
            <a:br>
              <a:rPr lang="zh-CN" altLang="en-US" sz="2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http://www.codefordream.com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http://www.edu2act.cn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66335" y="6032500"/>
            <a:ext cx="62884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参考：https://backlog.com/git-tutorial/cn/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（考勤、学习状态、学习代码仓库）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（雪梨任务）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是一种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是一种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>
                <a:solidFill>
                  <a:schemeClr val="tx1"/>
                </a:solidFill>
              </a:rPr>
              <a:t>语言的</a:t>
            </a:r>
            <a:r>
              <a:rPr lang="zh-CN" altLang="en-US" sz="2800" dirty="0">
                <a:solidFill>
                  <a:schemeClr val="tx1"/>
                </a:solidFill>
              </a:rPr>
              <a:t>特点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- ES5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背景、语法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变量和赋值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值、布尔值、数字、运算符、字符串、语句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函数、异常捕获、严格模式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作用域和闭包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对象、构造函数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>
                <a:solidFill>
                  <a:schemeClr val="tx1"/>
                </a:solidFill>
              </a:rPr>
              <a:t>Math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demo06-11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进阶课程介绍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历史背景简介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语言特点（脚本语言、弱类型、动态类型、闭包、原型等）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的使用方式及调试方式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基础知识点回顾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加入雪梨同步课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知识点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github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上创建个人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学习仓库（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JS-advanced-lessons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）</a:t>
            </a:r>
            <a:br>
              <a:rPr kumimoji="0" lang="en-US" altLang="zh-CN" dirty="0">
                <a:solidFill>
                  <a:schemeClr val="tx1"/>
                </a:solidFill>
                <a:sym typeface="+mn-ea"/>
              </a:rPr>
            </a:br>
            <a:endParaRPr kumimoji="0"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Web</a:t>
            </a:r>
            <a:r>
              <a:rPr kumimoji="0" lang="zh-CN" altLang="en-US" dirty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CSS</a:t>
            </a:r>
          </a:p>
          <a:p>
            <a:pPr marL="0" indent="0">
              <a:buNone/>
            </a:pPr>
            <a:r>
              <a:rPr kumimoji="0" lang="zh-CN" altLang="en-US" dirty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>
                <a:solidFill>
                  <a:schemeClr val="tx2"/>
                </a:solidFill>
              </a:rPr>
              <a:t>J</a:t>
            </a:r>
            <a:r>
              <a:rPr kumimoji="0" lang="en-US" altLang="zh-CN" dirty="0">
                <a:solidFill>
                  <a:schemeClr val="tx2"/>
                </a:solidFill>
              </a:rPr>
              <a:t>S</a:t>
            </a:r>
            <a:r>
              <a:rPr kumimoji="0" lang="zh-CN" altLang="en-US" dirty="0">
                <a:solidFill>
                  <a:schemeClr val="tx2"/>
                </a:solidFill>
              </a:rPr>
              <a:t>基础</a:t>
            </a:r>
            <a:r>
              <a:rPr kumimoji="0" lang="zh-CN" altLang="en-US" dirty="0">
                <a:solidFill>
                  <a:schemeClr val="tx1"/>
                </a:solidFill>
              </a:rPr>
              <a:t>、jQuery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>
                <a:solidFill>
                  <a:srgbClr val="FF0000"/>
                </a:solidFill>
              </a:rPr>
              <a:t>JS </a:t>
            </a:r>
            <a:r>
              <a:rPr kumimoji="0" lang="zh-CN" altLang="en-US" dirty="0">
                <a:solidFill>
                  <a:srgbClr val="FF0000"/>
                </a:solidFill>
              </a:rPr>
              <a:t>进阶：（基础加深、内容扩展）</a:t>
            </a: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7693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大前端、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方向课程体系介绍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本课的课内容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lstStyle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2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2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2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2"/>
              </a:rPr>
              <a:t>http://www.ecma-international.org/ecma-262/6.0/index.html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JavaScript》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zh-CN" dirty="0">
                <a:solidFill>
                  <a:schemeClr val="tx1"/>
                </a:solidFill>
              </a:rPr>
              <a:t>《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zh-CN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》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VSCode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905</Words>
  <Application>Microsoft Office PowerPoint</Application>
  <PresentationFormat>宽屏</PresentationFormat>
  <Paragraphs>108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Wingdings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2963</cp:revision>
  <cp:lastPrinted>2411-12-30T00:00:00Z</cp:lastPrinted>
  <dcterms:created xsi:type="dcterms:W3CDTF">2003-05-12T10:17:00Z</dcterms:created>
  <dcterms:modified xsi:type="dcterms:W3CDTF">2019-06-14T01:25:51Z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