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117" r:id="rId2"/>
    <p:sldId id="1121" r:id="rId3"/>
    <p:sldId id="1120" r:id="rId4"/>
    <p:sldId id="1123" r:id="rId5"/>
    <p:sldId id="1139" r:id="rId6"/>
    <p:sldId id="1141" r:id="rId7"/>
    <p:sldId id="1124" r:id="rId8"/>
    <p:sldId id="1132" r:id="rId9"/>
    <p:sldId id="1133" r:id="rId10"/>
    <p:sldId id="1134" r:id="rId11"/>
    <p:sldId id="1140" r:id="rId12"/>
    <p:sldId id="1137" r:id="rId13"/>
    <p:sldId id="1138" r:id="rId14"/>
    <p:sldId id="1128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8">
          <p15:clr>
            <a:srgbClr val="A4A3A4"/>
          </p15:clr>
        </p15:guide>
        <p15:guide id="2" pos="1856">
          <p15:clr>
            <a:srgbClr val="A4A3A4"/>
          </p15:clr>
        </p15:guide>
        <p15:guide id="3" pos="7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73" d="100"/>
          <a:sy n="73" d="100"/>
        </p:scale>
        <p:origin x="1123" y="58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dirty="0">
                <a:sym typeface="+mn-ea"/>
              </a:rPr>
              <a:t>基本（原始）数据类型进阶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search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match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replace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进阶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B050"/>
                </a:solidFill>
              </a:rPr>
              <a:t>所有对象都是真值</a:t>
            </a: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Boolean</a:t>
            </a:r>
            <a:r>
              <a:rPr lang="zh-CN" altLang="en-US" dirty="0"/>
              <a:t>进阶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复习本章课件及练习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Number</a:t>
            </a:r>
            <a:r>
              <a:rPr lang="zh-CN" altLang="en-US" dirty="0"/>
              <a:t>进阶</a:t>
            </a:r>
          </a:p>
        </p:txBody>
      </p:sp>
      <p:pic>
        <p:nvPicPr>
          <p:cNvPr id="4" name="图片 3" descr="0R1C98TO05D@QIZNB9~[M@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90" y="4752975"/>
            <a:ext cx="493141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toExponential(...)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Number.MAX_VALUE、Number.MIN_VALUE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Number.NaN、Number.NEGATIVE_INFINITY、Number.POSITIVE_INFINITY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Number</a:t>
            </a:r>
            <a:r>
              <a:rPr lang="zh-CN" altLang="en-US" dirty="0"/>
              <a:t>进阶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29600" y="26574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47928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进阶</a:t>
            </a:r>
          </a:p>
        </p:txBody>
      </p:sp>
      <p:pic>
        <p:nvPicPr>
          <p:cNvPr id="4" name="图片 3" descr="%VB~3(DEKSZ1@VET4Z4Y{`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35" y="4754245"/>
            <a:ext cx="474281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进阶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</a:rPr>
              <a:t>charAt</a:t>
            </a:r>
            <a:r>
              <a:rPr lang="en-US" altLang="zh-CN" sz="2000" dirty="0">
                <a:solidFill>
                  <a:schemeClr val="tx1"/>
                </a:solidFill>
              </a:rPr>
              <a:t>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charCodeAt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slice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substr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substring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split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(separator?,limit?);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进阶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trim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concat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toLowerCase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toLocaleLowerCase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toUpperCase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toLocaleUpperCase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</a:rPr>
              <a:t>indexOf</a:t>
            </a:r>
            <a:r>
              <a:rPr lang="en-US" altLang="zh-CN" sz="2000" dirty="0">
                <a:solidFill>
                  <a:schemeClr val="tx1"/>
                </a:solidFill>
              </a:rPr>
              <a:t>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lastIndexOf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localeCompare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(other);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进阶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435</Words>
  <Application>Microsoft Office PowerPoint</Application>
  <PresentationFormat>宽屏</PresentationFormat>
  <Paragraphs>78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2973</cp:revision>
  <cp:lastPrinted>2411-12-30T00:00:00Z</cp:lastPrinted>
  <dcterms:created xsi:type="dcterms:W3CDTF">2003-05-12T10:17:00Z</dcterms:created>
  <dcterms:modified xsi:type="dcterms:W3CDTF">2019-06-02T13:51:14Z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