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273" r:id="rId2"/>
    <p:sldId id="1274" r:id="rId3"/>
    <p:sldId id="1276" r:id="rId4"/>
    <p:sldId id="1277" r:id="rId5"/>
    <p:sldId id="1324" r:id="rId6"/>
    <p:sldId id="1278" r:id="rId7"/>
    <p:sldId id="1279" r:id="rId8"/>
    <p:sldId id="1364" r:id="rId9"/>
    <p:sldId id="1280" r:id="rId10"/>
    <p:sldId id="1281" r:id="rId11"/>
    <p:sldId id="1297" r:id="rId12"/>
    <p:sldId id="1369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0">
          <p15:clr>
            <a:srgbClr val="A4A3A4"/>
          </p15:clr>
        </p15:guide>
        <p15:guide id="2" pos="1782">
          <p15:clr>
            <a:srgbClr val="A4A3A4"/>
          </p15:clr>
        </p15:guide>
        <p15:guide id="3" pos="74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62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对象字面量</a:t>
            </a:r>
            <a:r>
              <a:rPr lang="zh-CN" altLang="en-US" sz="2000" dirty="0">
                <a:solidFill>
                  <a:schemeClr val="tx1"/>
                </a:solidFill>
              </a:rPr>
              <a:t>的方式直接创建对象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</a:rPr>
              <a:t>Object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chemeClr val="tx1"/>
                </a:solidFill>
              </a:rPr>
              <a:t>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构造函数</a:t>
            </a:r>
            <a:r>
              <a:rPr lang="zh-CN" altLang="en-US" sz="2000" dirty="0">
                <a:solidFill>
                  <a:schemeClr val="tx1"/>
                </a:solidFill>
              </a:rPr>
              <a:t>的方式创建对象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对象相关操作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1085" y="6324600"/>
            <a:ext cx="5411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J%E9BW~GXX@Y23SA%K%W0DS"/>
          <p:cNvPicPr>
            <a:picLocks noChangeAspect="1"/>
          </p:cNvPicPr>
          <p:nvPr/>
        </p:nvPicPr>
        <p:blipFill>
          <a:blip r:embed="rId3"/>
          <a:srcRect l="6634" b="25062"/>
          <a:stretch>
            <a:fillRect/>
          </a:stretch>
        </p:blipFill>
        <p:spPr>
          <a:xfrm>
            <a:off x="1189990" y="2892425"/>
            <a:ext cx="4549140" cy="2251710"/>
          </a:xfrm>
          <a:prstGeom prst="rect">
            <a:avLst/>
          </a:prstGeom>
        </p:spPr>
      </p:pic>
      <p:pic>
        <p:nvPicPr>
          <p:cNvPr id="6" name="图片 5" descr="LEGD6M2M9B[7BRJC)EB{N`3"/>
          <p:cNvPicPr>
            <a:picLocks noChangeAspect="1"/>
          </p:cNvPicPr>
          <p:nvPr/>
        </p:nvPicPr>
        <p:blipFill>
          <a:blip r:embed="rId4"/>
          <a:srcRect b="13422"/>
          <a:stretch>
            <a:fillRect/>
          </a:stretch>
        </p:blipFill>
        <p:spPr>
          <a:xfrm>
            <a:off x="6141085" y="2964180"/>
            <a:ext cx="5411470" cy="284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990" y="5374640"/>
            <a:ext cx="4802505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350" y="5884545"/>
            <a:ext cx="5020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不同方式创建的对象的原型都是什么？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C5968B-F600-4A80-8961-7369A220C6BF}"/>
              </a:ext>
            </a:extLst>
          </p:cNvPr>
          <p:cNvSpPr txBox="1"/>
          <p:nvPr/>
        </p:nvSpPr>
        <p:spPr>
          <a:xfrm>
            <a:off x="181928" y="5336778"/>
            <a:ext cx="118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添加和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删除自有</a:t>
            </a:r>
            <a:r>
              <a:rPr lang="zh-CN" altLang="en-US" sz="2000" dirty="0">
                <a:solidFill>
                  <a:schemeClr val="tx1"/>
                </a:solidFill>
              </a:rPr>
              <a:t>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访问和</a:t>
            </a:r>
            <a:r>
              <a:rPr lang="zh-CN" altLang="en-US" sz="2000" dirty="0">
                <a:solidFill>
                  <a:schemeClr val="tx1"/>
                </a:solidFill>
              </a:rPr>
              <a:t>修改自有属性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通过点与中括号访问属性的区别（写个访问属性的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循环练习）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对象相关操作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8350" y="6010275"/>
            <a:ext cx="5158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对象属性相关操作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20" y="2981325"/>
            <a:ext cx="6792595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0711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，可以直接通过属性名来访问对象的属性（键值对）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函数作为某一个对象的属性时，称其为该对象的方法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对象简介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4893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对象练习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3139440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40" y="311404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对象或构造器对象</a:t>
            </a:r>
            <a:r>
              <a:rPr lang="zh-CN" altLang="en-US" sz="2000" dirty="0">
                <a:solidFill>
                  <a:schemeClr val="tx1"/>
                </a:solidFill>
              </a:rPr>
              <a:t>（数组、函数等）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代码创建的对象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对象简介</a:t>
            </a:r>
            <a:endParaRPr lang="zh-CN" altLang="en-US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3006725"/>
            <a:ext cx="4170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9774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对象简介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207B87-4A8E-4714-A064-40AA1EEA49B3}"/>
              </a:ext>
            </a:extLst>
          </p:cNvPr>
          <p:cNvSpPr txBox="1"/>
          <p:nvPr/>
        </p:nvSpPr>
        <p:spPr>
          <a:xfrm>
            <a:off x="8689188" y="1591310"/>
            <a:ext cx="2575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B050"/>
                </a:solidFill>
              </a:rPr>
              <a:t>Instanceof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1.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2.</a:t>
            </a:r>
            <a:r>
              <a:rPr lang="zh-CN" altLang="en-US" sz="1800" dirty="0">
                <a:solidFill>
                  <a:srgbClr val="00B050"/>
                </a:solidFill>
              </a:rPr>
              <a:t>能否在前面对象的原型面上找到后面的原型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D9E628-46AC-40AB-A214-94CB21795015}"/>
              </a:ext>
            </a:extLst>
          </p:cNvPr>
          <p:cNvSpPr txBox="1"/>
          <p:nvPr/>
        </p:nvSpPr>
        <p:spPr>
          <a:xfrm>
            <a:off x="7896825" y="4581528"/>
            <a:ext cx="271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false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CC4423-7E14-4FE3-A9E7-3DDFAF446769}"/>
              </a:ext>
            </a:extLst>
          </p:cNvPr>
          <p:cNvSpPr txBox="1"/>
          <p:nvPr/>
        </p:nvSpPr>
        <p:spPr>
          <a:xfrm>
            <a:off x="7896824" y="5347735"/>
            <a:ext cx="151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false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03884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数据属性（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，属性），字符串的键到值的映射（包括基本类型数据、对象、函数）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访问器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，或称为访问器），访问属性的方法，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注意：访问和设置时不加括号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对象的属性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3515" y="6324600"/>
            <a:ext cx="3976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17005" y="2863850"/>
            <a:ext cx="3861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getter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方法那么是只读属性，如果只有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setter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方法，则是一个只写属性，读取时返回</a:t>
            </a:r>
            <a:r>
              <a:rPr lang="en-US" altLang="zh-CN" sz="2200">
                <a:latin typeface="+mn-ea"/>
                <a:ea typeface="+mn-ea"/>
                <a:sym typeface="+mn-ea"/>
              </a:rPr>
              <a:t>undefined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访问器属性和数据属性不同，存取器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不具有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可写的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writable attribute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）具体参见属性特性部分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2863850"/>
            <a:ext cx="4218305" cy="37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48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对象访问器属性实例</a:t>
            </a:r>
            <a:br>
              <a:rPr lang="zh-CN" altLang="en-US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/>
              <a:t>JS</a:t>
            </a:r>
            <a:r>
              <a:rPr lang="zh-CN" altLang="en-US" dirty="0"/>
              <a:t>对象的属性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8780" y="6037580"/>
            <a:ext cx="4164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47535" y="2648585"/>
            <a:ext cx="38614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 dirty="0">
                <a:sym typeface="+mn-ea"/>
              </a:rPr>
              <a:t>访问器属性不包含数据值</a:t>
            </a:r>
            <a:r>
              <a:rPr lang="zh-CN" sz="2200" dirty="0">
                <a:sym typeface="+mn-ea"/>
              </a:rPr>
              <a:t>，</a:t>
            </a:r>
            <a:r>
              <a:rPr sz="2200" dirty="0">
                <a:sym typeface="+mn-ea"/>
              </a:rPr>
              <a:t>它包含一对getter和setter函数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ym typeface="+mn-ea"/>
              </a:rPr>
              <a:t>实现数据属性的间接访问，可实现数据的验证、过滤、运算等功能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90" y="1544320"/>
            <a:ext cx="5391785" cy="449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279</Words>
  <Application>Microsoft Office PowerPoint</Application>
  <PresentationFormat>宽屏</PresentationFormat>
  <Paragraphs>62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华文楷体</vt:lpstr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3270</cp:revision>
  <cp:lastPrinted>2411-12-30T00:00:00Z</cp:lastPrinted>
  <dcterms:created xsi:type="dcterms:W3CDTF">2003-05-12T10:17:00Z</dcterms:created>
  <dcterms:modified xsi:type="dcterms:W3CDTF">2019-04-08T00:33:25Z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