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773" r:id="rId2"/>
    <p:sldId id="1366" r:id="rId3"/>
    <p:sldId id="1195" r:id="rId4"/>
    <p:sldId id="1313" r:id="rId5"/>
    <p:sldId id="1365" r:id="rId6"/>
    <p:sldId id="1209" r:id="rId7"/>
    <p:sldId id="1226" r:id="rId8"/>
    <p:sldId id="1235" r:id="rId9"/>
    <p:sldId id="1312" r:id="rId10"/>
    <p:sldId id="1367" r:id="rId11"/>
    <p:sldId id="1385" r:id="rId12"/>
    <p:sldId id="1393" r:id="rId13"/>
    <p:sldId id="1368" r:id="rId14"/>
    <p:sldId id="1218" r:id="rId15"/>
    <p:sldId id="1392" r:id="rId16"/>
    <p:sldId id="1399" r:id="rId17"/>
    <p:sldId id="1398" r:id="rId18"/>
    <p:sldId id="1104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0">
          <p15:clr>
            <a:srgbClr val="A4A3A4"/>
          </p15:clr>
        </p15:guide>
        <p15:guide id="2" pos="1782">
          <p15:clr>
            <a:srgbClr val="A4A3A4"/>
          </p15:clr>
        </p15:guide>
        <p15:guide id="3" pos="7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8545" autoAdjust="0"/>
  </p:normalViewPr>
  <p:slideViewPr>
    <p:cSldViewPr snapToObjects="1">
      <p:cViewPr varScale="1">
        <p:scale>
          <a:sx n="76" d="100"/>
          <a:sy n="76" d="100"/>
        </p:scale>
        <p:origin x="864" y="62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>
                <a:sym typeface="+mn-ea"/>
              </a:rPr>
              <a:t>。</a:t>
            </a:r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ES</a:t>
            </a:r>
            <a:r>
              <a:rPr kumimoji="0" lang="zh-CN" altLang="en-US" dirty="0">
                <a:sym typeface="+mn-ea"/>
              </a:rPr>
              <a:t>中有两种数据结构：对象（哈希表）、数组；</a:t>
            </a:r>
            <a:r>
              <a:rPr kumimoji="0" lang="en-US" altLang="zh-CN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中增加了两种：</a:t>
            </a:r>
            <a:r>
              <a:rPr kumimoji="0" lang="en-US" altLang="zh-CN" dirty="0">
                <a:sym typeface="+mn-ea"/>
              </a:rPr>
              <a:t>Set</a:t>
            </a:r>
            <a:r>
              <a:rPr kumimoji="0" lang="zh-CN" altLang="en-US" dirty="0">
                <a:sym typeface="+mn-ea"/>
              </a:rPr>
              <a:t>和</a:t>
            </a:r>
            <a:r>
              <a:rPr kumimoji="0" lang="en-US" altLang="zh-CN" dirty="0">
                <a:sym typeface="+mn-ea"/>
              </a:rPr>
              <a:t>Map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14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1543685"/>
            <a:ext cx="680148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属性特性描述符是一个用来查看对象属性的特性的对象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17B62A-A2D7-4B8E-8C26-D02B911454BA}"/>
              </a:ext>
            </a:extLst>
          </p:cNvPr>
          <p:cNvSpPr txBox="1"/>
          <p:nvPr/>
        </p:nvSpPr>
        <p:spPr>
          <a:xfrm>
            <a:off x="7104462" y="475647"/>
            <a:ext cx="4826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MDN</a:t>
            </a:r>
            <a:r>
              <a:rPr lang="zh-CN" altLang="en-US" dirty="0"/>
              <a:t>是个好玩意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565" y="5646420"/>
            <a:ext cx="5011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给多个属性设置特性</a:t>
            </a:r>
          </a:p>
          <a:p>
            <a:pPr algn="l"/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Object.create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方法的第二个参数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与属性和属性特性相关的方法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303010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 dirty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3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4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7" grpId="0" animBg="1"/>
      <p:bldP spid="128" grpId="2" animBg="1" advAuto="0"/>
      <p:bldP spid="129" grpId="8" animBg="1" advAuto="0"/>
      <p:bldP spid="137" grpId="3" animBg="1" advAuto="0"/>
      <p:bldP spid="6" grpId="0"/>
      <p:bldP spid="3" grpId="8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>
                <a:solidFill>
                  <a:srgbClr val="FF0000"/>
                </a:solidFill>
                <a:sym typeface="+mn-ea"/>
              </a:rPr>
              <a:t>是否可枚举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18C7C8-45A8-454A-A411-DAE5C98C12C4}"/>
              </a:ext>
            </a:extLst>
          </p:cNvPr>
          <p:cNvSpPr txBox="1"/>
          <p:nvPr/>
        </p:nvSpPr>
        <p:spPr>
          <a:xfrm>
            <a:off x="5015505" y="2204439"/>
            <a:ext cx="288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不可写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887C17-86C6-4BDE-93D3-5A1196B2F8AC}"/>
              </a:ext>
            </a:extLst>
          </p:cNvPr>
          <p:cNvSpPr txBox="1"/>
          <p:nvPr/>
        </p:nvSpPr>
        <p:spPr>
          <a:xfrm>
            <a:off x="5519736" y="2595830"/>
            <a:ext cx="4754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不可配置，则其无法删除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br>
              <a:rPr kumimoji="0" lang="zh-CN" altLang="en-US" sz="2000" dirty="0">
                <a:solidFill>
                  <a:schemeClr val="tx1"/>
                </a:solidFill>
              </a:rPr>
            </a:br>
            <a:endParaRPr kumimoji="0"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839</Words>
  <Application>Microsoft Office PowerPoint</Application>
  <PresentationFormat>宽屏</PresentationFormat>
  <Paragraphs>105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Calibri</vt:lpstr>
      <vt:lpstr>Franklin Gothic Medium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lenovo</cp:lastModifiedBy>
  <cp:revision>3273</cp:revision>
  <cp:lastPrinted>2411-12-30T00:00:00Z</cp:lastPrinted>
  <dcterms:created xsi:type="dcterms:W3CDTF">2003-05-12T10:17:00Z</dcterms:created>
  <dcterms:modified xsi:type="dcterms:W3CDTF">2019-04-12T01:12:01Z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