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276" r:id="rId2"/>
    <p:sldId id="1213" r:id="rId3"/>
    <p:sldId id="773" r:id="rId4"/>
    <p:sldId id="1199" r:id="rId5"/>
    <p:sldId id="1214" r:id="rId6"/>
    <p:sldId id="1207" r:id="rId7"/>
    <p:sldId id="1234" r:id="rId8"/>
    <p:sldId id="1217" r:id="rId9"/>
    <p:sldId id="1218" r:id="rId10"/>
    <p:sldId id="1249" r:id="rId11"/>
    <p:sldId id="1235" r:id="rId12"/>
    <p:sldId id="1219" r:id="rId13"/>
    <p:sldId id="1220" r:id="rId14"/>
    <p:sldId id="1250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3">
          <p15:clr>
            <a:srgbClr val="A4A3A4"/>
          </p15:clr>
        </p15:guide>
        <p15:guide id="2" pos="1857">
          <p15:clr>
            <a:srgbClr val="A4A3A4"/>
          </p15:clr>
        </p15:guide>
        <p15:guide id="3" pos="75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58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069965" y="4286885"/>
            <a:ext cx="3914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背景知识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不变的函数</a:t>
            </a:r>
          </a:p>
          <a:p>
            <a:pPr>
              <a:lnSpc>
                <a:spcPct val="160000"/>
              </a:lnSpc>
            </a:pP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指向的对象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引用不可变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，但其属性是可变的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30000"/>
              </a:lnSpc>
              <a:buNone/>
            </a:pPr>
            <a:endParaRPr kumimoji="0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不提升）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3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则不可以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741DA1-4734-4043-9A93-22FA197B5EF6}"/>
              </a:ext>
            </a:extLst>
          </p:cNvPr>
          <p:cNvSpPr txBox="1"/>
          <p:nvPr/>
        </p:nvSpPr>
        <p:spPr>
          <a:xfrm flipH="1">
            <a:off x="7222214" y="5207000"/>
            <a:ext cx="261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立即执行函数表达式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内有效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547</Words>
  <Application>Microsoft Office PowerPoint</Application>
  <PresentationFormat>宽屏</PresentationFormat>
  <Paragraphs>114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3003</cp:revision>
  <cp:lastPrinted>2411-12-30T00:00:00Z</cp:lastPrinted>
  <dcterms:created xsi:type="dcterms:W3CDTF">2003-05-12T10:17:00Z</dcterms:created>
  <dcterms:modified xsi:type="dcterms:W3CDTF">2019-05-27T01:29:25Z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