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34" r:id="rId2"/>
    <p:sldId id="1235" r:id="rId3"/>
    <p:sldId id="1236" r:id="rId4"/>
    <p:sldId id="1237" r:id="rId5"/>
    <p:sldId id="1238" r:id="rId6"/>
    <p:sldId id="1239" r:id="rId7"/>
    <p:sldId id="1240" r:id="rId8"/>
    <p:sldId id="1489" r:id="rId9"/>
    <p:sldId id="1241" r:id="rId10"/>
    <p:sldId id="1468" r:id="rId11"/>
    <p:sldId id="1242" r:id="rId12"/>
    <p:sldId id="1246" r:id="rId13"/>
    <p:sldId id="1247" r:id="rId14"/>
    <p:sldId id="1439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0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62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在函数外不能直接访问函数的局部变量，但可以通过闭包来访问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函数内访问同名变量时，局部变量会覆盖全局变量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3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4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3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4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等价于</a:t>
            </a:r>
          </a:p>
          <a:p>
            <a:r>
              <a:rPr lang="en-US" altLang="zh-CN" sz="2400"/>
              <a:t>=&gt;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等价于</a:t>
            </a:r>
          </a:p>
          <a:p>
            <a:r>
              <a:rPr lang="en-US" altLang="zh-CN" sz="2400"/>
              <a:t>=&gt;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3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4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>
                <a:solidFill>
                  <a:srgbClr val="000000"/>
                </a:solidFill>
                <a:sym typeface="+mn-ea"/>
              </a:rPr>
              <a:t>复习本章节课件及练习</a:t>
            </a:r>
            <a:br>
              <a:rPr lang="en-US" altLang="zh-CN" sz="2000" dirty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</a:t>
            </a:r>
            <a:r>
              <a:rPr kumimoji="0" lang="zh-CN" altLang="en-US" sz="2000" dirty="0">
                <a:solidFill>
                  <a:srgbClr val="00B050"/>
                </a:solidFill>
                <a:sym typeface="+mn-ea"/>
              </a:rPr>
              <a:t>变量和函数声明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3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</a:rPr>
              <a:t>前有运算符的话，认定为表达式，不提升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3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6978A6-4B8B-43B3-979C-1D5098FC6B58}"/>
              </a:ext>
            </a:extLst>
          </p:cNvPr>
          <p:cNvSpPr txBox="1"/>
          <p:nvPr/>
        </p:nvSpPr>
        <p:spPr>
          <a:xfrm>
            <a:off x="7320561" y="1916307"/>
            <a:ext cx="417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不会对函数进行提升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A103BE-64D0-4717-951B-602B40576149}"/>
              </a:ext>
            </a:extLst>
          </p:cNvPr>
          <p:cNvSpPr txBox="1"/>
          <p:nvPr/>
        </p:nvSpPr>
        <p:spPr>
          <a:xfrm>
            <a:off x="1269789" y="1548368"/>
            <a:ext cx="44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函数声明在上，变量声明在下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371</Words>
  <Application>Microsoft Office PowerPoint</Application>
  <PresentationFormat>宽屏</PresentationFormat>
  <Paragraphs>76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2953</cp:revision>
  <cp:lastPrinted>2411-12-30T00:00:00Z</cp:lastPrinted>
  <dcterms:created xsi:type="dcterms:W3CDTF">2003-05-12T10:17:00Z</dcterms:created>
  <dcterms:modified xsi:type="dcterms:W3CDTF">2019-03-22T00:45:36Z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