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1391" r:id="rId2"/>
    <p:sldId id="1392" r:id="rId3"/>
    <p:sldId id="1393" r:id="rId4"/>
    <p:sldId id="1394" r:id="rId5"/>
    <p:sldId id="1395" r:id="rId6"/>
    <p:sldId id="1396" r:id="rId7"/>
    <p:sldId id="1397" r:id="rId8"/>
    <p:sldId id="1398" r:id="rId9"/>
    <p:sldId id="1399" r:id="rId10"/>
    <p:sldId id="1400" r:id="rId11"/>
    <p:sldId id="1401" r:id="rId12"/>
    <p:sldId id="1428" r:id="rId13"/>
    <p:sldId id="1402" r:id="rId14"/>
    <p:sldId id="1431" r:id="rId15"/>
    <p:sldId id="1432" r:id="rId16"/>
    <p:sldId id="1433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4">
          <p15:clr>
            <a:srgbClr val="A4A3A4"/>
          </p15:clr>
        </p15:guide>
        <p15:guide id="2" pos="1856">
          <p15:clr>
            <a:srgbClr val="A4A3A4"/>
          </p15:clr>
        </p15:guide>
        <p15:guide id="3" pos="7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5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76" d="100"/>
          <a:sy n="76" d="100"/>
        </p:scale>
        <p:origin x="850" y="62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IIFE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IIFE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雪梨上完成任务（要求有截图，体现完成的项目，用户名，完成的程度）</a:t>
            </a: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复习本章内容及练习</a:t>
            </a:r>
          </a:p>
          <a:p>
            <a:pPr>
              <a:lnSpc>
                <a:spcPct val="16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5560" y="4805680"/>
            <a:ext cx="28975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左侧实例输出什么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</a:rPr>
              <a:t>作用域缺陷所带来的问题，如：变量污染、变量共享等问题）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3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4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>
                <a:solidFill>
                  <a:schemeClr val="tx1"/>
                </a:solidFill>
              </a:rPr>
              <a:t>）</a:t>
            </a:r>
            <a:br>
              <a:rPr kumimoji="0" lang="zh-CN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2000" dirty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>
                <a:solidFill>
                  <a:schemeClr val="tx1"/>
                </a:solidFill>
              </a:rPr>
              <a:t>为传递的参数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2000" dirty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>
                <a:solidFill>
                  <a:schemeClr val="tx1"/>
                </a:solidFill>
              </a:rPr>
              <a:t>}</a:t>
            </a:r>
            <a:r>
              <a:rPr kumimoji="0" lang="en-US" altLang="zh-CN" sz="2000" dirty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>
                <a:solidFill>
                  <a:schemeClr val="tx1"/>
                </a:solidFill>
              </a:rPr>
              <a:t>2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>
                <a:solidFill>
                  <a:schemeClr val="tx1"/>
                </a:solidFill>
              </a:rPr>
              <a:t>; </a:t>
            </a:r>
            <a:endParaRPr kumimoji="0"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>
                <a:solidFill>
                  <a:schemeClr val="accent3"/>
                </a:solidFill>
              </a:rPr>
              <a:t>执行函数、进行运算</a:t>
            </a:r>
            <a:r>
              <a:rPr kumimoji="0" lang="zh-CN" sz="3200" dirty="0">
                <a:solidFill>
                  <a:schemeClr val="tx1"/>
                </a:solidFill>
              </a:rPr>
              <a:t>）</a:t>
            </a:r>
            <a:br>
              <a:rPr kumimoji="0" lang="zh-CN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>
                <a:solidFill>
                  <a:schemeClr val="tx1"/>
                </a:solidFill>
              </a:rPr>
              <a:t>}</a:t>
            </a:r>
            <a:r>
              <a:rPr kumimoji="0" lang="en-US" altLang="zh-CN" sz="2000" dirty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2000" dirty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>
                <a:solidFill>
                  <a:schemeClr val="tx1"/>
                </a:solidFill>
              </a:rPr>
              <a:t>}</a:t>
            </a:r>
            <a:r>
              <a:rPr kumimoji="0" lang="en-US" altLang="zh-CN" sz="2000" dirty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2000" dirty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>
                <a:solidFill>
                  <a:schemeClr val="tx1"/>
                </a:solidFill>
              </a:rPr>
              <a:t>;</a:t>
            </a:r>
            <a:r>
              <a:rPr kumimoji="0"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>
                <a:solidFill>
                  <a:schemeClr val="tx1"/>
                </a:solidFill>
              </a:rPr>
              <a:t>对</a:t>
            </a:r>
            <a:r>
              <a:rPr kumimoji="0" lang="zh-CN" sz="3200" dirty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，来避免变量污染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>
                <a:solidFill>
                  <a:schemeClr val="tx1"/>
                </a:solidFill>
              </a:rPr>
              <a:t>对</a:t>
            </a:r>
            <a:r>
              <a:rPr kumimoji="0" lang="zh-CN" sz="3200" dirty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>
                <a:solidFill>
                  <a:schemeClr val="tx1"/>
                </a:solidFill>
              </a:rPr>
              <a:t>，</a:t>
            </a:r>
            <a:r>
              <a:rPr kumimoji="0" lang="en-US" sz="2000" dirty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454660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1135" y="2465705"/>
            <a:ext cx="390398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通过立即执行表达式来避免变量污染</a:t>
            </a: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如果不用立即执行表达式，而是直接写函数，然后再调用，是否可以实现同等效果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总结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0485" y="2414588"/>
            <a:ext cx="5530215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总结\图片2.png图片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1120" y="2412366"/>
            <a:ext cx="5506085" cy="3951605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3BBCB9-E5EF-4608-A8AA-6A439356F9FB}"/>
              </a:ext>
            </a:extLst>
          </p:cNvPr>
          <p:cNvSpPr txBox="1"/>
          <p:nvPr/>
        </p:nvSpPr>
        <p:spPr>
          <a:xfrm>
            <a:off x="138119" y="3354187"/>
            <a:ext cx="216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十个作用域，作用域内</a:t>
            </a:r>
            <a:r>
              <a:rPr lang="en-US" altLang="zh-CN" sz="1600" dirty="0">
                <a:solidFill>
                  <a:srgbClr val="00B050"/>
                </a:solidFill>
              </a:rPr>
              <a:t>j</a:t>
            </a:r>
            <a:r>
              <a:rPr lang="zh-CN" altLang="en-US" sz="1600" dirty="0">
                <a:solidFill>
                  <a:srgbClr val="00B050"/>
                </a:solidFill>
              </a:rPr>
              <a:t>值不相同且不会共享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619</Words>
  <Application>Microsoft Office PowerPoint</Application>
  <PresentationFormat>宽屏</PresentationFormat>
  <Paragraphs>103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3035</cp:revision>
  <cp:lastPrinted>2411-12-30T00:00:00Z</cp:lastPrinted>
  <dcterms:created xsi:type="dcterms:W3CDTF">2003-05-12T10:17:00Z</dcterms:created>
  <dcterms:modified xsi:type="dcterms:W3CDTF">2019-03-25T02:01:30Z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