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709" r:id="rId3"/>
    <p:sldId id="708" r:id="rId4"/>
    <p:sldId id="702" r:id="rId5"/>
    <p:sldId id="703" r:id="rId6"/>
    <p:sldId id="704" r:id="rId7"/>
    <p:sldId id="705" r:id="rId8"/>
    <p:sldId id="706" r:id="rId9"/>
    <p:sldId id="707" r:id="rId10"/>
    <p:sldId id="532" r:id="rId11"/>
    <p:sldId id="711" r:id="rId12"/>
    <p:sldId id="710" r:id="rId13"/>
    <p:sldId id="71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33995-8B29-4059-BF16-FE463E5000EA}" type="doc">
      <dgm:prSet loTypeId="urn:microsoft.com/office/officeart/2005/8/layout/arrow2" loCatId="process" qsTypeId="urn:microsoft.com/office/officeart/2005/8/quickstyle/simple1" qsCatId="simple" csTypeId="urn:microsoft.com/office/officeart/2005/8/colors/accent1_5" csCatId="accent1" phldr="1"/>
      <dgm:spPr/>
    </dgm:pt>
    <dgm:pt modelId="{ACC6BE03-2BCA-40FC-BDF8-492A7025F753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0.9 1991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DE612D30-0248-46F6-89EF-038B70879240}" type="parTrans" cxnId="{67EC0A49-55CC-4917-8D5C-A7B3B1BC841E}">
      <dgm:prSet/>
      <dgm:spPr/>
      <dgm:t>
        <a:bodyPr/>
        <a:lstStyle/>
        <a:p>
          <a:endParaRPr lang="zh-CN" altLang="en-US"/>
        </a:p>
      </dgm:t>
    </dgm:pt>
    <dgm:pt modelId="{45D32536-F65B-427D-8FCB-2839173FF72F}" type="sibTrans" cxnId="{67EC0A49-55CC-4917-8D5C-A7B3B1BC841E}">
      <dgm:prSet/>
      <dgm:spPr/>
      <dgm:t>
        <a:bodyPr/>
        <a:lstStyle/>
        <a:p>
          <a:endParaRPr lang="zh-CN" altLang="en-US"/>
        </a:p>
      </dgm:t>
    </dgm:pt>
    <dgm:pt modelId="{1C0426C1-1AD8-4897-9232-3C8554AECE6F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1.1 1997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6D0CBA43-FF07-467F-AB72-3CF20EAF00E7}" type="parTrans" cxnId="{84237D06-78D6-4FD7-852C-5C7939C37F9C}">
      <dgm:prSet/>
      <dgm:spPr/>
      <dgm:t>
        <a:bodyPr/>
        <a:lstStyle/>
        <a:p>
          <a:endParaRPr lang="zh-CN" altLang="en-US"/>
        </a:p>
      </dgm:t>
    </dgm:pt>
    <dgm:pt modelId="{D2369171-E6BE-45E2-AB5E-5D64643BD333}" type="sibTrans" cxnId="{84237D06-78D6-4FD7-852C-5C7939C37F9C}">
      <dgm:prSet/>
      <dgm:spPr/>
      <dgm:t>
        <a:bodyPr/>
        <a:lstStyle/>
        <a:p>
          <a:endParaRPr lang="zh-CN" altLang="en-US"/>
        </a:p>
      </dgm:t>
    </dgm:pt>
    <dgm:pt modelId="{832D63D8-F4B6-4DF4-8E82-4508622744C3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1.0 1996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EF716044-60A2-4029-BD43-0CDBD11CB54E}" type="parTrans" cxnId="{81224F85-3B58-4C4C-B156-61260A3CA876}">
      <dgm:prSet/>
      <dgm:spPr/>
      <dgm:t>
        <a:bodyPr/>
        <a:lstStyle/>
        <a:p>
          <a:endParaRPr lang="zh-CN" altLang="en-US"/>
        </a:p>
      </dgm:t>
    </dgm:pt>
    <dgm:pt modelId="{BC4F9B87-9595-43FA-AB7D-00590BDD6776}" type="sibTrans" cxnId="{81224F85-3B58-4C4C-B156-61260A3CA876}">
      <dgm:prSet/>
      <dgm:spPr/>
      <dgm:t>
        <a:bodyPr/>
        <a:lstStyle/>
        <a:p>
          <a:endParaRPr lang="zh-CN" altLang="en-US"/>
        </a:p>
      </dgm:t>
    </dgm:pt>
    <dgm:pt modelId="{5070CC0F-62FE-45C9-BFEE-953AABC8D2E1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2.0 2015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58697BDB-707D-4432-B502-A256DDADE1FA}" type="parTrans" cxnId="{5D25F690-96A4-4290-9313-C164230EAE36}">
      <dgm:prSet/>
      <dgm:spPr/>
      <dgm:t>
        <a:bodyPr/>
        <a:lstStyle/>
        <a:p>
          <a:endParaRPr lang="zh-CN" altLang="en-US"/>
        </a:p>
      </dgm:t>
    </dgm:pt>
    <dgm:pt modelId="{20F001C9-F7DC-434E-95F6-CA3CFCB03A42}" type="sibTrans" cxnId="{5D25F690-96A4-4290-9313-C164230EAE36}">
      <dgm:prSet/>
      <dgm:spPr/>
      <dgm:t>
        <a:bodyPr/>
        <a:lstStyle/>
        <a:p>
          <a:endParaRPr lang="zh-CN" altLang="en-US"/>
        </a:p>
      </dgm:t>
    </dgm:pt>
    <dgm:pt modelId="{BA65643B-836C-4524-B61B-A04C77FDF70A}" type="pres">
      <dgm:prSet presAssocID="{58E33995-8B29-4059-BF16-FE463E5000EA}" presName="arrowDiagram" presStyleCnt="0">
        <dgm:presLayoutVars>
          <dgm:chMax val="5"/>
          <dgm:dir/>
          <dgm:resizeHandles val="exact"/>
        </dgm:presLayoutVars>
      </dgm:prSet>
      <dgm:spPr/>
    </dgm:pt>
    <dgm:pt modelId="{629224EF-00D5-4731-95DE-463D41D89193}" type="pres">
      <dgm:prSet presAssocID="{58E33995-8B29-4059-BF16-FE463E5000EA}" presName="arrow" presStyleLbl="bgShp" presStyleIdx="0" presStyleCnt="1"/>
      <dgm:spPr/>
    </dgm:pt>
    <dgm:pt modelId="{818F8552-37B5-4756-9560-EFF8EC8EA8CC}" type="pres">
      <dgm:prSet presAssocID="{58E33995-8B29-4059-BF16-FE463E5000EA}" presName="arrowDiagram4" presStyleCnt="0"/>
      <dgm:spPr/>
    </dgm:pt>
    <dgm:pt modelId="{B308FD56-4548-4F79-93A7-8720EC252A53}" type="pres">
      <dgm:prSet presAssocID="{ACC6BE03-2BCA-40FC-BDF8-492A7025F753}" presName="bullet4a" presStyleLbl="node1" presStyleIdx="0" presStyleCnt="4"/>
      <dgm:spPr/>
    </dgm:pt>
    <dgm:pt modelId="{D3875EF3-452E-466A-A52D-DC79F0CBA02C}" type="pres">
      <dgm:prSet presAssocID="{ACC6BE03-2BCA-40FC-BDF8-492A7025F753}" presName="textBox4a" presStyleLbl="revTx" presStyleIdx="0" presStyleCnt="4">
        <dgm:presLayoutVars>
          <dgm:bulletEnabled val="1"/>
        </dgm:presLayoutVars>
      </dgm:prSet>
      <dgm:spPr/>
    </dgm:pt>
    <dgm:pt modelId="{60EE4549-AF03-44A0-90BC-8A6BAC591FD7}" type="pres">
      <dgm:prSet presAssocID="{832D63D8-F4B6-4DF4-8E82-4508622744C3}" presName="bullet4b" presStyleLbl="node1" presStyleIdx="1" presStyleCnt="4"/>
      <dgm:spPr/>
    </dgm:pt>
    <dgm:pt modelId="{4E4819CE-B93E-40B1-AD17-75C24C1A91D2}" type="pres">
      <dgm:prSet presAssocID="{832D63D8-F4B6-4DF4-8E82-4508622744C3}" presName="textBox4b" presStyleLbl="revTx" presStyleIdx="1" presStyleCnt="4">
        <dgm:presLayoutVars>
          <dgm:bulletEnabled val="1"/>
        </dgm:presLayoutVars>
      </dgm:prSet>
      <dgm:spPr/>
    </dgm:pt>
    <dgm:pt modelId="{D22ADDFE-C098-4C9C-BF3A-B61C1C7955BC}" type="pres">
      <dgm:prSet presAssocID="{1C0426C1-1AD8-4897-9232-3C8554AECE6F}" presName="bullet4c" presStyleLbl="node1" presStyleIdx="2" presStyleCnt="4"/>
      <dgm:spPr>
        <a:solidFill>
          <a:srgbClr val="FF0000">
            <a:alpha val="63333"/>
          </a:srgbClr>
        </a:solidFill>
      </dgm:spPr>
    </dgm:pt>
    <dgm:pt modelId="{12B1D20C-8193-474A-BCE1-63CCE78CA0AB}" type="pres">
      <dgm:prSet presAssocID="{1C0426C1-1AD8-4897-9232-3C8554AECE6F}" presName="textBox4c" presStyleLbl="revTx" presStyleIdx="2" presStyleCnt="4">
        <dgm:presLayoutVars>
          <dgm:bulletEnabled val="1"/>
        </dgm:presLayoutVars>
      </dgm:prSet>
      <dgm:spPr/>
    </dgm:pt>
    <dgm:pt modelId="{DBDCFA37-B27D-4386-9547-6E2B988BDFCB}" type="pres">
      <dgm:prSet presAssocID="{5070CC0F-62FE-45C9-BFEE-953AABC8D2E1}" presName="bullet4d" presStyleLbl="node1" presStyleIdx="3" presStyleCnt="4"/>
      <dgm:spPr/>
    </dgm:pt>
    <dgm:pt modelId="{872A0ADF-3C4A-4BC0-B413-5D60B0A255DC}" type="pres">
      <dgm:prSet presAssocID="{5070CC0F-62FE-45C9-BFEE-953AABC8D2E1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A7CE3605-A965-4F07-9C13-EC6F8BB4409B}" type="presOf" srcId="{58E33995-8B29-4059-BF16-FE463E5000EA}" destId="{BA65643B-836C-4524-B61B-A04C77FDF70A}" srcOrd="0" destOrd="0" presId="urn:microsoft.com/office/officeart/2005/8/layout/arrow2"/>
    <dgm:cxn modelId="{84237D06-78D6-4FD7-852C-5C7939C37F9C}" srcId="{58E33995-8B29-4059-BF16-FE463E5000EA}" destId="{1C0426C1-1AD8-4897-9232-3C8554AECE6F}" srcOrd="2" destOrd="0" parTransId="{6D0CBA43-FF07-467F-AB72-3CF20EAF00E7}" sibTransId="{D2369171-E6BE-45E2-AB5E-5D64643BD333}"/>
    <dgm:cxn modelId="{67EC0A49-55CC-4917-8D5C-A7B3B1BC841E}" srcId="{58E33995-8B29-4059-BF16-FE463E5000EA}" destId="{ACC6BE03-2BCA-40FC-BDF8-492A7025F753}" srcOrd="0" destOrd="0" parTransId="{DE612D30-0248-46F6-89EF-038B70879240}" sibTransId="{45D32536-F65B-427D-8FCB-2839173FF72F}"/>
    <dgm:cxn modelId="{2F25776B-E2E9-4C4D-A65C-C3FC1FDED73C}" type="presOf" srcId="{1C0426C1-1AD8-4897-9232-3C8554AECE6F}" destId="{12B1D20C-8193-474A-BCE1-63CCE78CA0AB}" srcOrd="0" destOrd="0" presId="urn:microsoft.com/office/officeart/2005/8/layout/arrow2"/>
    <dgm:cxn modelId="{81224F85-3B58-4C4C-B156-61260A3CA876}" srcId="{58E33995-8B29-4059-BF16-FE463E5000EA}" destId="{832D63D8-F4B6-4DF4-8E82-4508622744C3}" srcOrd="1" destOrd="0" parTransId="{EF716044-60A2-4029-BD43-0CDBD11CB54E}" sibTransId="{BC4F9B87-9595-43FA-AB7D-00590BDD6776}"/>
    <dgm:cxn modelId="{5D25F690-96A4-4290-9313-C164230EAE36}" srcId="{58E33995-8B29-4059-BF16-FE463E5000EA}" destId="{5070CC0F-62FE-45C9-BFEE-953AABC8D2E1}" srcOrd="3" destOrd="0" parTransId="{58697BDB-707D-4432-B502-A256DDADE1FA}" sibTransId="{20F001C9-F7DC-434E-95F6-CA3CFCB03A42}"/>
    <dgm:cxn modelId="{B93761AD-48E4-46B9-A85D-17F44929619D}" type="presOf" srcId="{ACC6BE03-2BCA-40FC-BDF8-492A7025F753}" destId="{D3875EF3-452E-466A-A52D-DC79F0CBA02C}" srcOrd="0" destOrd="0" presId="urn:microsoft.com/office/officeart/2005/8/layout/arrow2"/>
    <dgm:cxn modelId="{331E73AE-DC87-420D-8483-82770F27DDDB}" type="presOf" srcId="{832D63D8-F4B6-4DF4-8E82-4508622744C3}" destId="{4E4819CE-B93E-40B1-AD17-75C24C1A91D2}" srcOrd="0" destOrd="0" presId="urn:microsoft.com/office/officeart/2005/8/layout/arrow2"/>
    <dgm:cxn modelId="{2A9A6CE6-9D05-4060-A017-9E77F7E058BD}" type="presOf" srcId="{5070CC0F-62FE-45C9-BFEE-953AABC8D2E1}" destId="{872A0ADF-3C4A-4BC0-B413-5D60B0A255DC}" srcOrd="0" destOrd="0" presId="urn:microsoft.com/office/officeart/2005/8/layout/arrow2"/>
    <dgm:cxn modelId="{11F9ED3F-51CA-4EF4-B80E-0CE44B6D97F4}" type="presParOf" srcId="{BA65643B-836C-4524-B61B-A04C77FDF70A}" destId="{629224EF-00D5-4731-95DE-463D41D89193}" srcOrd="0" destOrd="0" presId="urn:microsoft.com/office/officeart/2005/8/layout/arrow2"/>
    <dgm:cxn modelId="{98A25490-BF19-4A39-AFCE-3D4DEACF4675}" type="presParOf" srcId="{BA65643B-836C-4524-B61B-A04C77FDF70A}" destId="{818F8552-37B5-4756-9560-EFF8EC8EA8CC}" srcOrd="1" destOrd="0" presId="urn:microsoft.com/office/officeart/2005/8/layout/arrow2"/>
    <dgm:cxn modelId="{C483F614-25DB-4F60-AFD1-7B722F679CE7}" type="presParOf" srcId="{818F8552-37B5-4756-9560-EFF8EC8EA8CC}" destId="{B308FD56-4548-4F79-93A7-8720EC252A53}" srcOrd="0" destOrd="0" presId="urn:microsoft.com/office/officeart/2005/8/layout/arrow2"/>
    <dgm:cxn modelId="{01E02125-D7A1-4F76-99EA-25E60F44F64C}" type="presParOf" srcId="{818F8552-37B5-4756-9560-EFF8EC8EA8CC}" destId="{D3875EF3-452E-466A-A52D-DC79F0CBA02C}" srcOrd="1" destOrd="0" presId="urn:microsoft.com/office/officeart/2005/8/layout/arrow2"/>
    <dgm:cxn modelId="{755C7CE7-2691-4700-A354-7B2DB249B81A}" type="presParOf" srcId="{818F8552-37B5-4756-9560-EFF8EC8EA8CC}" destId="{60EE4549-AF03-44A0-90BC-8A6BAC591FD7}" srcOrd="2" destOrd="0" presId="urn:microsoft.com/office/officeart/2005/8/layout/arrow2"/>
    <dgm:cxn modelId="{A72D2C11-8B84-4CD4-B0D3-B5BA43017327}" type="presParOf" srcId="{818F8552-37B5-4756-9560-EFF8EC8EA8CC}" destId="{4E4819CE-B93E-40B1-AD17-75C24C1A91D2}" srcOrd="3" destOrd="0" presId="urn:microsoft.com/office/officeart/2005/8/layout/arrow2"/>
    <dgm:cxn modelId="{5E277298-8EFA-47D5-98AE-3FC8B48073BC}" type="presParOf" srcId="{818F8552-37B5-4756-9560-EFF8EC8EA8CC}" destId="{D22ADDFE-C098-4C9C-BF3A-B61C1C7955BC}" srcOrd="4" destOrd="0" presId="urn:microsoft.com/office/officeart/2005/8/layout/arrow2"/>
    <dgm:cxn modelId="{BD71F8A4-1EAE-4876-B4EE-ACCCE88D7489}" type="presParOf" srcId="{818F8552-37B5-4756-9560-EFF8EC8EA8CC}" destId="{12B1D20C-8193-474A-BCE1-63CCE78CA0AB}" srcOrd="5" destOrd="0" presId="urn:microsoft.com/office/officeart/2005/8/layout/arrow2"/>
    <dgm:cxn modelId="{F1FC7A3A-D38E-47F4-9706-DC62E204017E}" type="presParOf" srcId="{818F8552-37B5-4756-9560-EFF8EC8EA8CC}" destId="{DBDCFA37-B27D-4386-9547-6E2B988BDFCB}" srcOrd="6" destOrd="0" presId="urn:microsoft.com/office/officeart/2005/8/layout/arrow2"/>
    <dgm:cxn modelId="{CD66A5DB-639D-4DDE-80F4-552CD7A7F2FE}" type="presParOf" srcId="{818F8552-37B5-4756-9560-EFF8EC8EA8CC}" destId="{872A0ADF-3C4A-4BC0-B413-5D60B0A255D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224EF-00D5-4731-95DE-463D41D89193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8FD56-4548-4F79-93A7-8720EC252A53}">
      <dsp:nvSpPr>
        <dsp:cNvPr id="0" name=""/>
        <dsp:cNvSpPr/>
      </dsp:nvSpPr>
      <dsp:spPr>
        <a:xfrm>
          <a:off x="800608" y="3946821"/>
          <a:ext cx="186944" cy="186944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75EF3-452E-466A-A52D-DC79F0CBA02C}">
      <dsp:nvSpPr>
        <dsp:cNvPr id="0" name=""/>
        <dsp:cNvSpPr/>
      </dsp:nvSpPr>
      <dsp:spPr>
        <a:xfrm>
          <a:off x="894080" y="4040293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0.9 1991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894080" y="4040293"/>
        <a:ext cx="1389888" cy="1209040"/>
      </dsp:txXfrm>
    </dsp:sp>
    <dsp:sp modelId="{60EE4549-AF03-44A0-90BC-8A6BAC591FD7}">
      <dsp:nvSpPr>
        <dsp:cNvPr id="0" name=""/>
        <dsp:cNvSpPr/>
      </dsp:nvSpPr>
      <dsp:spPr>
        <a:xfrm>
          <a:off x="2121408" y="2765213"/>
          <a:ext cx="325120" cy="32512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819CE-B93E-40B1-AD17-75C24C1A91D2}">
      <dsp:nvSpPr>
        <dsp:cNvPr id="0" name=""/>
        <dsp:cNvSpPr/>
      </dsp:nvSpPr>
      <dsp:spPr>
        <a:xfrm>
          <a:off x="2283968" y="2927773"/>
          <a:ext cx="1706880" cy="23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1.0 1996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2283968" y="2927773"/>
        <a:ext cx="1706880" cy="2321559"/>
      </dsp:txXfrm>
    </dsp:sp>
    <dsp:sp modelId="{D22ADDFE-C098-4C9C-BF3A-B61C1C7955BC}">
      <dsp:nvSpPr>
        <dsp:cNvPr id="0" name=""/>
        <dsp:cNvSpPr/>
      </dsp:nvSpPr>
      <dsp:spPr>
        <a:xfrm>
          <a:off x="3807968" y="1894501"/>
          <a:ext cx="430784" cy="430784"/>
        </a:xfrm>
        <a:prstGeom prst="ellipse">
          <a:avLst/>
        </a:prstGeom>
        <a:solidFill>
          <a:srgbClr val="FF0000">
            <a:alpha val="6333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1D20C-8193-474A-BCE1-63CCE78CA0AB}">
      <dsp:nvSpPr>
        <dsp:cNvPr id="0" name=""/>
        <dsp:cNvSpPr/>
      </dsp:nvSpPr>
      <dsp:spPr>
        <a:xfrm>
          <a:off x="4023360" y="2109893"/>
          <a:ext cx="1706880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1.1 1997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4023360" y="2109893"/>
        <a:ext cx="1706880" cy="3139440"/>
      </dsp:txXfrm>
    </dsp:sp>
    <dsp:sp modelId="{DBDCFA37-B27D-4386-9547-6E2B988BDFCB}">
      <dsp:nvSpPr>
        <dsp:cNvPr id="0" name=""/>
        <dsp:cNvSpPr/>
      </dsp:nvSpPr>
      <dsp:spPr>
        <a:xfrm>
          <a:off x="5644896" y="1318429"/>
          <a:ext cx="577088" cy="57708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0ADF-3C4A-4BC0-B413-5D60B0A255DC}">
      <dsp:nvSpPr>
        <dsp:cNvPr id="0" name=""/>
        <dsp:cNvSpPr/>
      </dsp:nvSpPr>
      <dsp:spPr>
        <a:xfrm>
          <a:off x="5933440" y="1606973"/>
          <a:ext cx="1706880" cy="364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2.0 2015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5933440" y="1606973"/>
        <a:ext cx="1706880" cy="36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D69B3-C0F8-469E-ABE3-DF4C6AFAE8F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AD4E-AB6B-4564-9C2B-A7B02CAC3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5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2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1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版本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0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9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5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7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2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7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CA52-D4F2-4A82-9F4E-C80BB11A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90882-AD55-4AFE-9A03-C51C2433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C7FCE-4E26-46BE-8128-E6259B99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803EB-9B82-4D5A-9112-721BDCFA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65F9E-A0D0-40FB-9463-B054A782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C5A4-CBF5-4229-8C5E-1B21CFEE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7F0F53-8A47-4897-85A7-AB00F27B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B3D76-182D-4548-BB19-8ABF13AE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A8AD3-64BB-46EF-A2AD-6F5C27A1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844AF-2BF8-4136-8E87-5214AC9C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EF7F66-5307-4329-B44E-56039229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4A3E2-366D-432A-AD2E-109BAD11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B2D54-2B78-414E-BC14-4C9ED7BA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CF8F4-2F75-4BEA-8B77-54E28B86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0A75-0FCA-4B6E-BAA6-8AF5A034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4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5466-4C8B-4E20-A241-62E63375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58C1A-EB04-4291-93C3-395946DB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C7AFE-944E-4F3B-B055-847A5A0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0C86B-72F5-461B-96D5-D4910D13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903C5-199E-4EAE-9617-ABB5B94C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A6EAC-B386-4E3F-95D7-287D7719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033D2-E9DE-41EF-8EC4-87C0397E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2DC2C-9D8A-4F27-90B7-E3565E0C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B7617-951D-40FB-AFE8-7BE5B596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8893A-E0F5-4BD7-A615-50622223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33BE-9CBB-489D-9879-E15A399A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D6DBA-76B3-4D05-AB27-1751F842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2F212-0816-4E11-BD75-1B594C1B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3E391-AC01-4511-AEC8-D0DD1148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A02B3-ED2C-4499-B129-DDA35EFA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65C62-4836-4589-BD60-673254BE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2FDC-6EBB-4E65-A58F-E0D32021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32D2-F375-4142-B674-41E52524B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9A162-322E-4732-A3DC-3FE91804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D04830-6651-41DA-98B6-126D55E9E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F5F49-41AF-44B5-B64F-DCE0ED8A9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9C77A-7628-4E44-BB4B-BC77A29C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08B72-4768-4D1C-AC8B-C215D9C4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A8D0A-56A3-4D57-AED0-A1C6425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0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E4E47-3A48-4C0A-B5AA-FD6F22E1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98172E-1516-4CE8-BB2D-B0E3553C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7B265D-1C39-4FA4-AEE1-EDED60D9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E8ACE-2EBB-441B-9AD4-BC08D6D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27EAC-085D-4D23-9ECE-908E1DC8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90D27-20A4-45F3-B755-63D724E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2AA3B-567A-4C1C-BCB1-D57C2BD2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C964-2A8B-4739-BC82-C34D7D8C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38A72-36D9-4E37-B6AF-5DFE41B6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BBED7-C2A8-4620-B062-DF0E2D2D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98DC8-0849-45D8-8121-186432D7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AD90D-50DB-447E-9EC1-69AA12FC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50DBA-FA92-4124-975D-67E5C746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723B-B6F3-474F-847D-712D6BBA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3A81E-52E0-4D0B-A60F-2510C4E02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B8116-4BC5-4BC3-B74A-1154A83B4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20D-4220-4767-A3E5-EB69F29B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E4336-C176-4870-9427-571B9284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16DF1-EA89-41E1-BE67-2A97A587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D3220-8BDA-47DC-B94E-3375AE23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EFA4E-4693-4499-A7E9-2EB54003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784A9-4BE5-4DAE-9E7E-A669147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A9E8-E289-4E23-A81D-7EA3AEB94B7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2F7E-5F18-4A03-BF96-BEAECD9DF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A112E-8294-4481-BA13-327453D28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9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客户端编程</a:t>
            </a:r>
            <a:endParaRPr lang="en-US" altLang="zh-CN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jisuapi.com/static/images/logo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27" y="2679365"/>
            <a:ext cx="2664296" cy="73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16771" y="4250705"/>
            <a:ext cx="33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https://www.jisuapi.com/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2" y="2733675"/>
            <a:ext cx="3438525" cy="695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56462" y="4250704"/>
            <a:ext cx="3545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http://apistore.baidu.com/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92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105986" y="2457318"/>
            <a:ext cx="6645312" cy="3268233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369938" y="2598811"/>
            <a:ext cx="5481028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网络爬虫（又称为网页蜘蛛，网络机器人，在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FOAF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社区中间，更经常的称为网页追逐者），是一种按照一定的规则，自动地抓取万维网信息的程序或者脚本。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网络爬虫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1D300-6034-4A23-80D9-3A73EF96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75" y="2988281"/>
            <a:ext cx="3418449" cy="19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105986" y="2457318"/>
            <a:ext cx="6645312" cy="2635187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369938" y="2598811"/>
            <a:ext cx="548102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cheerio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核心功能的一个快速灵活而又简洁的实现，主要是为了用在服务器端需要对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进行操作的地方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cheerio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1D300-6034-4A23-80D9-3A73EF96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75" y="2988281"/>
            <a:ext cx="3418449" cy="19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cheerio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1D300-6034-4A23-80D9-3A73EF96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09" y="2746923"/>
            <a:ext cx="3530293" cy="1985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0D1610-0406-4F59-BD74-D281773F5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4" y="2746923"/>
            <a:ext cx="6266667" cy="212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7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551384" y="2276872"/>
            <a:ext cx="7897034" cy="2736304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743562" y="2492896"/>
            <a:ext cx="7056784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协议，是一种详细规定了浏览器和万维网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(WWW = World Wide Web)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服务器之间互相通信的规则，通过因特网传送万维网文档的数据传送协议。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3C8B0-FF49-4AE0-8796-CE6EEFE7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255115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45C0242-AC74-4092-95AD-AD9B74A00B6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06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511334" y="2276872"/>
            <a:ext cx="4896544" cy="2736304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703512" y="2492896"/>
            <a:ext cx="439248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）或称为用户端，是指与服务器相对应，为客户提供本地服务的程序。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3C8B0-FF49-4AE0-8796-CE6EEFE7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343944"/>
            <a:ext cx="1905000" cy="1905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1CCEE09-2E2B-4CAF-9346-4AAA56A08942}"/>
              </a:ext>
            </a:extLst>
          </p:cNvPr>
          <p:cNvSpPr txBox="1"/>
          <p:nvPr/>
        </p:nvSpPr>
        <p:spPr>
          <a:xfrm>
            <a:off x="3968685" y="1112363"/>
            <a:ext cx="391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</a:t>
            </a:r>
            <a:r>
              <a:rPr lang="en-US" altLang="zh-CN" dirty="0" err="1"/>
              <a:t>createServer</a:t>
            </a:r>
            <a:r>
              <a:rPr lang="zh-CN" altLang="en-US" dirty="0"/>
              <a:t>（）是服务端编程</a:t>
            </a:r>
            <a:endParaRPr lang="en-US" altLang="zh-CN" dirty="0"/>
          </a:p>
          <a:p>
            <a:r>
              <a:rPr lang="zh-CN" altLang="en-US" dirty="0"/>
              <a:t>浏览器也算是客户端</a:t>
            </a:r>
          </a:p>
        </p:txBody>
      </p:sp>
    </p:spTree>
    <p:extLst>
      <p:ext uri="{BB962C8B-B14F-4D97-AF65-F5344CB8AC3E}">
        <p14:creationId xmlns:p14="http://schemas.microsoft.com/office/powerpoint/2010/main" val="35277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007512" y="1868954"/>
            <a:ext cx="9120935" cy="4052841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199456" y="1939009"/>
            <a:ext cx="8064661" cy="405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模块提供了两个函数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http.request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，功能是作为客户端向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服务器发起请求。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http.request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(options, callback)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：是一个类似关联数组的对象，表示请求的参数</a:t>
            </a: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Callback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：是请求的回调函数。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5581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请求配置项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8648F5-69A5-4125-BA48-08D7880A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276872"/>
            <a:ext cx="5304762" cy="3009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60146E-A989-4158-A1E5-48B75224C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557236"/>
            <a:ext cx="1610687" cy="17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请求配置项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8401C5-53A1-4CA5-9621-ED1E39522D53}"/>
              </a:ext>
            </a:extLst>
          </p:cNvPr>
          <p:cNvSpPr/>
          <p:nvPr/>
        </p:nvSpPr>
        <p:spPr>
          <a:xfrm>
            <a:off x="1847528" y="1772816"/>
            <a:ext cx="9120935" cy="1038529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59261D-A8D6-4B8C-B641-9321E4DC6F68}"/>
              </a:ext>
            </a:extLst>
          </p:cNvPr>
          <p:cNvSpPr/>
          <p:nvPr/>
        </p:nvSpPr>
        <p:spPr>
          <a:xfrm>
            <a:off x="1895455" y="1844824"/>
            <a:ext cx="8064661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请求来获取一个页面的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9F53F-EC35-44F4-ACD5-0119FED2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066" y="3212976"/>
            <a:ext cx="5352381" cy="285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13794A-74C4-4C3B-92DE-0A074DD8F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3545632"/>
            <a:ext cx="1610687" cy="17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007512" y="1868955"/>
            <a:ext cx="9120935" cy="3288237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271464" y="2010448"/>
            <a:ext cx="8064661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客户端发起的请求可以分为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两种请求。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协议中两种请求方式。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请求会在地址信息中显示请求资源路径及传递参数。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在请求体中存储数据，并进行传输。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请求分类</a:t>
            </a:r>
          </a:p>
        </p:txBody>
      </p:sp>
    </p:spTree>
    <p:extLst>
      <p:ext uri="{BB962C8B-B14F-4D97-AF65-F5344CB8AC3E}">
        <p14:creationId xmlns:p14="http://schemas.microsoft.com/office/powerpoint/2010/main" val="9089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Get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Post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6F5AE-B840-418A-9D1E-69D81AC96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5" y="2924944"/>
            <a:ext cx="1905000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5E69F-A7D9-403B-BFCB-5A925C7CF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924944"/>
            <a:ext cx="1905000" cy="1905000"/>
          </a:xfrm>
          <a:prstGeom prst="rect">
            <a:avLst/>
          </a:prstGeom>
        </p:spPr>
      </p:pic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21F875F2-DF2A-43D2-8478-9DE09F9AB3CD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5400000">
            <a:off x="5862006" y="2200015"/>
            <a:ext cx="12700" cy="5259859"/>
          </a:xfrm>
          <a:prstGeom prst="curvedConnector3">
            <a:avLst>
              <a:gd name="adj1" fmla="val 6862496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FB66065-D006-4329-B030-B8D52EE6E0B5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5400000" flipH="1" flipV="1">
            <a:off x="5862005" y="295015"/>
            <a:ext cx="12700" cy="5259859"/>
          </a:xfrm>
          <a:prstGeom prst="curvedConnector3">
            <a:avLst>
              <a:gd name="adj1" fmla="val 6187504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EE1CF8-F57D-424F-AC34-8A554E3B9144}"/>
              </a:ext>
            </a:extLst>
          </p:cNvPr>
          <p:cNvSpPr txBox="1"/>
          <p:nvPr/>
        </p:nvSpPr>
        <p:spPr>
          <a:xfrm>
            <a:off x="5447928" y="1713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D73725-BACB-489F-B804-94A9658CEE40}"/>
              </a:ext>
            </a:extLst>
          </p:cNvPr>
          <p:cNvSpPr txBox="1"/>
          <p:nvPr/>
        </p:nvSpPr>
        <p:spPr>
          <a:xfrm>
            <a:off x="5663952" y="58052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11954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383</Words>
  <Application>Microsoft Office PowerPoint</Application>
  <PresentationFormat>宽屏</PresentationFormat>
  <Paragraphs>58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lenovo</cp:lastModifiedBy>
  <cp:revision>19</cp:revision>
  <dcterms:created xsi:type="dcterms:W3CDTF">2019-09-29T00:25:19Z</dcterms:created>
  <dcterms:modified xsi:type="dcterms:W3CDTF">2019-09-30T07:44:45Z</dcterms:modified>
</cp:coreProperties>
</file>