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EADA"/>
    <a:srgbClr val="D1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FD621A-0097-4B30-95B7-CF3868A1E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976787-0905-4F5D-9BB3-138B555A59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528824-994D-4AB1-A64A-1F13D479D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2607-FB4D-4AB1-9F24-E972023933B4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8986F3-08F6-462A-9DD3-01219A83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3B432D-E644-4655-A08D-BFCA4421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29BB-83AE-47EB-8C01-94C321ABE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3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1F36A-2ABE-4EA5-9009-309CCDDD4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83DFDB-A54B-4C8E-A184-1C7019A03E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5BA1B-8AAB-4E7C-B98F-50EC4204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2607-FB4D-4AB1-9F24-E972023933B4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E9BEA8-018C-429C-882F-7064D5505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9F54EC-2EF9-459B-9FDF-CC445949C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29BB-83AE-47EB-8C01-94C321ABE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252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E8C879C-2932-4883-A8DA-AAECF18ED6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1A76F14-7323-4AB5-802C-EBC9DA67F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DC031-DE0F-453B-AB6D-0A759C7F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2607-FB4D-4AB1-9F24-E972023933B4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F79AE3-7BE6-4CB2-B245-0650AFA07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9A2A96-D51C-4498-91E8-7BA532E1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29BB-83AE-47EB-8C01-94C321ABE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55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379BD-E0C5-4EE1-A19A-157E795EB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9DC729-6DFA-45F9-9654-248BF844D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7CF879-FCA0-4E2A-A94C-CEB908D04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2607-FB4D-4AB1-9F24-E972023933B4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C541B-5DB7-463C-9B40-F705966B3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A9BFB3-1A2F-493B-86A4-E10732AB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29BB-83AE-47EB-8C01-94C321ABE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87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CF1E5-56D2-4000-8D19-98CF04B2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CF8223-AD5B-4762-ACAF-7C8E56587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86B8AC-54C2-48F6-BE62-DEA78D2C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2607-FB4D-4AB1-9F24-E972023933B4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7A5249-A72D-4A46-9343-03A62E64D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4C92BF-CF83-42E0-A1EE-B71BACA3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29BB-83AE-47EB-8C01-94C321ABE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75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FE8C5-8B29-431E-9822-85EA860F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437F4-979C-4C9F-9C2A-7DDBACAFA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52712CF-5AA4-4034-A7A2-51E9BE72A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1CE51F5-89D4-4F6E-8E7D-032DA249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2607-FB4D-4AB1-9F24-E972023933B4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5291BF-2D3F-4054-B731-2E04F4D8E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C32F3C-C20D-4180-8AF6-BFCB32B48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29BB-83AE-47EB-8C01-94C321ABE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61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57066-85DB-439C-B1E4-E83EDBDCB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A9A2D0-824B-4E6D-A1B9-4C3B2ED75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C7B9ACB-844F-4330-9C4F-92661D35CA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2C8A430-A2ED-4B77-9C7B-C14B48C380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379623-0729-46C9-A231-923BF1EDA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F5CFE3-72BF-4E9E-B5BC-456BCB89A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2607-FB4D-4AB1-9F24-E972023933B4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13562D8-DB2F-4874-A2CF-3FBE97382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713252-A74A-4203-A1A3-057F581BA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29BB-83AE-47EB-8C01-94C321ABE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245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025935-0110-4A53-BDAE-AFFF0A1BC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15379D-3AAF-42FE-BAD2-59E6D2F71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2607-FB4D-4AB1-9F24-E972023933B4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BCBF2A-3670-4A60-826D-5F3A38F26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83C37E1-629F-4C08-8A43-EDDB801F6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29BB-83AE-47EB-8C01-94C321ABE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998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5D103E-82E4-4B69-861B-B4618A74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2607-FB4D-4AB1-9F24-E972023933B4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733783D-5E33-4023-A262-8E2B90C5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17D09C-645A-4C00-BF88-0088603A6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29BB-83AE-47EB-8C01-94C321ABE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408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6BE461-B82E-4313-9BBC-0AE40D17F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59A3E1-E89D-436E-A91A-9C0600ACF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58F60D-6205-4980-AEF9-30BD34899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CD5A39-E466-455F-9030-C10D52626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2607-FB4D-4AB1-9F24-E972023933B4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53464F-4FD8-467D-8916-8834B548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2AE958B-8896-441F-AD7F-9FF70504A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29BB-83AE-47EB-8C01-94C321ABE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6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0F6A7C-6BCB-4CE5-AED7-082769959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7F8905-991F-4F61-8E66-2A79CDF3C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E4ED75-7C8B-41AE-8EC4-0C62841C2D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F5F972-AC3A-4307-BD20-5E2849C4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02607-FB4D-4AB1-9F24-E972023933B4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40ADCF-643C-46D6-9377-FCC0B0C0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03D26D-0941-4540-A956-2FD0FF0D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D29BB-83AE-47EB-8C01-94C321ABE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43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825C0E-C0C0-4B3A-96E4-CD1CAE224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A3A170-0298-43BE-A6D4-D5AA3A39B0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63238A-B96A-460C-AD29-AEF6CB987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E02607-FB4D-4AB1-9F24-E972023933B4}" type="datetimeFigureOut">
              <a:rPr lang="zh-CN" altLang="en-US" smtClean="0"/>
              <a:t>2024/7/14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8F2C2A-BAAB-4100-8108-774861EDB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EF3AE-8588-4EC2-8D2D-1DBDEDC3B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D29BB-83AE-47EB-8C01-94C321ABE48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513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71F3A05-F0D2-4910-8923-4C591905A5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255"/>
          <a:stretch/>
        </p:blipFill>
        <p:spPr>
          <a:xfrm>
            <a:off x="516579" y="885615"/>
            <a:ext cx="5104993" cy="45928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3B674AE-0CE2-423C-A4C1-71FB1C7C48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7" r="6955"/>
          <a:stretch/>
        </p:blipFill>
        <p:spPr>
          <a:xfrm>
            <a:off x="5949103" y="1131147"/>
            <a:ext cx="5272838" cy="3915501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A0F33EA-9A28-4DEE-B147-B39A9C59CE5D}"/>
              </a:ext>
            </a:extLst>
          </p:cNvPr>
          <p:cNvSpPr/>
          <p:nvPr/>
        </p:nvSpPr>
        <p:spPr>
          <a:xfrm>
            <a:off x="970059" y="2250219"/>
            <a:ext cx="262393" cy="238539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16C1F87-9C13-8C02-31C6-229284C293F4}"/>
              </a:ext>
            </a:extLst>
          </p:cNvPr>
          <p:cNvCxnSpPr>
            <a:cxnSpLocks/>
          </p:cNvCxnSpPr>
          <p:nvPr/>
        </p:nvCxnSpPr>
        <p:spPr>
          <a:xfrm flipV="1">
            <a:off x="1081088" y="1813560"/>
            <a:ext cx="6462712" cy="53435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D15B78A-9EF8-8078-C11B-8EBC43F519E6}"/>
              </a:ext>
            </a:extLst>
          </p:cNvPr>
          <p:cNvCxnSpPr>
            <a:cxnSpLocks/>
          </p:cNvCxnSpPr>
          <p:nvPr/>
        </p:nvCxnSpPr>
        <p:spPr>
          <a:xfrm>
            <a:off x="1062038" y="2388394"/>
            <a:ext cx="5033962" cy="121840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134CA98-C6C9-29B6-BA2E-73FC5AA8A3C2}"/>
              </a:ext>
            </a:extLst>
          </p:cNvPr>
          <p:cNvCxnSpPr>
            <a:cxnSpLocks/>
          </p:cNvCxnSpPr>
          <p:nvPr/>
        </p:nvCxnSpPr>
        <p:spPr>
          <a:xfrm>
            <a:off x="1101255" y="2369488"/>
            <a:ext cx="7390812" cy="9910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755BEFF2-5267-0115-C293-A2988A725854}"/>
              </a:ext>
            </a:extLst>
          </p:cNvPr>
          <p:cNvSpPr txBox="1"/>
          <p:nvPr/>
        </p:nvSpPr>
        <p:spPr>
          <a:xfrm>
            <a:off x="5949103" y="3773442"/>
            <a:ext cx="621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latin typeface="宋体" panose="02010600030101010101" pitchFamily="2" charset="-122"/>
                <a:ea typeface="宋体" panose="02010600030101010101" pitchFamily="2" charset="-122"/>
              </a:rPr>
              <a:t>向城路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3150243-72B3-F003-A992-3416BADB81D6}"/>
              </a:ext>
            </a:extLst>
          </p:cNvPr>
          <p:cNvSpPr txBox="1"/>
          <p:nvPr/>
        </p:nvSpPr>
        <p:spPr>
          <a:xfrm>
            <a:off x="8404436" y="4598896"/>
            <a:ext cx="621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latin typeface="宋体" panose="02010600030101010101" pitchFamily="2" charset="-122"/>
                <a:ea typeface="宋体" panose="02010600030101010101" pitchFamily="2" charset="-122"/>
              </a:rPr>
              <a:t>福山路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E433731-3148-B291-53E3-AAE2934B04F4}"/>
              </a:ext>
            </a:extLst>
          </p:cNvPr>
          <p:cNvSpPr txBox="1"/>
          <p:nvPr/>
        </p:nvSpPr>
        <p:spPr>
          <a:xfrm>
            <a:off x="9640569" y="4019663"/>
            <a:ext cx="6213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>
                <a:latin typeface="宋体" panose="02010600030101010101" pitchFamily="2" charset="-122"/>
                <a:ea typeface="宋体" panose="02010600030101010101" pitchFamily="2" charset="-122"/>
              </a:rPr>
              <a:t>竹林路</a:t>
            </a:r>
          </a:p>
        </p:txBody>
      </p:sp>
      <p:pic>
        <p:nvPicPr>
          <p:cNvPr id="22" name="图形 21">
            <a:extLst>
              <a:ext uri="{FF2B5EF4-FFF2-40B4-BE49-F238E27FC236}">
                <a16:creationId xmlns:a16="http://schemas.microsoft.com/office/drawing/2014/main" id="{A701AE8F-7659-FFD8-644A-0447CF6652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45194" y="1013489"/>
            <a:ext cx="459711" cy="459711"/>
          </a:xfrm>
          <a:prstGeom prst="rect">
            <a:avLst/>
          </a:prstGeom>
        </p:spPr>
      </p:pic>
      <p:pic>
        <p:nvPicPr>
          <p:cNvPr id="23" name="图形 22">
            <a:extLst>
              <a:ext uri="{FF2B5EF4-FFF2-40B4-BE49-F238E27FC236}">
                <a16:creationId xmlns:a16="http://schemas.microsoft.com/office/drawing/2014/main" id="{D94D62B6-C789-4E7A-22E0-61715473C0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461" y="1243344"/>
            <a:ext cx="348389" cy="348389"/>
          </a:xfrm>
          <a:prstGeom prst="rect">
            <a:avLst/>
          </a:prstGeom>
        </p:spPr>
      </p:pic>
      <p:grpSp>
        <p:nvGrpSpPr>
          <p:cNvPr id="28" name="组合 27">
            <a:extLst>
              <a:ext uri="{FF2B5EF4-FFF2-40B4-BE49-F238E27FC236}">
                <a16:creationId xmlns:a16="http://schemas.microsoft.com/office/drawing/2014/main" id="{A8DBAC5F-F225-8021-BB95-8213CB95075D}"/>
              </a:ext>
            </a:extLst>
          </p:cNvPr>
          <p:cNvGrpSpPr/>
          <p:nvPr/>
        </p:nvGrpSpPr>
        <p:grpSpPr>
          <a:xfrm>
            <a:off x="685801" y="4632075"/>
            <a:ext cx="1642532" cy="646331"/>
            <a:chOff x="4064000" y="5844511"/>
            <a:chExt cx="1642532" cy="646331"/>
          </a:xfrm>
        </p:grpSpPr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C5D1C74-43DE-2F97-610D-2E42AA4668FF}"/>
                </a:ext>
              </a:extLst>
            </p:cNvPr>
            <p:cNvSpPr txBox="1"/>
            <p:nvPr/>
          </p:nvSpPr>
          <p:spPr>
            <a:xfrm>
              <a:off x="4555065" y="5844511"/>
              <a:ext cx="115146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案例研究范围</a:t>
              </a:r>
              <a:endPara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endPara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r>
                <a:rPr lang="zh-CN" altLang="en-US" sz="1200" dirty="0">
                  <a:latin typeface="宋体" panose="02010600030101010101" pitchFamily="2" charset="-122"/>
                  <a:ea typeface="宋体" panose="02010600030101010101" pitchFamily="2" charset="-122"/>
                </a:rPr>
                <a:t>浦东新区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5FCD2FA0-E2B0-3676-A4B4-A55B627CB95B}"/>
                </a:ext>
              </a:extLst>
            </p:cNvPr>
            <p:cNvSpPr/>
            <p:nvPr/>
          </p:nvSpPr>
          <p:spPr>
            <a:xfrm>
              <a:off x="4064000" y="5940364"/>
              <a:ext cx="491065" cy="152400"/>
            </a:xfrm>
            <a:prstGeom prst="rect">
              <a:avLst/>
            </a:prstGeom>
            <a:noFill/>
            <a:ln>
              <a:solidFill>
                <a:srgbClr val="D1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524BB94-6158-BE69-6448-A6A0456B3FFA}"/>
                </a:ext>
              </a:extLst>
            </p:cNvPr>
            <p:cNvSpPr/>
            <p:nvPr/>
          </p:nvSpPr>
          <p:spPr>
            <a:xfrm>
              <a:off x="4064000" y="6275795"/>
              <a:ext cx="491065" cy="152400"/>
            </a:xfrm>
            <a:prstGeom prst="rect">
              <a:avLst/>
            </a:prstGeom>
            <a:solidFill>
              <a:srgbClr val="BAEADA"/>
            </a:solidFill>
            <a:ln>
              <a:solidFill>
                <a:schemeClr val="accent5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80430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12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宋体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卫华 郇</dc:creator>
  <cp:lastModifiedBy>YanJie ZHANG</cp:lastModifiedBy>
  <cp:revision>4</cp:revision>
  <dcterms:created xsi:type="dcterms:W3CDTF">2024-07-14T04:46:20Z</dcterms:created>
  <dcterms:modified xsi:type="dcterms:W3CDTF">2024-07-14T06:31:09Z</dcterms:modified>
</cp:coreProperties>
</file>