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Тэмдэгт мөртэй ажиллахад түгээмэл ашигладаг функцууд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2929" y="5252276"/>
            <a:ext cx="6705599" cy="1137793"/>
          </a:xfrm>
        </p:spPr>
        <p:txBody>
          <a:bodyPr>
            <a:normAutofit/>
          </a:bodyPr>
          <a:lstStyle/>
          <a:p>
            <a:pPr algn="r"/>
            <a:r>
              <a:rPr lang="mn-MN" dirty="0" smtClean="0"/>
              <a:t>М.Янжиндулам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</a:t>
            </a:r>
            <a:r>
              <a:rPr lang="en-US" dirty="0" smtClean="0"/>
              <a:t>PowerPoint Online.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125</TotalTime>
  <Words>256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Times New Roman</vt:lpstr>
      <vt:lpstr>WelcomeDoc</vt:lpstr>
      <vt:lpstr>Тэмдэгт мөртэй ажиллахад түгээмэл ашигладаг функцууд</vt:lpstr>
      <vt:lpstr>Design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Тэмдэгт мөртэй ажиллахад түгээмэл ашигладаг функцууд</dc:title>
  <dc:creator>yanjka</dc:creator>
  <cp:keywords/>
  <cp:lastModifiedBy>yanjka</cp:lastModifiedBy>
  <cp:revision>2</cp:revision>
  <dcterms:created xsi:type="dcterms:W3CDTF">2020-05-07T03:19:56Z</dcterms:created>
  <dcterms:modified xsi:type="dcterms:W3CDTF">2020-05-07T05:25:26Z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