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54" r:id="rId3"/>
    <p:sldId id="432" r:id="rId5"/>
    <p:sldId id="363" r:id="rId6"/>
    <p:sldId id="434" r:id="rId7"/>
    <p:sldId id="435" r:id="rId8"/>
    <p:sldId id="458" r:id="rId9"/>
    <p:sldId id="453" r:id="rId10"/>
    <p:sldId id="459" r:id="rId11"/>
    <p:sldId id="444" r:id="rId12"/>
    <p:sldId id="446" r:id="rId13"/>
    <p:sldId id="44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60" r:id="rId24"/>
    <p:sldId id="450" r:id="rId25"/>
    <p:sldId id="455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64"/>
    <a:srgbClr val="5B5A7B"/>
    <a:srgbClr val="E0E0E0"/>
    <a:srgbClr val="EFEFEF"/>
    <a:srgbClr val="10327B"/>
    <a:srgbClr val="000000"/>
    <a:srgbClr val="FAFAFA"/>
    <a:srgbClr val="FDFDFD"/>
    <a:srgbClr val="838E63"/>
    <a:srgbClr val="27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>
        <p:scale>
          <a:sx n="100" d="100"/>
          <a:sy n="100" d="100"/>
        </p:scale>
        <p:origin x="1650" y="462"/>
      </p:cViewPr>
      <p:guideLst>
        <p:guide orient="horz" pos="2168"/>
        <p:guide pos="204"/>
        <p:guide orient="horz" pos="175"/>
        <p:guide pos="1456"/>
        <p:guide orient="horz" pos="1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7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337511" y="183664"/>
            <a:ext cx="528375" cy="484787"/>
            <a:chOff x="337511" y="183664"/>
            <a:chExt cx="528375" cy="484787"/>
          </a:xfrm>
        </p:grpSpPr>
        <p:sp>
          <p:nvSpPr>
            <p:cNvPr id="15" name="椭圆 14"/>
            <p:cNvSpPr/>
            <p:nvPr/>
          </p:nvSpPr>
          <p:spPr>
            <a:xfrm>
              <a:off x="359098" y="183664"/>
              <a:ext cx="484788" cy="48478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5499" y="237042"/>
              <a:ext cx="378031" cy="37803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9509" y="186824"/>
              <a:ext cx="112907" cy="11290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7511" y="278417"/>
              <a:ext cx="82915" cy="8291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15499" y="581071"/>
              <a:ext cx="63760" cy="6376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9881" y="485964"/>
              <a:ext cx="66005" cy="66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椭圆 18"/>
          <p:cNvSpPr/>
          <p:nvPr>
            <p:custDataLst>
              <p:tags r:id="rId1"/>
            </p:custDataLst>
          </p:nvPr>
        </p:nvSpPr>
        <p:spPr>
          <a:xfrm>
            <a:off x="3489294" y="128717"/>
            <a:ext cx="2018818" cy="2018816"/>
          </a:xfrm>
          <a:prstGeom prst="ellipse">
            <a:avLst/>
          </a:prstGeom>
          <a:noFill/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_椭圆 20"/>
          <p:cNvSpPr/>
          <p:nvPr>
            <p:custDataLst>
              <p:tags r:id="rId2"/>
            </p:custDataLst>
          </p:nvPr>
        </p:nvSpPr>
        <p:spPr>
          <a:xfrm>
            <a:off x="3724165" y="351004"/>
            <a:ext cx="1574248" cy="157424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PA_椭圆 23"/>
          <p:cNvSpPr/>
          <p:nvPr>
            <p:custDataLst>
              <p:tags r:id="rId3"/>
            </p:custDataLst>
          </p:nvPr>
        </p:nvSpPr>
        <p:spPr>
          <a:xfrm>
            <a:off x="3399397" y="523303"/>
            <a:ext cx="345284" cy="3452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39082" y="1964276"/>
            <a:ext cx="193055" cy="19305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PA_椭圆 25"/>
          <p:cNvSpPr/>
          <p:nvPr>
            <p:custDataLst>
              <p:tags r:id="rId4"/>
            </p:custDataLst>
          </p:nvPr>
        </p:nvSpPr>
        <p:spPr>
          <a:xfrm>
            <a:off x="3522343" y="1583027"/>
            <a:ext cx="265519" cy="26551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PA_椭圆 26"/>
          <p:cNvSpPr/>
          <p:nvPr>
            <p:custDataLst>
              <p:tags r:id="rId5"/>
            </p:custDataLst>
          </p:nvPr>
        </p:nvSpPr>
        <p:spPr>
          <a:xfrm>
            <a:off x="5403737" y="1104505"/>
            <a:ext cx="221675" cy="2216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77318" y="1848545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01009" y="1387596"/>
            <a:ext cx="120049" cy="1200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椭圆 30"/>
          <p:cNvSpPr/>
          <p:nvPr>
            <p:custDataLst>
              <p:tags r:id="rId6"/>
            </p:custDataLst>
          </p:nvPr>
        </p:nvSpPr>
        <p:spPr>
          <a:xfrm>
            <a:off x="4587891" y="2046342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26439" y="1783529"/>
            <a:ext cx="274868" cy="2748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151987" y="2586782"/>
            <a:ext cx="684002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流浪宠物领养</a:t>
            </a:r>
            <a:r>
              <a:rPr lang="zh-CN" altLang="en-US" sz="4000" b="1" dirty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系统</a:t>
            </a:r>
            <a:endParaRPr lang="zh-CN" altLang="en-US" sz="4000" b="1" dirty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6"/>
          <p:cNvSpPr txBox="1">
            <a:spLocks noChangeArrowheads="1"/>
          </p:cNvSpPr>
          <p:nvPr/>
        </p:nvSpPr>
        <p:spPr bwMode="auto">
          <a:xfrm>
            <a:off x="3388360" y="3723640"/>
            <a:ext cx="2367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组长：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颜静</a:t>
            </a:r>
            <a:endParaRPr lang="zh-CN" altLang="en-US" sz="1400" dirty="0" smtClean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组员：魏琦</a:t>
            </a:r>
            <a:r>
              <a:rPr lang="en-US" altLang="zh-CN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王诗怡</a:t>
            </a:r>
            <a:r>
              <a:rPr lang="en-US" altLang="zh-CN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陈啟</a:t>
            </a:r>
            <a:r>
              <a:rPr lang="zh-CN" altLang="en-US" sz="1400" dirty="0" smtClean="0">
                <a:solidFill>
                  <a:srgbClr val="2E4864"/>
                </a:solidFill>
                <a:latin typeface="+mn-lt"/>
                <a:ea typeface="+mn-ea"/>
                <a:cs typeface="+mn-ea"/>
                <a:sym typeface="+mn-lt"/>
              </a:rPr>
              <a:t>程</a:t>
            </a:r>
            <a:endParaRPr lang="zh-CN" altLang="en-US" sz="1400" dirty="0" smtClean="0">
              <a:solidFill>
                <a:srgbClr val="2E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5057868" y="108917"/>
            <a:ext cx="690790" cy="574295"/>
            <a:chOff x="5057868" y="108917"/>
            <a:chExt cx="690790" cy="574295"/>
          </a:xfrm>
        </p:grpSpPr>
        <p:sp>
          <p:nvSpPr>
            <p:cNvPr id="23" name="椭圆 22"/>
            <p:cNvSpPr/>
            <p:nvPr/>
          </p:nvSpPr>
          <p:spPr>
            <a:xfrm>
              <a:off x="5116589" y="108917"/>
              <a:ext cx="574295" cy="57429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7868" y="214499"/>
              <a:ext cx="690790" cy="275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1" name="PA_文本框 10"/>
          <p:cNvSpPr txBox="1"/>
          <p:nvPr>
            <p:custDataLst>
              <p:tags r:id="rId8"/>
            </p:custDataLst>
          </p:nvPr>
        </p:nvSpPr>
        <p:spPr>
          <a:xfrm>
            <a:off x="3652921" y="830595"/>
            <a:ext cx="171560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79 C 5E-6 0.10154 -0.04947 0.18951 -0.11042 0.18951 C -0.17136 0.18951 -0.22084 0.10154 -0.22084 -0.00679 C -0.22084 -0.11512 -0.17136 -0.20309 -0.11042 -0.20309 C -0.04947 -0.20309 5E-6 -0.11512 5E-6 -0.00679 L 5E-6 -0.0071 L 5E-6 -0.00679 Z " pathEditMode="relative" rAng="10800000" ptsTypes="AAAAAAA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11111E-6 C -0.05972 0.02068 -0.11771 -0.04877 -0.12934 -0.15525 C -0.14097 -0.26142 -0.10191 -0.36451 -0.04201 -0.38519 C 0.01771 -0.40587 0.0757 -0.33642 0.08733 -0.22994 C 0.09896 -0.12377 0.0599 -0.02068 -8.33333E-7 1.11111E-6 L 0.00017 1.11111E-6 L -8.33333E-7 1.11111E-6 Z " pathEditMode="relative" rAng="15540000" ptsTypes="AAAAAAA">
                                      <p:cBhvr>
                                        <p:cTn id="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192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-1.48148E-6 C -0.0342 -0.08981 -0.02083 -0.21204 0.02969 -0.27253 C 0.08021 -0.33333 0.14896 -0.30957 0.18299 -0.21975 C 0.21719 -0.12994 0.20382 -0.00771 0.1533 0.05278 C 0.10278 0.11358 0.03403 0.08982 -4.44444E-6 -1.48148E-6 L -4.44444E-6 -1.48148E-6 L -4.44444E-6 -1.48148E-6 Z " pathEditMode="relative" rAng="19560000" ptsTypes="AAAAAAA"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-109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-2.46914E-6 C 0.02777 -0.09629 0.09427 -0.13487 0.14861 -0.0858 C 0.20277 -0.03642 0.22448 0.08179 0.19687 0.1784 C 0.16909 0.27469 0.1026 0.31327 0.04826 0.2642 C -0.00591 0.21482 -0.02761 0.09661 3.88889E-6 -2.46914E-6 L 3.88889E-6 0.00031 L 3.88889E-6 -2.46914E-6 Z " pathEditMode="relative" rAng="1620000" ptsTypes="AAAAAAA">
                                      <p:cBhvr>
                                        <p:cTn id="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99"/>
                            </p:stCondLst>
                            <p:childTnLst>
                              <p:par>
                                <p:cTn id="18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0525 L -1.94444E-6 2.46914E-6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5" grpId="0"/>
      <p:bldP spid="55" grpId="0"/>
      <p:bldP spid="55" grpId="1"/>
      <p:bldP spid="55" grpId="2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5557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用户注册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88040" y="1594782"/>
            <a:ext cx="3640137" cy="2921002"/>
          </a:xfrm>
          <a:custGeom>
            <a:avLst/>
            <a:gdLst/>
            <a:ahLst/>
            <a:cxnLst/>
            <a:rect l="0" t="0" r="0" b="0"/>
            <a:pathLst>
              <a:path w="3640137" h="2921002">
                <a:moveTo>
                  <a:pt x="0" y="0"/>
                </a:moveTo>
                <a:lnTo>
                  <a:pt x="3640136" y="0"/>
                </a:lnTo>
                <a:lnTo>
                  <a:pt x="3640136" y="2921001"/>
                </a:lnTo>
                <a:lnTo>
                  <a:pt x="0" y="29210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909955"/>
            <a:ext cx="7065010" cy="378206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813435"/>
            <a:ext cx="5900420" cy="36690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用户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登录模块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5188040" y="1594782"/>
            <a:ext cx="3640137" cy="2921002"/>
          </a:xfrm>
          <a:custGeom>
            <a:avLst/>
            <a:gdLst/>
            <a:ahLst/>
            <a:cxnLst/>
            <a:rect l="0" t="0" r="0" b="0"/>
            <a:pathLst>
              <a:path w="3640137" h="2921002">
                <a:moveTo>
                  <a:pt x="0" y="0"/>
                </a:moveTo>
                <a:lnTo>
                  <a:pt x="3640136" y="0"/>
                </a:lnTo>
                <a:lnTo>
                  <a:pt x="3640136" y="2921001"/>
                </a:lnTo>
                <a:lnTo>
                  <a:pt x="0" y="29210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910590"/>
            <a:ext cx="6609715" cy="3830320"/>
          </a:xfrm>
          <a:prstGeom prst="rect">
            <a:avLst/>
          </a:prstGeom>
        </p:spPr>
      </p:pic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833963" y="278279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网站首页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新闻资讯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1423035"/>
            <a:ext cx="3032760" cy="2653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1381760"/>
            <a:ext cx="5010150" cy="273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宠物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申请模块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822325"/>
            <a:ext cx="5854700" cy="2138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65" y="3160395"/>
            <a:ext cx="5854700" cy="1687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用户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留言模块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1039495"/>
            <a:ext cx="7673340" cy="324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80953" y="278279"/>
            <a:ext cx="11988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管理员模块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1049655"/>
            <a:ext cx="7496810" cy="3306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宠物信息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管理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933450"/>
            <a:ext cx="6652260" cy="356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留言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资讯管理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1069975"/>
            <a:ext cx="7608570" cy="310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新闻</a:t>
            </a: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资讯管理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862330"/>
            <a:ext cx="6360795" cy="2069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215640"/>
            <a:ext cx="6364605" cy="15684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54956" y="728157"/>
            <a:ext cx="1414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项目背景</a:t>
            </a:r>
            <a:endParaRPr lang="zh-CN" altLang="en-US" sz="1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54956" y="1777356"/>
            <a:ext cx="1414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开发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过程</a:t>
            </a:r>
            <a:endParaRPr lang="zh-CN" altLang="en-US" sz="1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54956" y="2784656"/>
            <a:ext cx="1414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功能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概述</a:t>
            </a:r>
            <a:endParaRPr lang="zh-CN" altLang="en-US" sz="1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54956" y="3763016"/>
            <a:ext cx="1414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accent1"/>
                </a:solidFill>
                <a:cs typeface="+mn-ea"/>
                <a:sym typeface="+mn-lt"/>
              </a:rPr>
              <a:t>04.</a:t>
            </a:r>
            <a:r>
              <a:rPr lang="zh-CN" altLang="en-US" sz="1800">
                <a:solidFill>
                  <a:schemeClr val="accent1"/>
                </a:solidFill>
                <a:cs typeface="+mn-ea"/>
                <a:sym typeface="+mn-lt"/>
              </a:rPr>
              <a:t>未来展望</a:t>
            </a:r>
            <a:endParaRPr lang="zh-CN" altLang="en-US" sz="18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15267" y="1633633"/>
            <a:ext cx="2037292" cy="2037293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288" y="1857952"/>
            <a:ext cx="1588653" cy="1588654"/>
            <a:chOff x="1752288" y="1857952"/>
            <a:chExt cx="1588653" cy="1588654"/>
          </a:xfrm>
        </p:grpSpPr>
        <p:sp>
          <p:nvSpPr>
            <p:cNvPr id="18" name="椭圆 17"/>
            <p:cNvSpPr/>
            <p:nvPr/>
          </p:nvSpPr>
          <p:spPr>
            <a:xfrm>
              <a:off x="1752288" y="1857952"/>
              <a:ext cx="1588653" cy="1588654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018276" y="2186353"/>
              <a:ext cx="10182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content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3071896" y="1646911"/>
            <a:ext cx="474486" cy="47448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24547" y="2031829"/>
            <a:ext cx="348444" cy="3484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50324" y="3715697"/>
            <a:ext cx="194822" cy="19482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52288" y="3303716"/>
            <a:ext cx="267948" cy="2679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7629" y="2904032"/>
            <a:ext cx="277384" cy="2773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53170" y="3657647"/>
            <a:ext cx="187772" cy="18777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346" y="2904032"/>
            <a:ext cx="121147" cy="12114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500"/>
                            </p:stCondLst>
                            <p:childTnLst>
                              <p:par>
                                <p:cTn id="1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2" grpId="0"/>
      <p:bldP spid="45" grpId="0"/>
      <p:bldP spid="47" grpId="0" animBg="1"/>
      <p:bldP spid="49" grpId="0"/>
      <p:bldP spid="51" grpId="0" animBg="1"/>
      <p:bldP spid="53" grpId="0"/>
      <p:bldP spid="17" grpId="0" animBg="1"/>
      <p:bldP spid="17" grpId="1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42853" y="278279"/>
            <a:ext cx="1402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订单信息管理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097500" y="1594782"/>
            <a:ext cx="3741738" cy="2971802"/>
          </a:xfrm>
          <a:custGeom>
            <a:avLst/>
            <a:gdLst/>
            <a:ahLst/>
            <a:cxnLst/>
            <a:rect l="0" t="0" r="0" b="0"/>
            <a:pathLst>
              <a:path w="3741738" h="2971802">
                <a:moveTo>
                  <a:pt x="0" y="0"/>
                </a:moveTo>
                <a:lnTo>
                  <a:pt x="3741737" y="0"/>
                </a:lnTo>
                <a:lnTo>
                  <a:pt x="3741737" y="2971801"/>
                </a:lnTo>
                <a:lnTo>
                  <a:pt x="0" y="2971801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090295"/>
            <a:ext cx="8136890" cy="296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998902" y="188572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未来展望</a:t>
            </a:r>
            <a:endParaRPr lang="zh-CN" altLang="en-US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03103" y="2609675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3103" y="192997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cs typeface="+mn-ea"/>
                <a:sym typeface="+mn-lt"/>
              </a:rPr>
              <a:t>PART   FOUR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7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2697" y="259864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未来展望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57223" y="6409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21"/>
          <p:cNvSpPr/>
          <p:nvPr/>
        </p:nvSpPr>
        <p:spPr bwMode="auto">
          <a:xfrm>
            <a:off x="3195638" y="1296035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3473450" y="1529398"/>
            <a:ext cx="760413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473450" y="3016885"/>
            <a:ext cx="0" cy="74930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4913313" y="3766185"/>
            <a:ext cx="720725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5634038" y="1529398"/>
            <a:ext cx="0" cy="78898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60850" y="1296035"/>
            <a:ext cx="1679575" cy="1682750"/>
            <a:chOff x="4260850" y="1590040"/>
            <a:chExt cx="1679575" cy="1682750"/>
          </a:xfrm>
        </p:grpSpPr>
        <p:sp>
          <p:nvSpPr>
            <p:cNvPr id="33" name="Freeform 23"/>
            <p:cNvSpPr/>
            <p:nvPr/>
          </p:nvSpPr>
          <p:spPr bwMode="auto">
            <a:xfrm>
              <a:off x="4260850" y="1590040"/>
              <a:ext cx="1679575" cy="1682750"/>
            </a:xfrm>
            <a:custGeom>
              <a:avLst/>
              <a:gdLst>
                <a:gd name="T0" fmla="*/ 321 w 878"/>
                <a:gd name="T1" fmla="*/ 0 h 879"/>
                <a:gd name="T2" fmla="*/ 0 w 878"/>
                <a:gd name="T3" fmla="*/ 0 h 879"/>
                <a:gd name="T4" fmla="*/ 878 w 878"/>
                <a:gd name="T5" fmla="*/ 879 h 879"/>
                <a:gd name="T6" fmla="*/ 878 w 878"/>
                <a:gd name="T7" fmla="*/ 557 h 879"/>
                <a:gd name="T8" fmla="*/ 321 w 878"/>
                <a:gd name="T9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9">
                  <a:moveTo>
                    <a:pt x="3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6"/>
                    <a:pt x="393" y="879"/>
                    <a:pt x="878" y="879"/>
                  </a:cubicBezTo>
                  <a:cubicBezTo>
                    <a:pt x="878" y="557"/>
                    <a:pt x="878" y="557"/>
                    <a:pt x="878" y="557"/>
                  </a:cubicBezTo>
                  <a:cubicBezTo>
                    <a:pt x="571" y="557"/>
                    <a:pt x="321" y="308"/>
                    <a:pt x="321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4406970" y="1658438"/>
              <a:ext cx="336211" cy="277287"/>
            </a:xfrm>
            <a:custGeom>
              <a:avLst/>
              <a:gdLst>
                <a:gd name="T0" fmla="*/ 666 w 734"/>
                <a:gd name="T1" fmla="*/ 199 h 605"/>
                <a:gd name="T2" fmla="*/ 624 w 734"/>
                <a:gd name="T3" fmla="*/ 241 h 605"/>
                <a:gd name="T4" fmla="*/ 666 w 734"/>
                <a:gd name="T5" fmla="*/ 282 h 605"/>
                <a:gd name="T6" fmla="*/ 707 w 734"/>
                <a:gd name="T7" fmla="*/ 241 h 605"/>
                <a:gd name="T8" fmla="*/ 666 w 734"/>
                <a:gd name="T9" fmla="*/ 199 h 605"/>
                <a:gd name="T10" fmla="*/ 69 w 734"/>
                <a:gd name="T11" fmla="*/ 199 h 605"/>
                <a:gd name="T12" fmla="*/ 27 w 734"/>
                <a:gd name="T13" fmla="*/ 241 h 605"/>
                <a:gd name="T14" fmla="*/ 69 w 734"/>
                <a:gd name="T15" fmla="*/ 282 h 605"/>
                <a:gd name="T16" fmla="*/ 110 w 734"/>
                <a:gd name="T17" fmla="*/ 241 h 605"/>
                <a:gd name="T18" fmla="*/ 69 w 734"/>
                <a:gd name="T19" fmla="*/ 199 h 605"/>
                <a:gd name="T20" fmla="*/ 542 w 734"/>
                <a:gd name="T21" fmla="*/ 124 h 605"/>
                <a:gd name="T22" fmla="*/ 480 w 734"/>
                <a:gd name="T23" fmla="*/ 186 h 605"/>
                <a:gd name="T24" fmla="*/ 542 w 734"/>
                <a:gd name="T25" fmla="*/ 247 h 605"/>
                <a:gd name="T26" fmla="*/ 604 w 734"/>
                <a:gd name="T27" fmla="*/ 186 h 605"/>
                <a:gd name="T28" fmla="*/ 542 w 734"/>
                <a:gd name="T29" fmla="*/ 124 h 605"/>
                <a:gd name="T30" fmla="*/ 734 w 734"/>
                <a:gd name="T31" fmla="*/ 500 h 605"/>
                <a:gd name="T32" fmla="*/ 663 w 734"/>
                <a:gd name="T33" fmla="*/ 500 h 605"/>
                <a:gd name="T34" fmla="*/ 663 w 734"/>
                <a:gd name="T35" fmla="*/ 370 h 605"/>
                <a:gd name="T36" fmla="*/ 646 w 734"/>
                <a:gd name="T37" fmla="*/ 309 h 605"/>
                <a:gd name="T38" fmla="*/ 666 w 734"/>
                <a:gd name="T39" fmla="*/ 306 h 605"/>
                <a:gd name="T40" fmla="*/ 734 w 734"/>
                <a:gd name="T41" fmla="*/ 374 h 605"/>
                <a:gd name="T42" fmla="*/ 734 w 734"/>
                <a:gd name="T43" fmla="*/ 500 h 605"/>
                <a:gd name="T44" fmla="*/ 192 w 734"/>
                <a:gd name="T45" fmla="*/ 124 h 605"/>
                <a:gd name="T46" fmla="*/ 130 w 734"/>
                <a:gd name="T47" fmla="*/ 186 h 605"/>
                <a:gd name="T48" fmla="*/ 192 w 734"/>
                <a:gd name="T49" fmla="*/ 247 h 605"/>
                <a:gd name="T50" fmla="*/ 254 w 734"/>
                <a:gd name="T51" fmla="*/ 186 h 605"/>
                <a:gd name="T52" fmla="*/ 192 w 734"/>
                <a:gd name="T53" fmla="*/ 124 h 605"/>
                <a:gd name="T54" fmla="*/ 69 w 734"/>
                <a:gd name="T55" fmla="*/ 306 h 605"/>
                <a:gd name="T56" fmla="*/ 88 w 734"/>
                <a:gd name="T57" fmla="*/ 309 h 605"/>
                <a:gd name="T58" fmla="*/ 71 w 734"/>
                <a:gd name="T59" fmla="*/ 370 h 605"/>
                <a:gd name="T60" fmla="*/ 71 w 734"/>
                <a:gd name="T61" fmla="*/ 500 h 605"/>
                <a:gd name="T62" fmla="*/ 0 w 734"/>
                <a:gd name="T63" fmla="*/ 500 h 605"/>
                <a:gd name="T64" fmla="*/ 0 w 734"/>
                <a:gd name="T65" fmla="*/ 374 h 605"/>
                <a:gd name="T66" fmla="*/ 69 w 734"/>
                <a:gd name="T67" fmla="*/ 306 h 605"/>
                <a:gd name="T68" fmla="*/ 367 w 734"/>
                <a:gd name="T69" fmla="*/ 0 h 605"/>
                <a:gd name="T70" fmla="*/ 276 w 734"/>
                <a:gd name="T71" fmla="*/ 92 h 605"/>
                <a:gd name="T72" fmla="*/ 367 w 734"/>
                <a:gd name="T73" fmla="*/ 183 h 605"/>
                <a:gd name="T74" fmla="*/ 458 w 734"/>
                <a:gd name="T75" fmla="*/ 92 h 605"/>
                <a:gd name="T76" fmla="*/ 367 w 734"/>
                <a:gd name="T77" fmla="*/ 0 h 605"/>
                <a:gd name="T78" fmla="*/ 641 w 734"/>
                <a:gd name="T79" fmla="*/ 548 h 605"/>
                <a:gd name="T80" fmla="*/ 533 w 734"/>
                <a:gd name="T81" fmla="*/ 548 h 605"/>
                <a:gd name="T82" fmla="*/ 533 w 734"/>
                <a:gd name="T83" fmla="*/ 351 h 605"/>
                <a:gd name="T84" fmla="*/ 514 w 734"/>
                <a:gd name="T85" fmla="*/ 276 h 605"/>
                <a:gd name="T86" fmla="*/ 542 w 734"/>
                <a:gd name="T87" fmla="*/ 271 h 605"/>
                <a:gd name="T88" fmla="*/ 641 w 734"/>
                <a:gd name="T89" fmla="*/ 370 h 605"/>
                <a:gd name="T90" fmla="*/ 641 w 734"/>
                <a:gd name="T91" fmla="*/ 548 h 605"/>
                <a:gd name="T92" fmla="*/ 201 w 734"/>
                <a:gd name="T93" fmla="*/ 351 h 605"/>
                <a:gd name="T94" fmla="*/ 201 w 734"/>
                <a:gd name="T95" fmla="*/ 548 h 605"/>
                <a:gd name="T96" fmla="*/ 93 w 734"/>
                <a:gd name="T97" fmla="*/ 548 h 605"/>
                <a:gd name="T98" fmla="*/ 93 w 734"/>
                <a:gd name="T99" fmla="*/ 370 h 605"/>
                <a:gd name="T100" fmla="*/ 192 w 734"/>
                <a:gd name="T101" fmla="*/ 271 h 605"/>
                <a:gd name="T102" fmla="*/ 220 w 734"/>
                <a:gd name="T103" fmla="*/ 276 h 605"/>
                <a:gd name="T104" fmla="*/ 201 w 734"/>
                <a:gd name="T105" fmla="*/ 351 h 605"/>
                <a:gd name="T106" fmla="*/ 224 w 734"/>
                <a:gd name="T107" fmla="*/ 605 h 605"/>
                <a:gd name="T108" fmla="*/ 510 w 734"/>
                <a:gd name="T109" fmla="*/ 605 h 605"/>
                <a:gd name="T110" fmla="*/ 510 w 734"/>
                <a:gd name="T111" fmla="*/ 351 h 605"/>
                <a:gd name="T112" fmla="*/ 367 w 734"/>
                <a:gd name="T113" fmla="*/ 207 h 605"/>
                <a:gd name="T114" fmla="*/ 224 w 734"/>
                <a:gd name="T115" fmla="*/ 351 h 605"/>
                <a:gd name="T116" fmla="*/ 224 w 734"/>
                <a:gd name="T1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4" h="605">
                  <a:moveTo>
                    <a:pt x="666" y="199"/>
                  </a:moveTo>
                  <a:cubicBezTo>
                    <a:pt x="643" y="199"/>
                    <a:pt x="624" y="218"/>
                    <a:pt x="624" y="241"/>
                  </a:cubicBezTo>
                  <a:cubicBezTo>
                    <a:pt x="624" y="264"/>
                    <a:pt x="643" y="282"/>
                    <a:pt x="666" y="282"/>
                  </a:cubicBezTo>
                  <a:cubicBezTo>
                    <a:pt x="688" y="282"/>
                    <a:pt x="707" y="264"/>
                    <a:pt x="707" y="241"/>
                  </a:cubicBezTo>
                  <a:cubicBezTo>
                    <a:pt x="707" y="218"/>
                    <a:pt x="688" y="199"/>
                    <a:pt x="666" y="199"/>
                  </a:cubicBezTo>
                  <a:close/>
                  <a:moveTo>
                    <a:pt x="69" y="199"/>
                  </a:moveTo>
                  <a:cubicBezTo>
                    <a:pt x="46" y="199"/>
                    <a:pt x="27" y="218"/>
                    <a:pt x="27" y="241"/>
                  </a:cubicBezTo>
                  <a:cubicBezTo>
                    <a:pt x="27" y="264"/>
                    <a:pt x="46" y="282"/>
                    <a:pt x="69" y="282"/>
                  </a:cubicBezTo>
                  <a:cubicBezTo>
                    <a:pt x="92" y="282"/>
                    <a:pt x="110" y="264"/>
                    <a:pt x="110" y="241"/>
                  </a:cubicBezTo>
                  <a:cubicBezTo>
                    <a:pt x="110" y="218"/>
                    <a:pt x="92" y="199"/>
                    <a:pt x="69" y="199"/>
                  </a:cubicBezTo>
                  <a:close/>
                  <a:moveTo>
                    <a:pt x="542" y="124"/>
                  </a:moveTo>
                  <a:cubicBezTo>
                    <a:pt x="508" y="124"/>
                    <a:pt x="480" y="152"/>
                    <a:pt x="480" y="186"/>
                  </a:cubicBezTo>
                  <a:cubicBezTo>
                    <a:pt x="480" y="220"/>
                    <a:pt x="508" y="247"/>
                    <a:pt x="542" y="247"/>
                  </a:cubicBezTo>
                  <a:cubicBezTo>
                    <a:pt x="576" y="247"/>
                    <a:pt x="604" y="220"/>
                    <a:pt x="604" y="186"/>
                  </a:cubicBezTo>
                  <a:cubicBezTo>
                    <a:pt x="604" y="152"/>
                    <a:pt x="576" y="124"/>
                    <a:pt x="542" y="124"/>
                  </a:cubicBezTo>
                  <a:close/>
                  <a:moveTo>
                    <a:pt x="734" y="500"/>
                  </a:moveTo>
                  <a:cubicBezTo>
                    <a:pt x="663" y="500"/>
                    <a:pt x="663" y="500"/>
                    <a:pt x="663" y="500"/>
                  </a:cubicBezTo>
                  <a:cubicBezTo>
                    <a:pt x="663" y="370"/>
                    <a:pt x="663" y="370"/>
                    <a:pt x="663" y="370"/>
                  </a:cubicBezTo>
                  <a:cubicBezTo>
                    <a:pt x="663" y="348"/>
                    <a:pt x="657" y="327"/>
                    <a:pt x="646" y="309"/>
                  </a:cubicBezTo>
                  <a:cubicBezTo>
                    <a:pt x="653" y="307"/>
                    <a:pt x="659" y="306"/>
                    <a:pt x="666" y="306"/>
                  </a:cubicBezTo>
                  <a:cubicBezTo>
                    <a:pt x="703" y="306"/>
                    <a:pt x="734" y="337"/>
                    <a:pt x="734" y="374"/>
                  </a:cubicBezTo>
                  <a:lnTo>
                    <a:pt x="734" y="500"/>
                  </a:lnTo>
                  <a:close/>
                  <a:moveTo>
                    <a:pt x="192" y="124"/>
                  </a:moveTo>
                  <a:cubicBezTo>
                    <a:pt x="158" y="124"/>
                    <a:pt x="130" y="152"/>
                    <a:pt x="130" y="186"/>
                  </a:cubicBezTo>
                  <a:cubicBezTo>
                    <a:pt x="130" y="220"/>
                    <a:pt x="158" y="247"/>
                    <a:pt x="192" y="247"/>
                  </a:cubicBezTo>
                  <a:cubicBezTo>
                    <a:pt x="226" y="247"/>
                    <a:pt x="254" y="220"/>
                    <a:pt x="254" y="186"/>
                  </a:cubicBezTo>
                  <a:cubicBezTo>
                    <a:pt x="254" y="152"/>
                    <a:pt x="226" y="124"/>
                    <a:pt x="192" y="124"/>
                  </a:cubicBezTo>
                  <a:close/>
                  <a:moveTo>
                    <a:pt x="69" y="306"/>
                  </a:moveTo>
                  <a:cubicBezTo>
                    <a:pt x="75" y="306"/>
                    <a:pt x="82" y="307"/>
                    <a:pt x="88" y="309"/>
                  </a:cubicBezTo>
                  <a:cubicBezTo>
                    <a:pt x="77" y="327"/>
                    <a:pt x="71" y="348"/>
                    <a:pt x="71" y="370"/>
                  </a:cubicBezTo>
                  <a:cubicBezTo>
                    <a:pt x="71" y="500"/>
                    <a:pt x="71" y="500"/>
                    <a:pt x="71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37"/>
                    <a:pt x="31" y="306"/>
                    <a:pt x="69" y="306"/>
                  </a:cubicBezTo>
                  <a:close/>
                  <a:moveTo>
                    <a:pt x="367" y="0"/>
                  </a:moveTo>
                  <a:cubicBezTo>
                    <a:pt x="317" y="0"/>
                    <a:pt x="276" y="41"/>
                    <a:pt x="276" y="92"/>
                  </a:cubicBezTo>
                  <a:cubicBezTo>
                    <a:pt x="276" y="142"/>
                    <a:pt x="317" y="183"/>
                    <a:pt x="367" y="183"/>
                  </a:cubicBezTo>
                  <a:cubicBezTo>
                    <a:pt x="417" y="183"/>
                    <a:pt x="458" y="142"/>
                    <a:pt x="458" y="92"/>
                  </a:cubicBezTo>
                  <a:cubicBezTo>
                    <a:pt x="458" y="41"/>
                    <a:pt x="417" y="0"/>
                    <a:pt x="367" y="0"/>
                  </a:cubicBezTo>
                  <a:close/>
                  <a:moveTo>
                    <a:pt x="641" y="548"/>
                  </a:moveTo>
                  <a:cubicBezTo>
                    <a:pt x="533" y="548"/>
                    <a:pt x="533" y="548"/>
                    <a:pt x="533" y="548"/>
                  </a:cubicBezTo>
                  <a:cubicBezTo>
                    <a:pt x="533" y="351"/>
                    <a:pt x="533" y="351"/>
                    <a:pt x="533" y="351"/>
                  </a:cubicBezTo>
                  <a:cubicBezTo>
                    <a:pt x="533" y="324"/>
                    <a:pt x="526" y="298"/>
                    <a:pt x="514" y="276"/>
                  </a:cubicBezTo>
                  <a:cubicBezTo>
                    <a:pt x="523" y="273"/>
                    <a:pt x="532" y="271"/>
                    <a:pt x="542" y="271"/>
                  </a:cubicBezTo>
                  <a:cubicBezTo>
                    <a:pt x="596" y="271"/>
                    <a:pt x="641" y="315"/>
                    <a:pt x="641" y="370"/>
                  </a:cubicBezTo>
                  <a:lnTo>
                    <a:pt x="641" y="548"/>
                  </a:lnTo>
                  <a:close/>
                  <a:moveTo>
                    <a:pt x="201" y="351"/>
                  </a:moveTo>
                  <a:cubicBezTo>
                    <a:pt x="201" y="548"/>
                    <a:pt x="201" y="548"/>
                    <a:pt x="201" y="548"/>
                  </a:cubicBezTo>
                  <a:cubicBezTo>
                    <a:pt x="93" y="548"/>
                    <a:pt x="93" y="548"/>
                    <a:pt x="93" y="548"/>
                  </a:cubicBezTo>
                  <a:cubicBezTo>
                    <a:pt x="93" y="370"/>
                    <a:pt x="93" y="370"/>
                    <a:pt x="93" y="370"/>
                  </a:cubicBezTo>
                  <a:cubicBezTo>
                    <a:pt x="93" y="316"/>
                    <a:pt x="138" y="271"/>
                    <a:pt x="192" y="271"/>
                  </a:cubicBezTo>
                  <a:cubicBezTo>
                    <a:pt x="202" y="271"/>
                    <a:pt x="211" y="273"/>
                    <a:pt x="220" y="276"/>
                  </a:cubicBezTo>
                  <a:cubicBezTo>
                    <a:pt x="208" y="298"/>
                    <a:pt x="201" y="324"/>
                    <a:pt x="201" y="351"/>
                  </a:cubicBezTo>
                  <a:close/>
                  <a:moveTo>
                    <a:pt x="224" y="605"/>
                  </a:moveTo>
                  <a:cubicBezTo>
                    <a:pt x="510" y="605"/>
                    <a:pt x="510" y="605"/>
                    <a:pt x="510" y="605"/>
                  </a:cubicBezTo>
                  <a:cubicBezTo>
                    <a:pt x="510" y="351"/>
                    <a:pt x="510" y="351"/>
                    <a:pt x="510" y="351"/>
                  </a:cubicBezTo>
                  <a:cubicBezTo>
                    <a:pt x="510" y="272"/>
                    <a:pt x="446" y="207"/>
                    <a:pt x="367" y="207"/>
                  </a:cubicBezTo>
                  <a:cubicBezTo>
                    <a:pt x="288" y="207"/>
                    <a:pt x="224" y="272"/>
                    <a:pt x="224" y="351"/>
                  </a:cubicBezTo>
                  <a:lnTo>
                    <a:pt x="224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60850" y="2364423"/>
            <a:ext cx="1679575" cy="1679575"/>
            <a:chOff x="4260850" y="2658428"/>
            <a:chExt cx="1679575" cy="1679575"/>
          </a:xfrm>
        </p:grpSpPr>
        <p:sp>
          <p:nvSpPr>
            <p:cNvPr id="34" name="Freeform 24"/>
            <p:cNvSpPr/>
            <p:nvPr/>
          </p:nvSpPr>
          <p:spPr bwMode="auto">
            <a:xfrm>
              <a:off x="4260850" y="2658428"/>
              <a:ext cx="1679575" cy="1679575"/>
            </a:xfrm>
            <a:custGeom>
              <a:avLst/>
              <a:gdLst>
                <a:gd name="T0" fmla="*/ 878 w 878"/>
                <a:gd name="T1" fmla="*/ 321 h 878"/>
                <a:gd name="T2" fmla="*/ 878 w 878"/>
                <a:gd name="T3" fmla="*/ 0 h 878"/>
                <a:gd name="T4" fmla="*/ 0 w 878"/>
                <a:gd name="T5" fmla="*/ 878 h 878"/>
                <a:gd name="T6" fmla="*/ 321 w 878"/>
                <a:gd name="T7" fmla="*/ 878 h 878"/>
                <a:gd name="T8" fmla="*/ 878 w 878"/>
                <a:gd name="T9" fmla="*/ 32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8">
                  <a:moveTo>
                    <a:pt x="878" y="321"/>
                  </a:moveTo>
                  <a:cubicBezTo>
                    <a:pt x="878" y="0"/>
                    <a:pt x="878" y="0"/>
                    <a:pt x="878" y="0"/>
                  </a:cubicBezTo>
                  <a:cubicBezTo>
                    <a:pt x="393" y="0"/>
                    <a:pt x="0" y="393"/>
                    <a:pt x="0" y="878"/>
                  </a:cubicBezTo>
                  <a:cubicBezTo>
                    <a:pt x="321" y="878"/>
                    <a:pt x="321" y="878"/>
                    <a:pt x="321" y="878"/>
                  </a:cubicBezTo>
                  <a:cubicBezTo>
                    <a:pt x="321" y="571"/>
                    <a:pt x="571" y="321"/>
                    <a:pt x="878" y="32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496781" y="2850824"/>
              <a:ext cx="338961" cy="289400"/>
              <a:chOff x="4260851" y="754063"/>
              <a:chExt cx="608013" cy="519113"/>
            </a:xfrm>
            <a:solidFill>
              <a:schemeClr val="bg1"/>
            </a:solidFill>
          </p:grpSpPr>
          <p:sp>
            <p:nvSpPr>
              <p:cNvPr id="77" name="Oval 68"/>
              <p:cNvSpPr>
                <a:spLocks noChangeArrowheads="1"/>
              </p:cNvSpPr>
              <p:nvPr/>
            </p:nvSpPr>
            <p:spPr bwMode="auto">
              <a:xfrm>
                <a:off x="4445001" y="1176338"/>
                <a:ext cx="96838" cy="968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Oval 69"/>
              <p:cNvSpPr>
                <a:spLocks noChangeArrowheads="1"/>
              </p:cNvSpPr>
              <p:nvPr/>
            </p:nvSpPr>
            <p:spPr bwMode="auto">
              <a:xfrm>
                <a:off x="4654551" y="1176338"/>
                <a:ext cx="96838" cy="968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70"/>
              <p:cNvSpPr/>
              <p:nvPr/>
            </p:nvSpPr>
            <p:spPr bwMode="auto">
              <a:xfrm>
                <a:off x="4260851" y="754063"/>
                <a:ext cx="608013" cy="406400"/>
              </a:xfrm>
              <a:custGeom>
                <a:avLst/>
                <a:gdLst>
                  <a:gd name="T0" fmla="*/ 673 w 725"/>
                  <a:gd name="T1" fmla="*/ 191 h 486"/>
                  <a:gd name="T2" fmla="*/ 320 w 725"/>
                  <a:gd name="T3" fmla="*/ 191 h 486"/>
                  <a:gd name="T4" fmla="*/ 299 w 725"/>
                  <a:gd name="T5" fmla="*/ 219 h 486"/>
                  <a:gd name="T6" fmla="*/ 320 w 725"/>
                  <a:gd name="T7" fmla="*/ 248 h 486"/>
                  <a:gd name="T8" fmla="*/ 636 w 725"/>
                  <a:gd name="T9" fmla="*/ 248 h 486"/>
                  <a:gd name="T10" fmla="*/ 618 w 725"/>
                  <a:gd name="T11" fmla="*/ 309 h 486"/>
                  <a:gd name="T12" fmla="*/ 307 w 725"/>
                  <a:gd name="T13" fmla="*/ 309 h 486"/>
                  <a:gd name="T14" fmla="*/ 288 w 725"/>
                  <a:gd name="T15" fmla="*/ 334 h 486"/>
                  <a:gd name="T16" fmla="*/ 307 w 725"/>
                  <a:gd name="T17" fmla="*/ 362 h 486"/>
                  <a:gd name="T18" fmla="*/ 602 w 725"/>
                  <a:gd name="T19" fmla="*/ 362 h 486"/>
                  <a:gd name="T20" fmla="*/ 603 w 725"/>
                  <a:gd name="T21" fmla="*/ 362 h 486"/>
                  <a:gd name="T22" fmla="*/ 586 w 725"/>
                  <a:gd name="T23" fmla="*/ 418 h 486"/>
                  <a:gd name="T24" fmla="*/ 265 w 725"/>
                  <a:gd name="T25" fmla="*/ 418 h 486"/>
                  <a:gd name="T26" fmla="*/ 244 w 725"/>
                  <a:gd name="T27" fmla="*/ 248 h 486"/>
                  <a:gd name="T28" fmla="*/ 237 w 725"/>
                  <a:gd name="T29" fmla="*/ 191 h 486"/>
                  <a:gd name="T30" fmla="*/ 227 w 725"/>
                  <a:gd name="T31" fmla="*/ 116 h 486"/>
                  <a:gd name="T32" fmla="*/ 51 w 725"/>
                  <a:gd name="T33" fmla="*/ 12 h 486"/>
                  <a:gd name="T34" fmla="*/ 51 w 725"/>
                  <a:gd name="T35" fmla="*/ 77 h 486"/>
                  <a:gd name="T36" fmla="*/ 144 w 725"/>
                  <a:gd name="T37" fmla="*/ 121 h 486"/>
                  <a:gd name="T38" fmla="*/ 167 w 725"/>
                  <a:gd name="T39" fmla="*/ 150 h 486"/>
                  <a:gd name="T40" fmla="*/ 207 w 725"/>
                  <a:gd name="T41" fmla="*/ 447 h 486"/>
                  <a:gd name="T42" fmla="*/ 244 w 725"/>
                  <a:gd name="T43" fmla="*/ 486 h 486"/>
                  <a:gd name="T44" fmla="*/ 598 w 725"/>
                  <a:gd name="T45" fmla="*/ 486 h 486"/>
                  <a:gd name="T46" fmla="*/ 634 w 725"/>
                  <a:gd name="T47" fmla="*/ 455 h 486"/>
                  <a:gd name="T48" fmla="*/ 704 w 725"/>
                  <a:gd name="T49" fmla="*/ 246 h 486"/>
                  <a:gd name="T50" fmla="*/ 673 w 725"/>
                  <a:gd name="T51" fmla="*/ 19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5" h="486">
                    <a:moveTo>
                      <a:pt x="673" y="191"/>
                    </a:moveTo>
                    <a:cubicBezTo>
                      <a:pt x="600" y="191"/>
                      <a:pt x="320" y="191"/>
                      <a:pt x="320" y="191"/>
                    </a:cubicBezTo>
                    <a:cubicBezTo>
                      <a:pt x="320" y="191"/>
                      <a:pt x="299" y="196"/>
                      <a:pt x="299" y="219"/>
                    </a:cubicBezTo>
                    <a:cubicBezTo>
                      <a:pt x="299" y="242"/>
                      <a:pt x="320" y="248"/>
                      <a:pt x="320" y="248"/>
                    </a:cubicBezTo>
                    <a:cubicBezTo>
                      <a:pt x="636" y="248"/>
                      <a:pt x="636" y="248"/>
                      <a:pt x="636" y="248"/>
                    </a:cubicBezTo>
                    <a:cubicBezTo>
                      <a:pt x="618" y="309"/>
                      <a:pt x="618" y="309"/>
                      <a:pt x="618" y="309"/>
                    </a:cubicBezTo>
                    <a:cubicBezTo>
                      <a:pt x="532" y="309"/>
                      <a:pt x="307" y="309"/>
                      <a:pt x="307" y="309"/>
                    </a:cubicBezTo>
                    <a:cubicBezTo>
                      <a:pt x="307" y="309"/>
                      <a:pt x="288" y="313"/>
                      <a:pt x="288" y="334"/>
                    </a:cubicBezTo>
                    <a:cubicBezTo>
                      <a:pt x="288" y="356"/>
                      <a:pt x="307" y="362"/>
                      <a:pt x="307" y="362"/>
                    </a:cubicBezTo>
                    <a:cubicBezTo>
                      <a:pt x="602" y="362"/>
                      <a:pt x="602" y="362"/>
                      <a:pt x="602" y="362"/>
                    </a:cubicBezTo>
                    <a:cubicBezTo>
                      <a:pt x="603" y="362"/>
                      <a:pt x="603" y="362"/>
                      <a:pt x="603" y="362"/>
                    </a:cubicBezTo>
                    <a:cubicBezTo>
                      <a:pt x="586" y="418"/>
                      <a:pt x="586" y="418"/>
                      <a:pt x="586" y="418"/>
                    </a:cubicBezTo>
                    <a:cubicBezTo>
                      <a:pt x="265" y="418"/>
                      <a:pt x="265" y="418"/>
                      <a:pt x="265" y="418"/>
                    </a:cubicBezTo>
                    <a:cubicBezTo>
                      <a:pt x="244" y="248"/>
                      <a:pt x="244" y="248"/>
                      <a:pt x="244" y="248"/>
                    </a:cubicBezTo>
                    <a:cubicBezTo>
                      <a:pt x="237" y="191"/>
                      <a:pt x="237" y="191"/>
                      <a:pt x="237" y="191"/>
                    </a:cubicBezTo>
                    <a:cubicBezTo>
                      <a:pt x="237" y="191"/>
                      <a:pt x="230" y="138"/>
                      <a:pt x="227" y="116"/>
                    </a:cubicBezTo>
                    <a:cubicBezTo>
                      <a:pt x="223" y="95"/>
                      <a:pt x="169" y="67"/>
                      <a:pt x="51" y="12"/>
                    </a:cubicBezTo>
                    <a:cubicBezTo>
                      <a:pt x="23" y="0"/>
                      <a:pt x="0" y="51"/>
                      <a:pt x="51" y="77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65" y="133"/>
                      <a:pt x="167" y="150"/>
                    </a:cubicBezTo>
                    <a:cubicBezTo>
                      <a:pt x="169" y="167"/>
                      <a:pt x="207" y="447"/>
                      <a:pt x="207" y="447"/>
                    </a:cubicBezTo>
                    <a:cubicBezTo>
                      <a:pt x="207" y="447"/>
                      <a:pt x="208" y="486"/>
                      <a:pt x="244" y="486"/>
                    </a:cubicBezTo>
                    <a:cubicBezTo>
                      <a:pt x="279" y="486"/>
                      <a:pt x="569" y="486"/>
                      <a:pt x="598" y="486"/>
                    </a:cubicBezTo>
                    <a:cubicBezTo>
                      <a:pt x="628" y="486"/>
                      <a:pt x="634" y="455"/>
                      <a:pt x="634" y="455"/>
                    </a:cubicBezTo>
                    <a:cubicBezTo>
                      <a:pt x="704" y="246"/>
                      <a:pt x="704" y="246"/>
                      <a:pt x="704" y="246"/>
                    </a:cubicBezTo>
                    <a:cubicBezTo>
                      <a:pt x="704" y="246"/>
                      <a:pt x="725" y="191"/>
                      <a:pt x="673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95638" y="2364423"/>
            <a:ext cx="1679575" cy="1679575"/>
            <a:chOff x="3195638" y="2658428"/>
            <a:chExt cx="1679575" cy="1679575"/>
          </a:xfrm>
        </p:grpSpPr>
        <p:sp>
          <p:nvSpPr>
            <p:cNvPr id="32" name="Freeform 22"/>
            <p:cNvSpPr/>
            <p:nvPr/>
          </p:nvSpPr>
          <p:spPr bwMode="auto">
            <a:xfrm>
              <a:off x="3195638" y="2658428"/>
              <a:ext cx="1679575" cy="1679575"/>
            </a:xfrm>
            <a:custGeom>
              <a:avLst/>
              <a:gdLst>
                <a:gd name="T0" fmla="*/ 557 w 878"/>
                <a:gd name="T1" fmla="*/ 878 h 878"/>
                <a:gd name="T2" fmla="*/ 878 w 878"/>
                <a:gd name="T3" fmla="*/ 878 h 878"/>
                <a:gd name="T4" fmla="*/ 0 w 878"/>
                <a:gd name="T5" fmla="*/ 0 h 878"/>
                <a:gd name="T6" fmla="*/ 0 w 878"/>
                <a:gd name="T7" fmla="*/ 321 h 878"/>
                <a:gd name="T8" fmla="*/ 557 w 878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8">
                  <a:moveTo>
                    <a:pt x="557" y="878"/>
                  </a:moveTo>
                  <a:cubicBezTo>
                    <a:pt x="878" y="878"/>
                    <a:pt x="878" y="878"/>
                    <a:pt x="878" y="878"/>
                  </a:cubicBezTo>
                  <a:cubicBezTo>
                    <a:pt x="878" y="393"/>
                    <a:pt x="485" y="0"/>
                    <a:pt x="0" y="0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307" y="321"/>
                    <a:pt x="557" y="571"/>
                    <a:pt x="557" y="87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95"/>
            <p:cNvSpPr>
              <a:spLocks noEditPoints="1"/>
            </p:cNvSpPr>
            <p:nvPr/>
          </p:nvSpPr>
          <p:spPr bwMode="auto">
            <a:xfrm>
              <a:off x="4416301" y="3873287"/>
              <a:ext cx="358784" cy="317219"/>
            </a:xfrm>
            <a:custGeom>
              <a:avLst/>
              <a:gdLst/>
              <a:ahLst/>
              <a:cxnLst>
                <a:cxn ang="0">
                  <a:pos x="296" y="7"/>
                </a:cxn>
                <a:cxn ang="0">
                  <a:pos x="285" y="5"/>
                </a:cxn>
                <a:cxn ang="0">
                  <a:pos x="279" y="11"/>
                </a:cxn>
                <a:cxn ang="0">
                  <a:pos x="276" y="16"/>
                </a:cxn>
                <a:cxn ang="0">
                  <a:pos x="196" y="94"/>
                </a:cxn>
                <a:cxn ang="0">
                  <a:pos x="192" y="112"/>
                </a:cxn>
                <a:cxn ang="0">
                  <a:pos x="200" y="121"/>
                </a:cxn>
                <a:cxn ang="0">
                  <a:pos x="129" y="83"/>
                </a:cxn>
                <a:cxn ang="0">
                  <a:pos x="131" y="58"/>
                </a:cxn>
                <a:cxn ang="0">
                  <a:pos x="124" y="33"/>
                </a:cxn>
                <a:cxn ang="0">
                  <a:pos x="113" y="18"/>
                </a:cxn>
                <a:cxn ang="0">
                  <a:pos x="91" y="4"/>
                </a:cxn>
                <a:cxn ang="0">
                  <a:pos x="66" y="0"/>
                </a:cxn>
                <a:cxn ang="0">
                  <a:pos x="86" y="40"/>
                </a:cxn>
                <a:cxn ang="0">
                  <a:pos x="2" y="49"/>
                </a:cxn>
                <a:cxn ang="0">
                  <a:pos x="0" y="65"/>
                </a:cxn>
                <a:cxn ang="0">
                  <a:pos x="4" y="91"/>
                </a:cxn>
                <a:cxn ang="0">
                  <a:pos x="18" y="112"/>
                </a:cxn>
                <a:cxn ang="0">
                  <a:pos x="35" y="123"/>
                </a:cxn>
                <a:cxn ang="0">
                  <a:pos x="60" y="131"/>
                </a:cxn>
                <a:cxn ang="0">
                  <a:pos x="86" y="129"/>
                </a:cxn>
                <a:cxn ang="0">
                  <a:pos x="89" y="234"/>
                </a:cxn>
                <a:cxn ang="0">
                  <a:pos x="47" y="281"/>
                </a:cxn>
                <a:cxn ang="0">
                  <a:pos x="104" y="248"/>
                </a:cxn>
                <a:cxn ang="0">
                  <a:pos x="240" y="281"/>
                </a:cxn>
                <a:cxn ang="0">
                  <a:pos x="250" y="288"/>
                </a:cxn>
                <a:cxn ang="0">
                  <a:pos x="261" y="290"/>
                </a:cxn>
                <a:cxn ang="0">
                  <a:pos x="278" y="285"/>
                </a:cxn>
                <a:cxn ang="0">
                  <a:pos x="287" y="277"/>
                </a:cxn>
                <a:cxn ang="0">
                  <a:pos x="292" y="259"/>
                </a:cxn>
                <a:cxn ang="0">
                  <a:pos x="287" y="243"/>
                </a:cxn>
                <a:cxn ang="0">
                  <a:pos x="212" y="134"/>
                </a:cxn>
                <a:cxn ang="0">
                  <a:pos x="229" y="136"/>
                </a:cxn>
                <a:cxn ang="0">
                  <a:pos x="314" y="60"/>
                </a:cxn>
                <a:cxn ang="0">
                  <a:pos x="316" y="56"/>
                </a:cxn>
                <a:cxn ang="0">
                  <a:pos x="321" y="53"/>
                </a:cxn>
                <a:cxn ang="0">
                  <a:pos x="328" y="47"/>
                </a:cxn>
                <a:cxn ang="0">
                  <a:pos x="325" y="36"/>
                </a:cxn>
                <a:cxn ang="0">
                  <a:pos x="263" y="252"/>
                </a:cxn>
                <a:cxn ang="0">
                  <a:pos x="276" y="259"/>
                </a:cxn>
                <a:cxn ang="0">
                  <a:pos x="276" y="268"/>
                </a:cxn>
                <a:cxn ang="0">
                  <a:pos x="263" y="276"/>
                </a:cxn>
                <a:cxn ang="0">
                  <a:pos x="256" y="272"/>
                </a:cxn>
                <a:cxn ang="0">
                  <a:pos x="252" y="265"/>
                </a:cxn>
                <a:cxn ang="0">
                  <a:pos x="260" y="254"/>
                </a:cxn>
                <a:cxn ang="0">
                  <a:pos x="221" y="98"/>
                </a:cxn>
                <a:cxn ang="0">
                  <a:pos x="278" y="42"/>
                </a:cxn>
                <a:cxn ang="0">
                  <a:pos x="234" y="111"/>
                </a:cxn>
                <a:cxn ang="0">
                  <a:pos x="240" y="116"/>
                </a:cxn>
              </a:cxnLst>
              <a:rect l="0" t="0" r="r" b="b"/>
              <a:pathLst>
                <a:path w="328" h="290">
                  <a:moveTo>
                    <a:pt x="325" y="36"/>
                  </a:moveTo>
                  <a:lnTo>
                    <a:pt x="296" y="7"/>
                  </a:lnTo>
                  <a:lnTo>
                    <a:pt x="296" y="7"/>
                  </a:lnTo>
                  <a:lnTo>
                    <a:pt x="292" y="5"/>
                  </a:lnTo>
                  <a:lnTo>
                    <a:pt x="289" y="4"/>
                  </a:lnTo>
                  <a:lnTo>
                    <a:pt x="285" y="5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79" y="11"/>
                  </a:lnTo>
                  <a:lnTo>
                    <a:pt x="279" y="16"/>
                  </a:lnTo>
                  <a:lnTo>
                    <a:pt x="279" y="16"/>
                  </a:lnTo>
                  <a:lnTo>
                    <a:pt x="276" y="16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6" y="103"/>
                  </a:lnTo>
                  <a:lnTo>
                    <a:pt x="192" y="112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183" y="138"/>
                  </a:lnTo>
                  <a:lnTo>
                    <a:pt x="129" y="83"/>
                  </a:lnTo>
                  <a:lnTo>
                    <a:pt x="129" y="83"/>
                  </a:lnTo>
                  <a:lnTo>
                    <a:pt x="131" y="74"/>
                  </a:lnTo>
                  <a:lnTo>
                    <a:pt x="131" y="67"/>
                  </a:lnTo>
                  <a:lnTo>
                    <a:pt x="131" y="58"/>
                  </a:lnTo>
                  <a:lnTo>
                    <a:pt x="129" y="49"/>
                  </a:lnTo>
                  <a:lnTo>
                    <a:pt x="127" y="42"/>
                  </a:lnTo>
                  <a:lnTo>
                    <a:pt x="124" y="33"/>
                  </a:lnTo>
                  <a:lnTo>
                    <a:pt x="118" y="25"/>
                  </a:lnTo>
                  <a:lnTo>
                    <a:pt x="113" y="18"/>
                  </a:lnTo>
                  <a:lnTo>
                    <a:pt x="113" y="18"/>
                  </a:lnTo>
                  <a:lnTo>
                    <a:pt x="105" y="13"/>
                  </a:lnTo>
                  <a:lnTo>
                    <a:pt x="98" y="9"/>
                  </a:lnTo>
                  <a:lnTo>
                    <a:pt x="91" y="4"/>
                  </a:lnTo>
                  <a:lnTo>
                    <a:pt x="82" y="2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7" y="2"/>
                  </a:lnTo>
                  <a:lnTo>
                    <a:pt x="86" y="40"/>
                  </a:lnTo>
                  <a:lnTo>
                    <a:pt x="76" y="76"/>
                  </a:lnTo>
                  <a:lnTo>
                    <a:pt x="38" y="85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4" y="91"/>
                  </a:lnTo>
                  <a:lnTo>
                    <a:pt x="8" y="98"/>
                  </a:lnTo>
                  <a:lnTo>
                    <a:pt x="13" y="105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6" y="118"/>
                  </a:lnTo>
                  <a:lnTo>
                    <a:pt x="35" y="123"/>
                  </a:lnTo>
                  <a:lnTo>
                    <a:pt x="42" y="127"/>
                  </a:lnTo>
                  <a:lnTo>
                    <a:pt x="51" y="129"/>
                  </a:lnTo>
                  <a:lnTo>
                    <a:pt x="60" y="131"/>
                  </a:lnTo>
                  <a:lnTo>
                    <a:pt x="69" y="131"/>
                  </a:lnTo>
                  <a:lnTo>
                    <a:pt x="76" y="131"/>
                  </a:lnTo>
                  <a:lnTo>
                    <a:pt x="86" y="129"/>
                  </a:lnTo>
                  <a:lnTo>
                    <a:pt x="86" y="129"/>
                  </a:lnTo>
                  <a:lnTo>
                    <a:pt x="140" y="181"/>
                  </a:lnTo>
                  <a:lnTo>
                    <a:pt x="89" y="234"/>
                  </a:lnTo>
                  <a:lnTo>
                    <a:pt x="86" y="230"/>
                  </a:lnTo>
                  <a:lnTo>
                    <a:pt x="71" y="243"/>
                  </a:lnTo>
                  <a:lnTo>
                    <a:pt x="47" y="281"/>
                  </a:lnTo>
                  <a:lnTo>
                    <a:pt x="53" y="286"/>
                  </a:lnTo>
                  <a:lnTo>
                    <a:pt x="91" y="263"/>
                  </a:lnTo>
                  <a:lnTo>
                    <a:pt x="104" y="248"/>
                  </a:lnTo>
                  <a:lnTo>
                    <a:pt x="100" y="245"/>
                  </a:lnTo>
                  <a:lnTo>
                    <a:pt x="153" y="194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245" y="285"/>
                  </a:lnTo>
                  <a:lnTo>
                    <a:pt x="250" y="288"/>
                  </a:lnTo>
                  <a:lnTo>
                    <a:pt x="256" y="290"/>
                  </a:lnTo>
                  <a:lnTo>
                    <a:pt x="261" y="290"/>
                  </a:lnTo>
                  <a:lnTo>
                    <a:pt x="261" y="290"/>
                  </a:lnTo>
                  <a:lnTo>
                    <a:pt x="267" y="290"/>
                  </a:lnTo>
                  <a:lnTo>
                    <a:pt x="272" y="288"/>
                  </a:lnTo>
                  <a:lnTo>
                    <a:pt x="278" y="285"/>
                  </a:lnTo>
                  <a:lnTo>
                    <a:pt x="283" y="281"/>
                  </a:lnTo>
                  <a:lnTo>
                    <a:pt x="283" y="281"/>
                  </a:lnTo>
                  <a:lnTo>
                    <a:pt x="287" y="277"/>
                  </a:lnTo>
                  <a:lnTo>
                    <a:pt x="290" y="272"/>
                  </a:lnTo>
                  <a:lnTo>
                    <a:pt x="292" y="265"/>
                  </a:lnTo>
                  <a:lnTo>
                    <a:pt x="292" y="259"/>
                  </a:lnTo>
                  <a:lnTo>
                    <a:pt x="292" y="254"/>
                  </a:lnTo>
                  <a:lnTo>
                    <a:pt x="290" y="248"/>
                  </a:lnTo>
                  <a:lnTo>
                    <a:pt x="287" y="243"/>
                  </a:lnTo>
                  <a:lnTo>
                    <a:pt x="283" y="237"/>
                  </a:lnTo>
                  <a:lnTo>
                    <a:pt x="196" y="150"/>
                  </a:lnTo>
                  <a:lnTo>
                    <a:pt x="212" y="134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9" y="136"/>
                  </a:lnTo>
                  <a:lnTo>
                    <a:pt x="240" y="136"/>
                  </a:lnTo>
                  <a:lnTo>
                    <a:pt x="314" y="62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6" y="56"/>
                  </a:lnTo>
                  <a:lnTo>
                    <a:pt x="318" y="54"/>
                  </a:lnTo>
                  <a:lnTo>
                    <a:pt x="318" y="54"/>
                  </a:lnTo>
                  <a:lnTo>
                    <a:pt x="321" y="53"/>
                  </a:lnTo>
                  <a:lnTo>
                    <a:pt x="325" y="51"/>
                  </a:lnTo>
                  <a:lnTo>
                    <a:pt x="325" y="51"/>
                  </a:lnTo>
                  <a:lnTo>
                    <a:pt x="328" y="47"/>
                  </a:lnTo>
                  <a:lnTo>
                    <a:pt x="328" y="44"/>
                  </a:lnTo>
                  <a:lnTo>
                    <a:pt x="328" y="40"/>
                  </a:lnTo>
                  <a:lnTo>
                    <a:pt x="325" y="36"/>
                  </a:lnTo>
                  <a:lnTo>
                    <a:pt x="325" y="36"/>
                  </a:lnTo>
                  <a:close/>
                  <a:moveTo>
                    <a:pt x="263" y="252"/>
                  </a:moveTo>
                  <a:lnTo>
                    <a:pt x="263" y="252"/>
                  </a:lnTo>
                  <a:lnTo>
                    <a:pt x="269" y="254"/>
                  </a:lnTo>
                  <a:lnTo>
                    <a:pt x="272" y="256"/>
                  </a:lnTo>
                  <a:lnTo>
                    <a:pt x="276" y="259"/>
                  </a:lnTo>
                  <a:lnTo>
                    <a:pt x="276" y="265"/>
                  </a:lnTo>
                  <a:lnTo>
                    <a:pt x="276" y="265"/>
                  </a:lnTo>
                  <a:lnTo>
                    <a:pt x="276" y="268"/>
                  </a:lnTo>
                  <a:lnTo>
                    <a:pt x="272" y="272"/>
                  </a:lnTo>
                  <a:lnTo>
                    <a:pt x="269" y="276"/>
                  </a:lnTo>
                  <a:lnTo>
                    <a:pt x="263" y="276"/>
                  </a:lnTo>
                  <a:lnTo>
                    <a:pt x="263" y="276"/>
                  </a:lnTo>
                  <a:lnTo>
                    <a:pt x="260" y="276"/>
                  </a:lnTo>
                  <a:lnTo>
                    <a:pt x="256" y="272"/>
                  </a:lnTo>
                  <a:lnTo>
                    <a:pt x="252" y="268"/>
                  </a:lnTo>
                  <a:lnTo>
                    <a:pt x="252" y="265"/>
                  </a:lnTo>
                  <a:lnTo>
                    <a:pt x="252" y="265"/>
                  </a:lnTo>
                  <a:lnTo>
                    <a:pt x="252" y="259"/>
                  </a:lnTo>
                  <a:lnTo>
                    <a:pt x="256" y="256"/>
                  </a:lnTo>
                  <a:lnTo>
                    <a:pt x="260" y="254"/>
                  </a:lnTo>
                  <a:lnTo>
                    <a:pt x="263" y="252"/>
                  </a:lnTo>
                  <a:lnTo>
                    <a:pt x="263" y="252"/>
                  </a:lnTo>
                  <a:close/>
                  <a:moveTo>
                    <a:pt x="221" y="98"/>
                  </a:moveTo>
                  <a:lnTo>
                    <a:pt x="216" y="92"/>
                  </a:lnTo>
                  <a:lnTo>
                    <a:pt x="272" y="36"/>
                  </a:lnTo>
                  <a:lnTo>
                    <a:pt x="278" y="42"/>
                  </a:lnTo>
                  <a:lnTo>
                    <a:pt x="221" y="98"/>
                  </a:lnTo>
                  <a:close/>
                  <a:moveTo>
                    <a:pt x="240" y="116"/>
                  </a:moveTo>
                  <a:lnTo>
                    <a:pt x="234" y="111"/>
                  </a:lnTo>
                  <a:lnTo>
                    <a:pt x="290" y="54"/>
                  </a:lnTo>
                  <a:lnTo>
                    <a:pt x="296" y="60"/>
                  </a:lnTo>
                  <a:lnTo>
                    <a:pt x="240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3" name="AutoShape 59"/>
          <p:cNvSpPr/>
          <p:nvPr/>
        </p:nvSpPr>
        <p:spPr bwMode="auto">
          <a:xfrm>
            <a:off x="3283146" y="2539548"/>
            <a:ext cx="273304" cy="2721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70647" y="1230266"/>
            <a:ext cx="269985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更多爱宠人士可以通过流浪宠物领养系统领养宠物，减少社会流浪宠物的数量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35417" y="3499776"/>
            <a:ext cx="269985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社会更加重视流浪宠物问题，提高人们爱护宠物、保护宠物的意识，善待宠物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7520" y="3821430"/>
            <a:ext cx="287845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cs typeface="+mn-ea"/>
                <a:sym typeface="+mn-lt"/>
              </a:rPr>
              <a:t>为更多的流浪宠物提供一个温暖的家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9777" y="1230381"/>
            <a:ext cx="269985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保护城市生态平衡，让更多没有条件购买宠物的家庭可以低价购买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40" grpId="0" bldLvl="0" animBg="1"/>
      <p:bldP spid="41" grpId="0" bldLvl="0" animBg="1"/>
      <p:bldP spid="42" grpId="0" bldLvl="0" animBg="1"/>
      <p:bldP spid="44" grpId="0" bldLvl="0" animBg="1"/>
      <p:bldP spid="83" grpId="0" bldLvl="0" animBg="1"/>
      <p:bldP spid="43" grpId="0"/>
      <p:bldP spid="46" grpId="0"/>
      <p:bldP spid="47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椭圆 18"/>
          <p:cNvSpPr/>
          <p:nvPr>
            <p:custDataLst>
              <p:tags r:id="rId1"/>
            </p:custDataLst>
          </p:nvPr>
        </p:nvSpPr>
        <p:spPr>
          <a:xfrm>
            <a:off x="3489294" y="243017"/>
            <a:ext cx="2018818" cy="2018816"/>
          </a:xfrm>
          <a:prstGeom prst="ellipse">
            <a:avLst/>
          </a:prstGeom>
          <a:noFill/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_椭圆 20"/>
          <p:cNvSpPr/>
          <p:nvPr>
            <p:custDataLst>
              <p:tags r:id="rId2"/>
            </p:custDataLst>
          </p:nvPr>
        </p:nvSpPr>
        <p:spPr>
          <a:xfrm>
            <a:off x="3724165" y="465304"/>
            <a:ext cx="1574248" cy="157424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PA_椭圆 23"/>
          <p:cNvSpPr/>
          <p:nvPr>
            <p:custDataLst>
              <p:tags r:id="rId3"/>
            </p:custDataLst>
          </p:nvPr>
        </p:nvSpPr>
        <p:spPr>
          <a:xfrm>
            <a:off x="3399397" y="637603"/>
            <a:ext cx="345284" cy="34528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39082" y="2078576"/>
            <a:ext cx="193055" cy="19305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PA_椭圆 25"/>
          <p:cNvSpPr/>
          <p:nvPr>
            <p:custDataLst>
              <p:tags r:id="rId4"/>
            </p:custDataLst>
          </p:nvPr>
        </p:nvSpPr>
        <p:spPr>
          <a:xfrm>
            <a:off x="3522343" y="1697327"/>
            <a:ext cx="265519" cy="26551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PA_椭圆 26"/>
          <p:cNvSpPr/>
          <p:nvPr>
            <p:custDataLst>
              <p:tags r:id="rId5"/>
            </p:custDataLst>
          </p:nvPr>
        </p:nvSpPr>
        <p:spPr>
          <a:xfrm>
            <a:off x="5403737" y="1218805"/>
            <a:ext cx="221675" cy="2216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77318" y="1962845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01009" y="1501896"/>
            <a:ext cx="120049" cy="12004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椭圆 30"/>
          <p:cNvSpPr/>
          <p:nvPr>
            <p:custDataLst>
              <p:tags r:id="rId6"/>
            </p:custDataLst>
          </p:nvPr>
        </p:nvSpPr>
        <p:spPr>
          <a:xfrm>
            <a:off x="4587891" y="2160642"/>
            <a:ext cx="186068" cy="1860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26439" y="1897829"/>
            <a:ext cx="274868" cy="27486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151987" y="2717483"/>
            <a:ext cx="68400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2E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感谢您</a:t>
            </a:r>
            <a:r>
              <a:rPr lang="zh-CN" altLang="en-US" sz="5400" b="1" dirty="0" smtClean="0">
                <a:solidFill>
                  <a:srgbClr val="2E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的观</a:t>
            </a:r>
            <a:r>
              <a:rPr lang="zh-CN" altLang="en-US" sz="5400" b="1" dirty="0">
                <a:solidFill>
                  <a:srgbClr val="2E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看</a:t>
            </a:r>
            <a:endParaRPr lang="zh-CN" altLang="en-US" sz="5400" b="1" dirty="0">
              <a:solidFill>
                <a:srgbClr val="2E4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5057868" y="223217"/>
            <a:ext cx="690790" cy="574295"/>
            <a:chOff x="5057868" y="108917"/>
            <a:chExt cx="690790" cy="574295"/>
          </a:xfrm>
        </p:grpSpPr>
        <p:sp>
          <p:nvSpPr>
            <p:cNvPr id="23" name="椭圆 22"/>
            <p:cNvSpPr/>
            <p:nvPr/>
          </p:nvSpPr>
          <p:spPr>
            <a:xfrm>
              <a:off x="5116589" y="108917"/>
              <a:ext cx="574295" cy="57429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7868" y="260219"/>
              <a:ext cx="690790" cy="275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文本框 10"/>
          <p:cNvSpPr txBox="1"/>
          <p:nvPr>
            <p:custDataLst>
              <p:tags r:id="rId8"/>
            </p:custDataLst>
          </p:nvPr>
        </p:nvSpPr>
        <p:spPr>
          <a:xfrm>
            <a:off x="3652921" y="944895"/>
            <a:ext cx="171560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79 C 5E-6 0.10155 -0.04947 0.18951 -0.11042 0.18951 C -0.17136 0.18951 -0.22084 0.10155 -0.22084 -0.00679 C -0.22084 -0.11512 -0.17136 -0.20308 -0.11042 -0.20308 C -0.04947 -0.20308 5E-6 -0.11512 5E-6 -0.00679 L 5E-6 -0.0071 L 5E-6 -0.00679 Z " pathEditMode="relative" rAng="10800000" ptsTypes="AAAAAAA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2.96296E-6 C -0.05973 0.02068 -0.11771 -0.04876 -0.12934 -0.15524 C -0.14098 -0.26142 -0.10191 -0.3645 -0.04202 -0.38518 C 0.0177 -0.40586 0.07569 -0.33642 0.08732 -0.22994 C 0.09895 -0.12376 0.05989 -0.02068 4.44444E-6 -2.96296E-6 L 0.00017 -2.96296E-6 L 4.44444E-6 -2.96296E-6 Z " pathEditMode="relative" rAng="15540000" ptsTypes="AAAAAAA">
                                      <p:cBhvr>
                                        <p:cTn id="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192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156 4.44444E-6 C -0.03576 -0.08982 -0.02239 -0.21204 0.02813 -0.27254 C 0.07865 -0.33334 0.1474 -0.30957 0.18143 -0.21976 C 0.21563 -0.12994 0.20243 -0.00772 0.15174 0.05277 C 0.10122 0.11358 0.03264 0.08981 -0.00156 4.44444E-6 L -0.00069 0.00123 L -0.00156 4.44444E-6 Z " pathEditMode="relative" rAng="19560000" ptsTypes="AAAAAAA"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-109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2.59259E-6 C 0.02796 -0.0963 0.09428 -0.13488 0.14862 -0.08581 C 0.20278 -0.03611 0.22448 0.08179 0.19688 0.17839 C 0.16893 0.27469 0.10261 0.31327 0.04827 0.26419 C -0.0059 0.2145 -0.0276 0.0966 5E-6 2.59259E-6 L 5E-6 0.00031 L 5E-6 2.59259E-6 Z " pathEditMode="relative" rAng="1620000" ptsTypes="AAAAAAA">
                                      <p:cBhvr>
                                        <p:cTn id="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5" grpId="0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998902" y="2055267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背景</a:t>
            </a:r>
            <a:endParaRPr lang="zh-CN" altLang="en-US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03103" y="2609675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3103" y="2099516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PART   ONE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7" grpId="0" bldLvl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49751" y="251609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背景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422910" y="1325245"/>
            <a:ext cx="3726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随着人们的娱乐生活呈多样化发展，越来越多的人开始饲养宠物。伴随着宠物数量的不断增加，流浪动物的数量也在逐年攀升。这些流浪动物不仅自身缺乏健康保障，还会对城市环境和社会公共卫生造成威胁。如何在确保动物健康的前提下减少流浪动物的数量，维护公共卫生安全和保障动物福利一直都是世界性难题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在我国，流浪动物主要是指散布于城市各大公园、社区以及城乡结合部等人口较少地区的无主犬和猫。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PA_直接连接符 30"/>
          <p:cNvCxnSpPr/>
          <p:nvPr/>
        </p:nvCxnSpPr>
        <p:spPr>
          <a:xfrm>
            <a:off x="323785" y="775996"/>
            <a:ext cx="892323" cy="0"/>
          </a:xfrm>
          <a:prstGeom prst="line">
            <a:avLst/>
          </a:prstGeom>
          <a:ln w="28575">
            <a:solidFill>
              <a:srgbClr val="2E486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905" y="1393825"/>
            <a:ext cx="3856990" cy="2655570"/>
          </a:xfrm>
          <a:prstGeom prst="rect">
            <a:avLst/>
          </a:prstGeom>
        </p:spPr>
      </p:pic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5179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26256" y="266214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  <a:endParaRPr lang="zh-CN" altLang="en-US" sz="16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66748" y="62508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13435" y="871220"/>
            <a:ext cx="697103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在信息化飞速发展的今天，人们不管是在生活上还是工作上都要求高效性，对于流浪宠物管理员来说，如何更方便的把各类流浪宠物的信息发布出去，让广大用户更方便看到并且领养显得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尤为重要。这样不仅可以解决人工操作的机械化进程，也可以方便的找到符合自己需求的流浪宠物。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网络领养方式相比与传统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方式有很多的优点如：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1．检索便捷,在线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领养提供了多种检索途径，可以从分类、关键词等途径进行检索，快捷准确；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2．信息量大,与传统领养方式相比，在线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领养能够提供海量产品信息；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3．成本低，风险小，无地域限制网络销售，最突出的优点是：不再限制用户的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领养时段，扩大和巩固了客户群，从而增加了企业的核心竞争力，节省实际开店时需要投入的成本和租用费用。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5179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998902" y="188572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过程</a:t>
            </a:r>
            <a:endParaRPr lang="zh-CN" altLang="en-US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03103" y="2609675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3103" y="192997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PART   TWO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7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Shape"/>
          <p:cNvSpPr/>
          <p:nvPr/>
        </p:nvSpPr>
        <p:spPr>
          <a:xfrm flipV="1">
            <a:off x="3787140" y="3986530"/>
            <a:ext cx="723265" cy="31559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69180" y="3991610"/>
            <a:ext cx="2842260" cy="581025"/>
            <a:chOff x="4898548" y="4852427"/>
            <a:chExt cx="5007718" cy="1076324"/>
          </a:xfrm>
        </p:grpSpPr>
        <p:sp>
          <p:nvSpPr>
            <p:cNvPr id="43" name="椭圆 42"/>
            <p:cNvSpPr/>
            <p:nvPr/>
          </p:nvSpPr>
          <p:spPr>
            <a:xfrm>
              <a:off x="4898548" y="4852427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93798" y="4947677"/>
              <a:ext cx="885824" cy="885824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06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172665" y="5014995"/>
              <a:ext cx="3733601" cy="621614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70AD47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软件维护 </a:t>
              </a:r>
              <a:r>
                <a:rPr lang="en-US" altLang="zh-CN" sz="1600" b="1" dirty="0">
                  <a:solidFill>
                    <a:srgbClr val="70AD47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06.27</a:t>
              </a:r>
              <a:r>
                <a:rPr lang="zh-CN" altLang="en-US" sz="1600" b="1" dirty="0">
                  <a:solidFill>
                    <a:srgbClr val="70AD47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至今 </a:t>
              </a:r>
              <a:endParaRPr lang="zh-CN" altLang="en-US" sz="1600" b="1" dirty="0">
                <a:solidFill>
                  <a:srgbClr val="70AD4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46" name="KSO_Shape"/>
          <p:cNvSpPr/>
          <p:nvPr/>
        </p:nvSpPr>
        <p:spPr>
          <a:xfrm flipH="1" flipV="1">
            <a:off x="4210685" y="3285490"/>
            <a:ext cx="723265" cy="31559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236980" y="3321050"/>
            <a:ext cx="2783205" cy="581025"/>
            <a:chOff x="-688736" y="3888309"/>
            <a:chExt cx="4903708" cy="1076324"/>
          </a:xfrm>
        </p:grpSpPr>
        <p:sp>
          <p:nvSpPr>
            <p:cNvPr id="48" name="椭圆 47"/>
            <p:cNvSpPr/>
            <p:nvPr/>
          </p:nvSpPr>
          <p:spPr>
            <a:xfrm flipH="1">
              <a:off x="3138648" y="3888309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233898" y="3983559"/>
              <a:ext cx="885824" cy="88582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05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-688736" y="4046429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600" b="1" dirty="0">
                  <a:solidFill>
                    <a:srgbClr val="4472C4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06.17-06.29 </a:t>
              </a:r>
              <a:r>
                <a:rPr lang="zh-CN" altLang="en-US" sz="1600" b="1" dirty="0">
                  <a:solidFill>
                    <a:srgbClr val="4472C4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软件测试</a:t>
              </a:r>
              <a:endParaRPr lang="zh-CN" altLang="en-US" sz="1600" b="1" dirty="0">
                <a:solidFill>
                  <a:srgbClr val="4472C4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5" name="KSO_Shape"/>
          <p:cNvSpPr/>
          <p:nvPr/>
        </p:nvSpPr>
        <p:spPr>
          <a:xfrm flipH="1" flipV="1">
            <a:off x="4210685" y="1913890"/>
            <a:ext cx="723265" cy="31559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KSO_Shape"/>
          <p:cNvSpPr/>
          <p:nvPr/>
        </p:nvSpPr>
        <p:spPr>
          <a:xfrm flipV="1">
            <a:off x="3787140" y="1347470"/>
            <a:ext cx="723265" cy="31559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KSO_Shape"/>
          <p:cNvSpPr/>
          <p:nvPr/>
        </p:nvSpPr>
        <p:spPr>
          <a:xfrm flipV="1">
            <a:off x="3787140" y="2597785"/>
            <a:ext cx="723265" cy="31559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869180" y="1332865"/>
            <a:ext cx="2842260" cy="581025"/>
            <a:chOff x="4898548" y="2924191"/>
            <a:chExt cx="5007718" cy="1076324"/>
          </a:xfrm>
        </p:grpSpPr>
        <p:sp>
          <p:nvSpPr>
            <p:cNvPr id="59" name="矩形 58"/>
            <p:cNvSpPr/>
            <p:nvPr/>
          </p:nvSpPr>
          <p:spPr>
            <a:xfrm>
              <a:off x="6172665" y="3036397"/>
              <a:ext cx="3733601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66D9AB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概要设计 </a:t>
              </a:r>
              <a:r>
                <a:rPr lang="en-US" altLang="zh-CN" sz="1600" b="1" dirty="0">
                  <a:solidFill>
                    <a:srgbClr val="66D9AB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05.23-05.30</a:t>
              </a:r>
              <a:endParaRPr lang="zh-CN" altLang="en-US" sz="1600" b="1" dirty="0">
                <a:solidFill>
                  <a:srgbClr val="66D9AB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898548" y="2924191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93798" y="3019441"/>
              <a:ext cx="885824" cy="885824"/>
            </a:xfrm>
            <a:prstGeom prst="ellipse">
              <a:avLst/>
            </a:prstGeom>
            <a:solidFill>
              <a:srgbClr val="66D9AB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02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869180" y="2529840"/>
            <a:ext cx="2842260" cy="581025"/>
            <a:chOff x="4898548" y="4852427"/>
            <a:chExt cx="5007718" cy="1076324"/>
          </a:xfrm>
        </p:grpSpPr>
        <p:sp>
          <p:nvSpPr>
            <p:cNvPr id="63" name="椭圆 62"/>
            <p:cNvSpPr/>
            <p:nvPr/>
          </p:nvSpPr>
          <p:spPr>
            <a:xfrm>
              <a:off x="4898548" y="4852427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993798" y="4947677"/>
              <a:ext cx="885824" cy="885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04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72665" y="5014995"/>
              <a:ext cx="3733601" cy="621614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FFC000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软件实现 </a:t>
              </a:r>
              <a:r>
                <a:rPr lang="en-US" altLang="zh-CN" sz="1600" b="1" dirty="0">
                  <a:solidFill>
                    <a:srgbClr val="FFC000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06.06-06.19</a:t>
              </a:r>
              <a:endParaRPr lang="zh-CN" altLang="en-US" sz="1600" b="1" dirty="0">
                <a:solidFill>
                  <a:srgbClr val="FFC000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38250" y="680720"/>
            <a:ext cx="2781935" cy="581025"/>
            <a:chOff x="-693210" y="1960073"/>
            <a:chExt cx="4900562" cy="1076324"/>
          </a:xfrm>
        </p:grpSpPr>
        <p:sp>
          <p:nvSpPr>
            <p:cNvPr id="67" name="椭圆 66"/>
            <p:cNvSpPr/>
            <p:nvPr/>
          </p:nvSpPr>
          <p:spPr>
            <a:xfrm>
              <a:off x="3131028" y="1960073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226278" y="2055323"/>
              <a:ext cx="885824" cy="885824"/>
            </a:xfrm>
            <a:prstGeom prst="ellipse">
              <a:avLst/>
            </a:prstGeom>
            <a:solidFill>
              <a:srgbClr val="27BDBA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01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-693210" y="2319561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rgbClr val="27B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  </a:t>
              </a:r>
              <a:r>
                <a:rPr lang="en-US" altLang="zh-CN" sz="1600" b="1" dirty="0">
                  <a:solidFill>
                    <a:srgbClr val="27B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05.09-05.22 </a:t>
              </a:r>
              <a:r>
                <a:rPr lang="zh-CN" altLang="en-US" sz="1600" b="1" dirty="0">
                  <a:solidFill>
                    <a:srgbClr val="27B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需求分析</a:t>
              </a:r>
              <a:endParaRPr lang="zh-CN" altLang="en-US" sz="1600" b="1" dirty="0">
                <a:solidFill>
                  <a:srgbClr val="27B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33170" y="1948815"/>
            <a:ext cx="2787015" cy="581025"/>
            <a:chOff x="-695449" y="3888309"/>
            <a:chExt cx="4910421" cy="1076324"/>
          </a:xfrm>
        </p:grpSpPr>
        <p:sp>
          <p:nvSpPr>
            <p:cNvPr id="71" name="椭圆 70"/>
            <p:cNvSpPr/>
            <p:nvPr/>
          </p:nvSpPr>
          <p:spPr>
            <a:xfrm flipH="1">
              <a:off x="3138648" y="3888309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233898" y="3983559"/>
              <a:ext cx="885824" cy="885824"/>
            </a:xfrm>
            <a:prstGeom prst="ellipse">
              <a:avLst/>
            </a:prstGeom>
            <a:solidFill>
              <a:srgbClr val="CFD90A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03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-695449" y="4248754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rgbClr val="CFD90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 </a:t>
              </a:r>
              <a:r>
                <a:rPr lang="en-US" altLang="zh-CN" sz="1600" b="1" dirty="0">
                  <a:solidFill>
                    <a:srgbClr val="CFD90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05.31-06.05 </a:t>
              </a:r>
              <a:r>
                <a:rPr lang="zh-CN" altLang="en-US" sz="1600" b="1" dirty="0">
                  <a:solidFill>
                    <a:srgbClr val="CFD90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详细设计</a:t>
              </a:r>
              <a:endParaRPr lang="zh-CN" altLang="en-US" sz="1600" b="1" dirty="0">
                <a:solidFill>
                  <a:srgbClr val="CFD90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75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2382" y="287804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开发过程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66748" y="62508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6" grpId="0" bldLvl="0" animBg="1"/>
      <p:bldP spid="55" grpId="0" bldLvl="0" animBg="1"/>
      <p:bldP spid="56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65350" y="1634775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0426" y="1819397"/>
            <a:ext cx="1307513" cy="1307513"/>
            <a:chOff x="1760426" y="1819397"/>
            <a:chExt cx="1307513" cy="1307513"/>
          </a:xfrm>
        </p:grpSpPr>
        <p:sp>
          <p:nvSpPr>
            <p:cNvPr id="24" name="椭圆 23"/>
            <p:cNvSpPr/>
            <p:nvPr/>
          </p:nvSpPr>
          <p:spPr>
            <a:xfrm>
              <a:off x="1760426" y="1819397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1962987" y="2057655"/>
              <a:ext cx="8707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998902" y="2067967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功能概述</a:t>
            </a:r>
            <a:endParaRPr lang="zh-CN" altLang="en-US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03103" y="2609675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3103" y="2112216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cs typeface="+mn-ea"/>
                <a:sym typeface="+mn-lt"/>
              </a:rPr>
              <a:t>PART   THREE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6506" y="164570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90685" y="1962503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47294" y="3348380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60426" y="3009307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89904" y="2680354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13397" y="3300603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5913" y="2680354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/>
      <p:bldP spid="7" grpId="0" bldLvl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5179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037922" y="2061975"/>
            <a:ext cx="2129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管理员模块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07829" y="2057578"/>
            <a:ext cx="2129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普通用户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模块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30150" y="2355746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965132" y="1720640"/>
            <a:ext cx="1516063" cy="1514475"/>
            <a:chOff x="3055937" y="1340275"/>
            <a:chExt cx="1516063" cy="1514475"/>
          </a:xfrm>
        </p:grpSpPr>
        <p:sp>
          <p:nvSpPr>
            <p:cNvPr id="19" name="Freeform 7"/>
            <p:cNvSpPr/>
            <p:nvPr/>
          </p:nvSpPr>
          <p:spPr bwMode="auto">
            <a:xfrm>
              <a:off x="3055937" y="1340275"/>
              <a:ext cx="1516063" cy="1514475"/>
            </a:xfrm>
            <a:custGeom>
              <a:avLst/>
              <a:gdLst>
                <a:gd name="T0" fmla="*/ 929 w 1073"/>
                <a:gd name="T1" fmla="*/ 545 h 1072"/>
                <a:gd name="T2" fmla="*/ 1024 w 1073"/>
                <a:gd name="T3" fmla="*/ 574 h 1072"/>
                <a:gd name="T4" fmla="*/ 1073 w 1073"/>
                <a:gd name="T5" fmla="*/ 543 h 1072"/>
                <a:gd name="T6" fmla="*/ 1073 w 1073"/>
                <a:gd name="T7" fmla="*/ 241 h 1072"/>
                <a:gd name="T8" fmla="*/ 773 w 1073"/>
                <a:gd name="T9" fmla="*/ 241 h 1072"/>
                <a:gd name="T10" fmla="*/ 743 w 1073"/>
                <a:gd name="T11" fmla="*/ 192 h 1072"/>
                <a:gd name="T12" fmla="*/ 770 w 1073"/>
                <a:gd name="T13" fmla="*/ 97 h 1072"/>
                <a:gd name="T14" fmla="*/ 658 w 1073"/>
                <a:gd name="T15" fmla="*/ 0 h 1072"/>
                <a:gd name="T16" fmla="*/ 546 w 1073"/>
                <a:gd name="T17" fmla="*/ 97 h 1072"/>
                <a:gd name="T18" fmla="*/ 574 w 1073"/>
                <a:gd name="T19" fmla="*/ 192 h 1072"/>
                <a:gd name="T20" fmla="*/ 544 w 1073"/>
                <a:gd name="T21" fmla="*/ 241 h 1072"/>
                <a:gd name="T22" fmla="*/ 242 w 1073"/>
                <a:gd name="T23" fmla="*/ 241 h 1072"/>
                <a:gd name="T24" fmla="*/ 242 w 1073"/>
                <a:gd name="T25" fmla="*/ 241 h 1072"/>
                <a:gd name="T26" fmla="*/ 242 w 1073"/>
                <a:gd name="T27" fmla="*/ 241 h 1072"/>
                <a:gd name="T28" fmla="*/ 242 w 1073"/>
                <a:gd name="T29" fmla="*/ 543 h 1072"/>
                <a:gd name="T30" fmla="*/ 193 w 1073"/>
                <a:gd name="T31" fmla="*/ 574 h 1072"/>
                <a:gd name="T32" fmla="*/ 98 w 1073"/>
                <a:gd name="T33" fmla="*/ 545 h 1072"/>
                <a:gd name="T34" fmla="*/ 0 w 1073"/>
                <a:gd name="T35" fmla="*/ 657 h 1072"/>
                <a:gd name="T36" fmla="*/ 98 w 1073"/>
                <a:gd name="T37" fmla="*/ 769 h 1072"/>
                <a:gd name="T38" fmla="*/ 193 w 1073"/>
                <a:gd name="T39" fmla="*/ 743 h 1072"/>
                <a:gd name="T40" fmla="*/ 242 w 1073"/>
                <a:gd name="T41" fmla="*/ 773 h 1072"/>
                <a:gd name="T42" fmla="*/ 242 w 1073"/>
                <a:gd name="T43" fmla="*/ 1072 h 1072"/>
                <a:gd name="T44" fmla="*/ 242 w 1073"/>
                <a:gd name="T45" fmla="*/ 1015 h 1072"/>
                <a:gd name="T46" fmla="*/ 242 w 1073"/>
                <a:gd name="T47" fmla="*/ 1072 h 1072"/>
                <a:gd name="T48" fmla="*/ 544 w 1073"/>
                <a:gd name="T49" fmla="*/ 1072 h 1072"/>
                <a:gd name="T50" fmla="*/ 574 w 1073"/>
                <a:gd name="T51" fmla="*/ 1023 h 1072"/>
                <a:gd name="T52" fmla="*/ 546 w 1073"/>
                <a:gd name="T53" fmla="*/ 929 h 1072"/>
                <a:gd name="T54" fmla="*/ 658 w 1073"/>
                <a:gd name="T55" fmla="*/ 831 h 1072"/>
                <a:gd name="T56" fmla="*/ 770 w 1073"/>
                <a:gd name="T57" fmla="*/ 929 h 1072"/>
                <a:gd name="T58" fmla="*/ 743 w 1073"/>
                <a:gd name="T59" fmla="*/ 1023 h 1072"/>
                <a:gd name="T60" fmla="*/ 773 w 1073"/>
                <a:gd name="T61" fmla="*/ 1072 h 1072"/>
                <a:gd name="T62" fmla="*/ 1073 w 1073"/>
                <a:gd name="T63" fmla="*/ 1072 h 1072"/>
                <a:gd name="T64" fmla="*/ 1073 w 1073"/>
                <a:gd name="T65" fmla="*/ 773 h 1072"/>
                <a:gd name="T66" fmla="*/ 1024 w 1073"/>
                <a:gd name="T67" fmla="*/ 743 h 1072"/>
                <a:gd name="T68" fmla="*/ 929 w 1073"/>
                <a:gd name="T69" fmla="*/ 769 h 1072"/>
                <a:gd name="T70" fmla="*/ 831 w 1073"/>
                <a:gd name="T71" fmla="*/ 657 h 1072"/>
                <a:gd name="T72" fmla="*/ 929 w 1073"/>
                <a:gd name="T73" fmla="*/ 545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1072">
                  <a:moveTo>
                    <a:pt x="929" y="545"/>
                  </a:moveTo>
                  <a:cubicBezTo>
                    <a:pt x="955" y="545"/>
                    <a:pt x="991" y="557"/>
                    <a:pt x="1024" y="574"/>
                  </a:cubicBezTo>
                  <a:cubicBezTo>
                    <a:pt x="1046" y="585"/>
                    <a:pt x="1073" y="568"/>
                    <a:pt x="1073" y="543"/>
                  </a:cubicBezTo>
                  <a:cubicBezTo>
                    <a:pt x="1073" y="241"/>
                    <a:pt x="1073" y="241"/>
                    <a:pt x="1073" y="241"/>
                  </a:cubicBezTo>
                  <a:cubicBezTo>
                    <a:pt x="773" y="241"/>
                    <a:pt x="773" y="241"/>
                    <a:pt x="773" y="241"/>
                  </a:cubicBezTo>
                  <a:cubicBezTo>
                    <a:pt x="748" y="241"/>
                    <a:pt x="732" y="215"/>
                    <a:pt x="743" y="192"/>
                  </a:cubicBezTo>
                  <a:cubicBezTo>
                    <a:pt x="759" y="159"/>
                    <a:pt x="770" y="123"/>
                    <a:pt x="770" y="97"/>
                  </a:cubicBezTo>
                  <a:cubicBezTo>
                    <a:pt x="770" y="34"/>
                    <a:pt x="720" y="0"/>
                    <a:pt x="658" y="0"/>
                  </a:cubicBezTo>
                  <a:cubicBezTo>
                    <a:pt x="596" y="0"/>
                    <a:pt x="546" y="34"/>
                    <a:pt x="546" y="97"/>
                  </a:cubicBezTo>
                  <a:cubicBezTo>
                    <a:pt x="546" y="123"/>
                    <a:pt x="557" y="159"/>
                    <a:pt x="574" y="192"/>
                  </a:cubicBezTo>
                  <a:cubicBezTo>
                    <a:pt x="585" y="215"/>
                    <a:pt x="569" y="241"/>
                    <a:pt x="544" y="241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42" y="543"/>
                    <a:pt x="242" y="543"/>
                    <a:pt x="242" y="543"/>
                  </a:cubicBezTo>
                  <a:cubicBezTo>
                    <a:pt x="242" y="568"/>
                    <a:pt x="215" y="585"/>
                    <a:pt x="193" y="574"/>
                  </a:cubicBezTo>
                  <a:cubicBezTo>
                    <a:pt x="160" y="557"/>
                    <a:pt x="124" y="545"/>
                    <a:pt x="98" y="545"/>
                  </a:cubicBezTo>
                  <a:cubicBezTo>
                    <a:pt x="34" y="545"/>
                    <a:pt x="0" y="595"/>
                    <a:pt x="0" y="657"/>
                  </a:cubicBezTo>
                  <a:cubicBezTo>
                    <a:pt x="0" y="719"/>
                    <a:pt x="34" y="769"/>
                    <a:pt x="98" y="769"/>
                  </a:cubicBezTo>
                  <a:cubicBezTo>
                    <a:pt x="124" y="769"/>
                    <a:pt x="160" y="759"/>
                    <a:pt x="193" y="743"/>
                  </a:cubicBezTo>
                  <a:cubicBezTo>
                    <a:pt x="215" y="731"/>
                    <a:pt x="242" y="748"/>
                    <a:pt x="242" y="773"/>
                  </a:cubicBezTo>
                  <a:cubicBezTo>
                    <a:pt x="242" y="1072"/>
                    <a:pt x="242" y="1072"/>
                    <a:pt x="242" y="1072"/>
                  </a:cubicBezTo>
                  <a:cubicBezTo>
                    <a:pt x="242" y="1015"/>
                    <a:pt x="242" y="1015"/>
                    <a:pt x="242" y="1015"/>
                  </a:cubicBezTo>
                  <a:cubicBezTo>
                    <a:pt x="242" y="1072"/>
                    <a:pt x="242" y="1072"/>
                    <a:pt x="242" y="1072"/>
                  </a:cubicBezTo>
                  <a:cubicBezTo>
                    <a:pt x="544" y="1072"/>
                    <a:pt x="544" y="1072"/>
                    <a:pt x="544" y="1072"/>
                  </a:cubicBezTo>
                  <a:cubicBezTo>
                    <a:pt x="569" y="1072"/>
                    <a:pt x="585" y="1046"/>
                    <a:pt x="574" y="1023"/>
                  </a:cubicBezTo>
                  <a:cubicBezTo>
                    <a:pt x="557" y="990"/>
                    <a:pt x="546" y="955"/>
                    <a:pt x="546" y="929"/>
                  </a:cubicBezTo>
                  <a:cubicBezTo>
                    <a:pt x="546" y="865"/>
                    <a:pt x="596" y="831"/>
                    <a:pt x="658" y="831"/>
                  </a:cubicBezTo>
                  <a:cubicBezTo>
                    <a:pt x="720" y="831"/>
                    <a:pt x="770" y="865"/>
                    <a:pt x="770" y="929"/>
                  </a:cubicBezTo>
                  <a:cubicBezTo>
                    <a:pt x="770" y="955"/>
                    <a:pt x="759" y="990"/>
                    <a:pt x="743" y="1023"/>
                  </a:cubicBezTo>
                  <a:cubicBezTo>
                    <a:pt x="732" y="1046"/>
                    <a:pt x="748" y="1072"/>
                    <a:pt x="773" y="1072"/>
                  </a:cubicBezTo>
                  <a:cubicBezTo>
                    <a:pt x="1073" y="1072"/>
                    <a:pt x="1073" y="1072"/>
                    <a:pt x="1073" y="1072"/>
                  </a:cubicBezTo>
                  <a:cubicBezTo>
                    <a:pt x="1073" y="773"/>
                    <a:pt x="1073" y="773"/>
                    <a:pt x="1073" y="773"/>
                  </a:cubicBezTo>
                  <a:cubicBezTo>
                    <a:pt x="1073" y="748"/>
                    <a:pt x="1046" y="731"/>
                    <a:pt x="1024" y="743"/>
                  </a:cubicBezTo>
                  <a:cubicBezTo>
                    <a:pt x="991" y="759"/>
                    <a:pt x="955" y="769"/>
                    <a:pt x="929" y="769"/>
                  </a:cubicBezTo>
                  <a:cubicBezTo>
                    <a:pt x="866" y="769"/>
                    <a:pt x="831" y="719"/>
                    <a:pt x="831" y="657"/>
                  </a:cubicBezTo>
                  <a:cubicBezTo>
                    <a:pt x="831" y="595"/>
                    <a:pt x="866" y="545"/>
                    <a:pt x="929" y="54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3761759" y="2037447"/>
              <a:ext cx="420688" cy="354013"/>
              <a:chOff x="4605338" y="3814763"/>
              <a:chExt cx="420688" cy="354013"/>
            </a:xfrm>
            <a:solidFill>
              <a:schemeClr val="bg1"/>
            </a:solidFill>
          </p:grpSpPr>
          <p:sp>
            <p:nvSpPr>
              <p:cNvPr id="27" name="Freeform 32"/>
              <p:cNvSpPr>
                <a:spLocks noEditPoints="1"/>
              </p:cNvSpPr>
              <p:nvPr/>
            </p:nvSpPr>
            <p:spPr bwMode="auto">
              <a:xfrm>
                <a:off x="4605338" y="3814763"/>
                <a:ext cx="420688" cy="354013"/>
              </a:xfrm>
              <a:custGeom>
                <a:avLst/>
                <a:gdLst>
                  <a:gd name="T0" fmla="*/ 507 w 548"/>
                  <a:gd name="T1" fmla="*/ 0 h 462"/>
                  <a:gd name="T2" fmla="*/ 41 w 548"/>
                  <a:gd name="T3" fmla="*/ 0 h 462"/>
                  <a:gd name="T4" fmla="*/ 0 w 548"/>
                  <a:gd name="T5" fmla="*/ 41 h 462"/>
                  <a:gd name="T6" fmla="*/ 0 w 548"/>
                  <a:gd name="T7" fmla="*/ 369 h 462"/>
                  <a:gd name="T8" fmla="*/ 41 w 548"/>
                  <a:gd name="T9" fmla="*/ 409 h 462"/>
                  <a:gd name="T10" fmla="*/ 226 w 548"/>
                  <a:gd name="T11" fmla="*/ 409 h 462"/>
                  <a:gd name="T12" fmla="*/ 226 w 548"/>
                  <a:gd name="T13" fmla="*/ 416 h 462"/>
                  <a:gd name="T14" fmla="*/ 223 w 548"/>
                  <a:gd name="T15" fmla="*/ 428 h 462"/>
                  <a:gd name="T16" fmla="*/ 177 w 548"/>
                  <a:gd name="T17" fmla="*/ 445 h 462"/>
                  <a:gd name="T18" fmla="*/ 160 w 548"/>
                  <a:gd name="T19" fmla="*/ 449 h 462"/>
                  <a:gd name="T20" fmla="*/ 151 w 548"/>
                  <a:gd name="T21" fmla="*/ 449 h 462"/>
                  <a:gd name="T22" fmla="*/ 142 w 548"/>
                  <a:gd name="T23" fmla="*/ 455 h 462"/>
                  <a:gd name="T24" fmla="*/ 142 w 548"/>
                  <a:gd name="T25" fmla="*/ 455 h 462"/>
                  <a:gd name="T26" fmla="*/ 151 w 548"/>
                  <a:gd name="T27" fmla="*/ 462 h 462"/>
                  <a:gd name="T28" fmla="*/ 397 w 548"/>
                  <a:gd name="T29" fmla="*/ 462 h 462"/>
                  <a:gd name="T30" fmla="*/ 406 w 548"/>
                  <a:gd name="T31" fmla="*/ 455 h 462"/>
                  <a:gd name="T32" fmla="*/ 406 w 548"/>
                  <a:gd name="T33" fmla="*/ 455 h 462"/>
                  <a:gd name="T34" fmla="*/ 402 w 548"/>
                  <a:gd name="T35" fmla="*/ 449 h 462"/>
                  <a:gd name="T36" fmla="*/ 389 w 548"/>
                  <a:gd name="T37" fmla="*/ 448 h 462"/>
                  <a:gd name="T38" fmla="*/ 329 w 548"/>
                  <a:gd name="T39" fmla="*/ 426 h 462"/>
                  <a:gd name="T40" fmla="*/ 322 w 548"/>
                  <a:gd name="T41" fmla="*/ 416 h 462"/>
                  <a:gd name="T42" fmla="*/ 322 w 548"/>
                  <a:gd name="T43" fmla="*/ 409 h 462"/>
                  <a:gd name="T44" fmla="*/ 507 w 548"/>
                  <a:gd name="T45" fmla="*/ 409 h 462"/>
                  <a:gd name="T46" fmla="*/ 548 w 548"/>
                  <a:gd name="T47" fmla="*/ 369 h 462"/>
                  <a:gd name="T48" fmla="*/ 548 w 548"/>
                  <a:gd name="T49" fmla="*/ 41 h 462"/>
                  <a:gd name="T50" fmla="*/ 507 w 548"/>
                  <a:gd name="T51" fmla="*/ 0 h 462"/>
                  <a:gd name="T52" fmla="*/ 510 w 548"/>
                  <a:gd name="T53" fmla="*/ 330 h 462"/>
                  <a:gd name="T54" fmla="*/ 497 w 548"/>
                  <a:gd name="T55" fmla="*/ 344 h 462"/>
                  <a:gd name="T56" fmla="*/ 51 w 548"/>
                  <a:gd name="T57" fmla="*/ 344 h 462"/>
                  <a:gd name="T58" fmla="*/ 38 w 548"/>
                  <a:gd name="T59" fmla="*/ 330 h 462"/>
                  <a:gd name="T60" fmla="*/ 38 w 548"/>
                  <a:gd name="T61" fmla="*/ 50 h 462"/>
                  <a:gd name="T62" fmla="*/ 51 w 548"/>
                  <a:gd name="T63" fmla="*/ 36 h 462"/>
                  <a:gd name="T64" fmla="*/ 497 w 548"/>
                  <a:gd name="T65" fmla="*/ 36 h 462"/>
                  <a:gd name="T66" fmla="*/ 510 w 548"/>
                  <a:gd name="T67" fmla="*/ 50 h 462"/>
                  <a:gd name="T68" fmla="*/ 510 w 548"/>
                  <a:gd name="T69" fmla="*/ 33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8" h="462">
                    <a:moveTo>
                      <a:pt x="50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1"/>
                      <a:pt x="18" y="409"/>
                      <a:pt x="41" y="409"/>
                    </a:cubicBezTo>
                    <a:cubicBezTo>
                      <a:pt x="226" y="409"/>
                      <a:pt x="226" y="409"/>
                      <a:pt x="226" y="409"/>
                    </a:cubicBezTo>
                    <a:cubicBezTo>
                      <a:pt x="226" y="416"/>
                      <a:pt x="226" y="416"/>
                      <a:pt x="226" y="416"/>
                    </a:cubicBezTo>
                    <a:cubicBezTo>
                      <a:pt x="226" y="419"/>
                      <a:pt x="225" y="425"/>
                      <a:pt x="223" y="428"/>
                    </a:cubicBezTo>
                    <a:cubicBezTo>
                      <a:pt x="177" y="445"/>
                      <a:pt x="177" y="445"/>
                      <a:pt x="177" y="445"/>
                    </a:cubicBezTo>
                    <a:cubicBezTo>
                      <a:pt x="173" y="447"/>
                      <a:pt x="165" y="449"/>
                      <a:pt x="160" y="449"/>
                    </a:cubicBezTo>
                    <a:cubicBezTo>
                      <a:pt x="151" y="449"/>
                      <a:pt x="151" y="449"/>
                      <a:pt x="151" y="449"/>
                    </a:cubicBezTo>
                    <a:cubicBezTo>
                      <a:pt x="146" y="449"/>
                      <a:pt x="142" y="452"/>
                      <a:pt x="142" y="455"/>
                    </a:cubicBezTo>
                    <a:cubicBezTo>
                      <a:pt x="142" y="455"/>
                      <a:pt x="142" y="455"/>
                      <a:pt x="142" y="455"/>
                    </a:cubicBezTo>
                    <a:cubicBezTo>
                      <a:pt x="142" y="459"/>
                      <a:pt x="146" y="462"/>
                      <a:pt x="151" y="462"/>
                    </a:cubicBezTo>
                    <a:cubicBezTo>
                      <a:pt x="397" y="462"/>
                      <a:pt x="397" y="462"/>
                      <a:pt x="397" y="462"/>
                    </a:cubicBezTo>
                    <a:cubicBezTo>
                      <a:pt x="402" y="462"/>
                      <a:pt x="406" y="459"/>
                      <a:pt x="406" y="455"/>
                    </a:cubicBezTo>
                    <a:cubicBezTo>
                      <a:pt x="406" y="455"/>
                      <a:pt x="406" y="455"/>
                      <a:pt x="406" y="455"/>
                    </a:cubicBezTo>
                    <a:cubicBezTo>
                      <a:pt x="406" y="452"/>
                      <a:pt x="404" y="449"/>
                      <a:pt x="402" y="449"/>
                    </a:cubicBezTo>
                    <a:cubicBezTo>
                      <a:pt x="399" y="449"/>
                      <a:pt x="393" y="448"/>
                      <a:pt x="389" y="448"/>
                    </a:cubicBezTo>
                    <a:cubicBezTo>
                      <a:pt x="329" y="426"/>
                      <a:pt x="329" y="426"/>
                      <a:pt x="329" y="426"/>
                    </a:cubicBezTo>
                    <a:cubicBezTo>
                      <a:pt x="325" y="424"/>
                      <a:pt x="322" y="419"/>
                      <a:pt x="322" y="416"/>
                    </a:cubicBezTo>
                    <a:cubicBezTo>
                      <a:pt x="322" y="409"/>
                      <a:pt x="322" y="409"/>
                      <a:pt x="322" y="409"/>
                    </a:cubicBezTo>
                    <a:cubicBezTo>
                      <a:pt x="507" y="409"/>
                      <a:pt x="507" y="409"/>
                      <a:pt x="507" y="409"/>
                    </a:cubicBezTo>
                    <a:cubicBezTo>
                      <a:pt x="530" y="409"/>
                      <a:pt x="548" y="391"/>
                      <a:pt x="548" y="369"/>
                    </a:cubicBezTo>
                    <a:cubicBezTo>
                      <a:pt x="548" y="41"/>
                      <a:pt x="548" y="41"/>
                      <a:pt x="548" y="41"/>
                    </a:cubicBezTo>
                    <a:cubicBezTo>
                      <a:pt x="548" y="18"/>
                      <a:pt x="530" y="0"/>
                      <a:pt x="507" y="0"/>
                    </a:cubicBezTo>
                    <a:close/>
                    <a:moveTo>
                      <a:pt x="510" y="330"/>
                    </a:moveTo>
                    <a:cubicBezTo>
                      <a:pt x="510" y="337"/>
                      <a:pt x="504" y="343"/>
                      <a:pt x="497" y="344"/>
                    </a:cubicBezTo>
                    <a:cubicBezTo>
                      <a:pt x="51" y="344"/>
                      <a:pt x="51" y="344"/>
                      <a:pt x="51" y="344"/>
                    </a:cubicBezTo>
                    <a:cubicBezTo>
                      <a:pt x="44" y="343"/>
                      <a:pt x="38" y="337"/>
                      <a:pt x="38" y="33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42"/>
                      <a:pt x="44" y="36"/>
                      <a:pt x="51" y="36"/>
                    </a:cubicBezTo>
                    <a:cubicBezTo>
                      <a:pt x="497" y="36"/>
                      <a:pt x="497" y="36"/>
                      <a:pt x="497" y="36"/>
                    </a:cubicBezTo>
                    <a:cubicBezTo>
                      <a:pt x="504" y="36"/>
                      <a:pt x="510" y="42"/>
                      <a:pt x="510" y="50"/>
                    </a:cubicBezTo>
                    <a:lnTo>
                      <a:pt x="510" y="3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Oval 33"/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35"/>
              <p:cNvSpPr/>
              <p:nvPr/>
            </p:nvSpPr>
            <p:spPr bwMode="auto">
              <a:xfrm>
                <a:off x="4922838" y="3875088"/>
                <a:ext cx="34925" cy="166688"/>
              </a:xfrm>
              <a:custGeom>
                <a:avLst/>
                <a:gdLst>
                  <a:gd name="T0" fmla="*/ 45 w 45"/>
                  <a:gd name="T1" fmla="*/ 193 h 216"/>
                  <a:gd name="T2" fmla="*/ 22 w 45"/>
                  <a:gd name="T3" fmla="*/ 216 h 216"/>
                  <a:gd name="T4" fmla="*/ 22 w 45"/>
                  <a:gd name="T5" fmla="*/ 216 h 216"/>
                  <a:gd name="T6" fmla="*/ 0 w 45"/>
                  <a:gd name="T7" fmla="*/ 193 h 216"/>
                  <a:gd name="T8" fmla="*/ 0 w 45"/>
                  <a:gd name="T9" fmla="*/ 23 h 216"/>
                  <a:gd name="T10" fmla="*/ 22 w 45"/>
                  <a:gd name="T11" fmla="*/ 0 h 216"/>
                  <a:gd name="T12" fmla="*/ 22 w 45"/>
                  <a:gd name="T13" fmla="*/ 0 h 216"/>
                  <a:gd name="T14" fmla="*/ 45 w 45"/>
                  <a:gd name="T15" fmla="*/ 23 h 216"/>
                  <a:gd name="T16" fmla="*/ 45 w 45"/>
                  <a:gd name="T17" fmla="*/ 19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216">
                    <a:moveTo>
                      <a:pt x="45" y="193"/>
                    </a:moveTo>
                    <a:cubicBezTo>
                      <a:pt x="45" y="206"/>
                      <a:pt x="35" y="216"/>
                      <a:pt x="22" y="216"/>
                    </a:cubicBezTo>
                    <a:cubicBezTo>
                      <a:pt x="22" y="216"/>
                      <a:pt x="22" y="216"/>
                      <a:pt x="22" y="216"/>
                    </a:cubicBezTo>
                    <a:cubicBezTo>
                      <a:pt x="10" y="216"/>
                      <a:pt x="0" y="206"/>
                      <a:pt x="0" y="19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36"/>
              <p:cNvSpPr/>
              <p:nvPr/>
            </p:nvSpPr>
            <p:spPr bwMode="auto">
              <a:xfrm>
                <a:off x="4860925" y="3903663"/>
                <a:ext cx="34925" cy="138113"/>
              </a:xfrm>
              <a:custGeom>
                <a:avLst/>
                <a:gdLst>
                  <a:gd name="T0" fmla="*/ 45 w 45"/>
                  <a:gd name="T1" fmla="*/ 157 h 180"/>
                  <a:gd name="T2" fmla="*/ 23 w 45"/>
                  <a:gd name="T3" fmla="*/ 180 h 180"/>
                  <a:gd name="T4" fmla="*/ 23 w 45"/>
                  <a:gd name="T5" fmla="*/ 180 h 180"/>
                  <a:gd name="T6" fmla="*/ 0 w 45"/>
                  <a:gd name="T7" fmla="*/ 157 h 180"/>
                  <a:gd name="T8" fmla="*/ 0 w 45"/>
                  <a:gd name="T9" fmla="*/ 23 h 180"/>
                  <a:gd name="T10" fmla="*/ 23 w 45"/>
                  <a:gd name="T11" fmla="*/ 0 h 180"/>
                  <a:gd name="T12" fmla="*/ 23 w 45"/>
                  <a:gd name="T13" fmla="*/ 0 h 180"/>
                  <a:gd name="T14" fmla="*/ 45 w 45"/>
                  <a:gd name="T15" fmla="*/ 23 h 180"/>
                  <a:gd name="T16" fmla="*/ 45 w 45"/>
                  <a:gd name="T17" fmla="*/ 1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80">
                    <a:moveTo>
                      <a:pt x="45" y="157"/>
                    </a:moveTo>
                    <a:cubicBezTo>
                      <a:pt x="45" y="170"/>
                      <a:pt x="35" y="180"/>
                      <a:pt x="23" y="180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10" y="180"/>
                      <a:pt x="0" y="170"/>
                      <a:pt x="0" y="15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37"/>
              <p:cNvSpPr/>
              <p:nvPr/>
            </p:nvSpPr>
            <p:spPr bwMode="auto">
              <a:xfrm>
                <a:off x="4799013" y="3930650"/>
                <a:ext cx="33338" cy="111125"/>
              </a:xfrm>
              <a:custGeom>
                <a:avLst/>
                <a:gdLst>
                  <a:gd name="T0" fmla="*/ 44 w 44"/>
                  <a:gd name="T1" fmla="*/ 121 h 144"/>
                  <a:gd name="T2" fmla="*/ 22 w 44"/>
                  <a:gd name="T3" fmla="*/ 144 h 144"/>
                  <a:gd name="T4" fmla="*/ 22 w 44"/>
                  <a:gd name="T5" fmla="*/ 144 h 144"/>
                  <a:gd name="T6" fmla="*/ 0 w 44"/>
                  <a:gd name="T7" fmla="*/ 121 h 144"/>
                  <a:gd name="T8" fmla="*/ 0 w 44"/>
                  <a:gd name="T9" fmla="*/ 23 h 144"/>
                  <a:gd name="T10" fmla="*/ 22 w 44"/>
                  <a:gd name="T11" fmla="*/ 0 h 144"/>
                  <a:gd name="T12" fmla="*/ 22 w 44"/>
                  <a:gd name="T13" fmla="*/ 0 h 144"/>
                  <a:gd name="T14" fmla="*/ 44 w 44"/>
                  <a:gd name="T15" fmla="*/ 23 h 144"/>
                  <a:gd name="T16" fmla="*/ 44 w 44"/>
                  <a:gd name="T17" fmla="*/ 12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44">
                    <a:moveTo>
                      <a:pt x="44" y="121"/>
                    </a:moveTo>
                    <a:cubicBezTo>
                      <a:pt x="44" y="134"/>
                      <a:pt x="34" y="144"/>
                      <a:pt x="22" y="144"/>
                    </a:cubicBezTo>
                    <a:cubicBezTo>
                      <a:pt x="22" y="144"/>
                      <a:pt x="22" y="144"/>
                      <a:pt x="22" y="144"/>
                    </a:cubicBezTo>
                    <a:cubicBezTo>
                      <a:pt x="10" y="144"/>
                      <a:pt x="0" y="134"/>
                      <a:pt x="0" y="1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4" y="10"/>
                      <a:pt x="44" y="23"/>
                    </a:cubicBezTo>
                    <a:lnTo>
                      <a:pt x="44" y="1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38"/>
              <p:cNvSpPr/>
              <p:nvPr/>
            </p:nvSpPr>
            <p:spPr bwMode="auto">
              <a:xfrm>
                <a:off x="4737100" y="3959225"/>
                <a:ext cx="34925" cy="82550"/>
              </a:xfrm>
              <a:custGeom>
                <a:avLst/>
                <a:gdLst>
                  <a:gd name="T0" fmla="*/ 45 w 45"/>
                  <a:gd name="T1" fmla="*/ 85 h 108"/>
                  <a:gd name="T2" fmla="*/ 22 w 45"/>
                  <a:gd name="T3" fmla="*/ 108 h 108"/>
                  <a:gd name="T4" fmla="*/ 22 w 45"/>
                  <a:gd name="T5" fmla="*/ 108 h 108"/>
                  <a:gd name="T6" fmla="*/ 0 w 45"/>
                  <a:gd name="T7" fmla="*/ 85 h 108"/>
                  <a:gd name="T8" fmla="*/ 0 w 45"/>
                  <a:gd name="T9" fmla="*/ 23 h 108"/>
                  <a:gd name="T10" fmla="*/ 22 w 45"/>
                  <a:gd name="T11" fmla="*/ 0 h 108"/>
                  <a:gd name="T12" fmla="*/ 22 w 45"/>
                  <a:gd name="T13" fmla="*/ 0 h 108"/>
                  <a:gd name="T14" fmla="*/ 45 w 45"/>
                  <a:gd name="T15" fmla="*/ 23 h 108"/>
                  <a:gd name="T16" fmla="*/ 45 w 45"/>
                  <a:gd name="T17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8">
                    <a:moveTo>
                      <a:pt x="45" y="85"/>
                    </a:moveTo>
                    <a:cubicBezTo>
                      <a:pt x="45" y="98"/>
                      <a:pt x="35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0" y="108"/>
                      <a:pt x="0" y="98"/>
                      <a:pt x="0" y="8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39"/>
              <p:cNvSpPr/>
              <p:nvPr/>
            </p:nvSpPr>
            <p:spPr bwMode="auto">
              <a:xfrm>
                <a:off x="4675188" y="3986213"/>
                <a:ext cx="33338" cy="55563"/>
              </a:xfrm>
              <a:custGeom>
                <a:avLst/>
                <a:gdLst>
                  <a:gd name="T0" fmla="*/ 45 w 45"/>
                  <a:gd name="T1" fmla="*/ 49 h 72"/>
                  <a:gd name="T2" fmla="*/ 23 w 45"/>
                  <a:gd name="T3" fmla="*/ 72 h 72"/>
                  <a:gd name="T4" fmla="*/ 23 w 45"/>
                  <a:gd name="T5" fmla="*/ 72 h 72"/>
                  <a:gd name="T6" fmla="*/ 0 w 45"/>
                  <a:gd name="T7" fmla="*/ 49 h 72"/>
                  <a:gd name="T8" fmla="*/ 0 w 45"/>
                  <a:gd name="T9" fmla="*/ 23 h 72"/>
                  <a:gd name="T10" fmla="*/ 23 w 45"/>
                  <a:gd name="T11" fmla="*/ 0 h 72"/>
                  <a:gd name="T12" fmla="*/ 23 w 45"/>
                  <a:gd name="T13" fmla="*/ 0 h 72"/>
                  <a:gd name="T14" fmla="*/ 45 w 45"/>
                  <a:gd name="T15" fmla="*/ 23 h 72"/>
                  <a:gd name="T16" fmla="*/ 45 w 45"/>
                  <a:gd name="T17" fmla="*/ 4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2">
                    <a:moveTo>
                      <a:pt x="45" y="49"/>
                    </a:moveTo>
                    <a:cubicBezTo>
                      <a:pt x="45" y="62"/>
                      <a:pt x="35" y="72"/>
                      <a:pt x="23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10" y="72"/>
                      <a:pt x="0" y="62"/>
                      <a:pt x="0" y="4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38295" y="2060365"/>
            <a:ext cx="1514475" cy="1516063"/>
            <a:chOff x="4229100" y="1680000"/>
            <a:chExt cx="1514475" cy="1516063"/>
          </a:xfrm>
        </p:grpSpPr>
        <p:sp>
          <p:nvSpPr>
            <p:cNvPr id="22" name="Freeform 9"/>
            <p:cNvSpPr/>
            <p:nvPr/>
          </p:nvSpPr>
          <p:spPr bwMode="auto">
            <a:xfrm>
              <a:off x="4229100" y="1680000"/>
              <a:ext cx="1514475" cy="1516063"/>
            </a:xfrm>
            <a:custGeom>
              <a:avLst/>
              <a:gdLst>
                <a:gd name="T0" fmla="*/ 929 w 1072"/>
                <a:gd name="T1" fmla="*/ 528 h 1073"/>
                <a:gd name="T2" fmla="*/ 1023 w 1072"/>
                <a:gd name="T3" fmla="*/ 499 h 1073"/>
                <a:gd name="T4" fmla="*/ 1072 w 1072"/>
                <a:gd name="T5" fmla="*/ 530 h 1073"/>
                <a:gd name="T6" fmla="*/ 1072 w 1072"/>
                <a:gd name="T7" fmla="*/ 832 h 1073"/>
                <a:gd name="T8" fmla="*/ 773 w 1072"/>
                <a:gd name="T9" fmla="*/ 832 h 1073"/>
                <a:gd name="T10" fmla="*/ 742 w 1072"/>
                <a:gd name="T11" fmla="*/ 881 h 1073"/>
                <a:gd name="T12" fmla="*/ 769 w 1072"/>
                <a:gd name="T13" fmla="*/ 975 h 1073"/>
                <a:gd name="T14" fmla="*/ 657 w 1072"/>
                <a:gd name="T15" fmla="*/ 1073 h 1073"/>
                <a:gd name="T16" fmla="*/ 545 w 1072"/>
                <a:gd name="T17" fmla="*/ 975 h 1073"/>
                <a:gd name="T18" fmla="*/ 573 w 1072"/>
                <a:gd name="T19" fmla="*/ 881 h 1073"/>
                <a:gd name="T20" fmla="*/ 543 w 1072"/>
                <a:gd name="T21" fmla="*/ 832 h 1073"/>
                <a:gd name="T22" fmla="*/ 241 w 1072"/>
                <a:gd name="T23" fmla="*/ 832 h 1073"/>
                <a:gd name="T24" fmla="*/ 241 w 1072"/>
                <a:gd name="T25" fmla="*/ 832 h 1073"/>
                <a:gd name="T26" fmla="*/ 241 w 1072"/>
                <a:gd name="T27" fmla="*/ 832 h 1073"/>
                <a:gd name="T28" fmla="*/ 241 w 1072"/>
                <a:gd name="T29" fmla="*/ 530 h 1073"/>
                <a:gd name="T30" fmla="*/ 192 w 1072"/>
                <a:gd name="T31" fmla="*/ 499 h 1073"/>
                <a:gd name="T32" fmla="*/ 97 w 1072"/>
                <a:gd name="T33" fmla="*/ 528 h 1073"/>
                <a:gd name="T34" fmla="*/ 0 w 1072"/>
                <a:gd name="T35" fmla="*/ 416 h 1073"/>
                <a:gd name="T36" fmla="*/ 97 w 1072"/>
                <a:gd name="T37" fmla="*/ 303 h 1073"/>
                <a:gd name="T38" fmla="*/ 192 w 1072"/>
                <a:gd name="T39" fmla="*/ 330 h 1073"/>
                <a:gd name="T40" fmla="*/ 241 w 1072"/>
                <a:gd name="T41" fmla="*/ 300 h 1073"/>
                <a:gd name="T42" fmla="*/ 241 w 1072"/>
                <a:gd name="T43" fmla="*/ 0 h 1073"/>
                <a:gd name="T44" fmla="*/ 241 w 1072"/>
                <a:gd name="T45" fmla="*/ 58 h 1073"/>
                <a:gd name="T46" fmla="*/ 241 w 1072"/>
                <a:gd name="T47" fmla="*/ 0 h 1073"/>
                <a:gd name="T48" fmla="*/ 543 w 1072"/>
                <a:gd name="T49" fmla="*/ 0 h 1073"/>
                <a:gd name="T50" fmla="*/ 573 w 1072"/>
                <a:gd name="T51" fmla="*/ 50 h 1073"/>
                <a:gd name="T52" fmla="*/ 545 w 1072"/>
                <a:gd name="T53" fmla="*/ 144 h 1073"/>
                <a:gd name="T54" fmla="*/ 657 w 1072"/>
                <a:gd name="T55" fmla="*/ 242 h 1073"/>
                <a:gd name="T56" fmla="*/ 769 w 1072"/>
                <a:gd name="T57" fmla="*/ 144 h 1073"/>
                <a:gd name="T58" fmla="*/ 742 w 1072"/>
                <a:gd name="T59" fmla="*/ 50 h 1073"/>
                <a:gd name="T60" fmla="*/ 773 w 1072"/>
                <a:gd name="T61" fmla="*/ 0 h 1073"/>
                <a:gd name="T62" fmla="*/ 1072 w 1072"/>
                <a:gd name="T63" fmla="*/ 0 h 1073"/>
                <a:gd name="T64" fmla="*/ 1072 w 1072"/>
                <a:gd name="T65" fmla="*/ 300 h 1073"/>
                <a:gd name="T66" fmla="*/ 1023 w 1072"/>
                <a:gd name="T67" fmla="*/ 330 h 1073"/>
                <a:gd name="T68" fmla="*/ 929 w 1072"/>
                <a:gd name="T69" fmla="*/ 303 h 1073"/>
                <a:gd name="T70" fmla="*/ 831 w 1072"/>
                <a:gd name="T71" fmla="*/ 416 h 1073"/>
                <a:gd name="T72" fmla="*/ 929 w 1072"/>
                <a:gd name="T73" fmla="*/ 52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2" h="1073">
                  <a:moveTo>
                    <a:pt x="929" y="528"/>
                  </a:moveTo>
                  <a:cubicBezTo>
                    <a:pt x="955" y="528"/>
                    <a:pt x="990" y="516"/>
                    <a:pt x="1023" y="499"/>
                  </a:cubicBezTo>
                  <a:cubicBezTo>
                    <a:pt x="1046" y="488"/>
                    <a:pt x="1072" y="505"/>
                    <a:pt x="1072" y="530"/>
                  </a:cubicBezTo>
                  <a:cubicBezTo>
                    <a:pt x="1072" y="832"/>
                    <a:pt x="1072" y="832"/>
                    <a:pt x="1072" y="832"/>
                  </a:cubicBezTo>
                  <a:cubicBezTo>
                    <a:pt x="773" y="832"/>
                    <a:pt x="773" y="832"/>
                    <a:pt x="773" y="832"/>
                  </a:cubicBezTo>
                  <a:cubicBezTo>
                    <a:pt x="747" y="832"/>
                    <a:pt x="731" y="858"/>
                    <a:pt x="742" y="881"/>
                  </a:cubicBezTo>
                  <a:cubicBezTo>
                    <a:pt x="759" y="914"/>
                    <a:pt x="769" y="949"/>
                    <a:pt x="769" y="975"/>
                  </a:cubicBezTo>
                  <a:cubicBezTo>
                    <a:pt x="769" y="1039"/>
                    <a:pt x="719" y="1073"/>
                    <a:pt x="657" y="1073"/>
                  </a:cubicBezTo>
                  <a:cubicBezTo>
                    <a:pt x="595" y="1073"/>
                    <a:pt x="545" y="1039"/>
                    <a:pt x="545" y="975"/>
                  </a:cubicBezTo>
                  <a:cubicBezTo>
                    <a:pt x="545" y="949"/>
                    <a:pt x="557" y="914"/>
                    <a:pt x="573" y="881"/>
                  </a:cubicBezTo>
                  <a:cubicBezTo>
                    <a:pt x="585" y="858"/>
                    <a:pt x="568" y="832"/>
                    <a:pt x="543" y="832"/>
                  </a:cubicBezTo>
                  <a:cubicBezTo>
                    <a:pt x="241" y="832"/>
                    <a:pt x="241" y="832"/>
                    <a:pt x="241" y="832"/>
                  </a:cubicBezTo>
                  <a:cubicBezTo>
                    <a:pt x="241" y="832"/>
                    <a:pt x="241" y="832"/>
                    <a:pt x="241" y="832"/>
                  </a:cubicBezTo>
                  <a:cubicBezTo>
                    <a:pt x="241" y="832"/>
                    <a:pt x="241" y="832"/>
                    <a:pt x="241" y="832"/>
                  </a:cubicBezTo>
                  <a:cubicBezTo>
                    <a:pt x="241" y="530"/>
                    <a:pt x="241" y="530"/>
                    <a:pt x="241" y="530"/>
                  </a:cubicBezTo>
                  <a:cubicBezTo>
                    <a:pt x="241" y="505"/>
                    <a:pt x="215" y="488"/>
                    <a:pt x="192" y="499"/>
                  </a:cubicBezTo>
                  <a:cubicBezTo>
                    <a:pt x="159" y="516"/>
                    <a:pt x="123" y="528"/>
                    <a:pt x="97" y="528"/>
                  </a:cubicBezTo>
                  <a:cubicBezTo>
                    <a:pt x="34" y="528"/>
                    <a:pt x="0" y="478"/>
                    <a:pt x="0" y="416"/>
                  </a:cubicBezTo>
                  <a:cubicBezTo>
                    <a:pt x="0" y="354"/>
                    <a:pt x="34" y="303"/>
                    <a:pt x="97" y="303"/>
                  </a:cubicBezTo>
                  <a:cubicBezTo>
                    <a:pt x="123" y="303"/>
                    <a:pt x="159" y="314"/>
                    <a:pt x="192" y="330"/>
                  </a:cubicBezTo>
                  <a:cubicBezTo>
                    <a:pt x="215" y="341"/>
                    <a:pt x="241" y="325"/>
                    <a:pt x="241" y="30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58"/>
                    <a:pt x="241" y="58"/>
                    <a:pt x="241" y="58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68" y="0"/>
                    <a:pt x="585" y="27"/>
                    <a:pt x="573" y="50"/>
                  </a:cubicBezTo>
                  <a:cubicBezTo>
                    <a:pt x="557" y="83"/>
                    <a:pt x="545" y="118"/>
                    <a:pt x="545" y="144"/>
                  </a:cubicBezTo>
                  <a:cubicBezTo>
                    <a:pt x="545" y="208"/>
                    <a:pt x="595" y="242"/>
                    <a:pt x="657" y="242"/>
                  </a:cubicBezTo>
                  <a:cubicBezTo>
                    <a:pt x="719" y="242"/>
                    <a:pt x="769" y="208"/>
                    <a:pt x="769" y="144"/>
                  </a:cubicBezTo>
                  <a:cubicBezTo>
                    <a:pt x="769" y="118"/>
                    <a:pt x="759" y="83"/>
                    <a:pt x="742" y="50"/>
                  </a:cubicBezTo>
                  <a:cubicBezTo>
                    <a:pt x="731" y="27"/>
                    <a:pt x="747" y="0"/>
                    <a:pt x="773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300"/>
                    <a:pt x="1072" y="300"/>
                    <a:pt x="1072" y="300"/>
                  </a:cubicBezTo>
                  <a:cubicBezTo>
                    <a:pt x="1072" y="325"/>
                    <a:pt x="1046" y="341"/>
                    <a:pt x="1023" y="330"/>
                  </a:cubicBezTo>
                  <a:cubicBezTo>
                    <a:pt x="990" y="314"/>
                    <a:pt x="955" y="303"/>
                    <a:pt x="929" y="303"/>
                  </a:cubicBezTo>
                  <a:cubicBezTo>
                    <a:pt x="865" y="303"/>
                    <a:pt x="831" y="354"/>
                    <a:pt x="831" y="416"/>
                  </a:cubicBezTo>
                  <a:cubicBezTo>
                    <a:pt x="831" y="478"/>
                    <a:pt x="865" y="528"/>
                    <a:pt x="929" y="52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Group 259"/>
            <p:cNvGrpSpPr/>
            <p:nvPr/>
          </p:nvGrpSpPr>
          <p:grpSpPr>
            <a:xfrm>
              <a:off x="4941888" y="2143946"/>
              <a:ext cx="388938" cy="446088"/>
              <a:chOff x="4638675" y="4654550"/>
              <a:chExt cx="388938" cy="446088"/>
            </a:xfrm>
            <a:solidFill>
              <a:schemeClr val="bg1"/>
            </a:solidFill>
          </p:grpSpPr>
          <p:sp>
            <p:nvSpPr>
              <p:cNvPr id="39" name="Freeform 241"/>
              <p:cNvSpPr>
                <a:spLocks noEditPoints="1"/>
              </p:cNvSpPr>
              <p:nvPr/>
            </p:nvSpPr>
            <p:spPr bwMode="auto">
              <a:xfrm>
                <a:off x="4638675" y="4654550"/>
                <a:ext cx="388938" cy="446088"/>
              </a:xfrm>
              <a:custGeom>
                <a:avLst/>
                <a:gdLst>
                  <a:gd name="T0" fmla="*/ 507 w 507"/>
                  <a:gd name="T1" fmla="*/ 118 h 581"/>
                  <a:gd name="T2" fmla="*/ 507 w 507"/>
                  <a:gd name="T3" fmla="*/ 143 h 581"/>
                  <a:gd name="T4" fmla="*/ 506 w 507"/>
                  <a:gd name="T5" fmla="*/ 229 h 581"/>
                  <a:gd name="T6" fmla="*/ 496 w 507"/>
                  <a:gd name="T7" fmla="*/ 296 h 581"/>
                  <a:gd name="T8" fmla="*/ 268 w 507"/>
                  <a:gd name="T9" fmla="*/ 576 h 581"/>
                  <a:gd name="T10" fmla="*/ 257 w 507"/>
                  <a:gd name="T11" fmla="*/ 580 h 581"/>
                  <a:gd name="T12" fmla="*/ 253 w 507"/>
                  <a:gd name="T13" fmla="*/ 581 h 581"/>
                  <a:gd name="T14" fmla="*/ 250 w 507"/>
                  <a:gd name="T15" fmla="*/ 580 h 581"/>
                  <a:gd name="T16" fmla="*/ 239 w 507"/>
                  <a:gd name="T17" fmla="*/ 576 h 581"/>
                  <a:gd name="T18" fmla="*/ 10 w 507"/>
                  <a:gd name="T19" fmla="*/ 296 h 581"/>
                  <a:gd name="T20" fmla="*/ 1 w 507"/>
                  <a:gd name="T21" fmla="*/ 229 h 581"/>
                  <a:gd name="T22" fmla="*/ 0 w 507"/>
                  <a:gd name="T23" fmla="*/ 143 h 581"/>
                  <a:gd name="T24" fmla="*/ 0 w 507"/>
                  <a:gd name="T25" fmla="*/ 118 h 581"/>
                  <a:gd name="T26" fmla="*/ 7 w 507"/>
                  <a:gd name="T27" fmla="*/ 109 h 581"/>
                  <a:gd name="T28" fmla="*/ 31 w 507"/>
                  <a:gd name="T29" fmla="*/ 102 h 581"/>
                  <a:gd name="T30" fmla="*/ 148 w 507"/>
                  <a:gd name="T31" fmla="*/ 44 h 581"/>
                  <a:gd name="T32" fmla="*/ 253 w 507"/>
                  <a:gd name="T33" fmla="*/ 0 h 581"/>
                  <a:gd name="T34" fmla="*/ 359 w 507"/>
                  <a:gd name="T35" fmla="*/ 44 h 581"/>
                  <a:gd name="T36" fmla="*/ 476 w 507"/>
                  <a:gd name="T37" fmla="*/ 102 h 581"/>
                  <a:gd name="T38" fmla="*/ 500 w 507"/>
                  <a:gd name="T39" fmla="*/ 109 h 581"/>
                  <a:gd name="T40" fmla="*/ 507 w 507"/>
                  <a:gd name="T41" fmla="*/ 118 h 581"/>
                  <a:gd name="T42" fmla="*/ 488 w 507"/>
                  <a:gd name="T43" fmla="*/ 125 h 581"/>
                  <a:gd name="T44" fmla="*/ 471 w 507"/>
                  <a:gd name="T45" fmla="*/ 120 h 581"/>
                  <a:gd name="T46" fmla="*/ 349 w 507"/>
                  <a:gd name="T47" fmla="*/ 59 h 581"/>
                  <a:gd name="T48" fmla="*/ 253 w 507"/>
                  <a:gd name="T49" fmla="*/ 19 h 581"/>
                  <a:gd name="T50" fmla="*/ 158 w 507"/>
                  <a:gd name="T51" fmla="*/ 59 h 581"/>
                  <a:gd name="T52" fmla="*/ 36 w 507"/>
                  <a:gd name="T53" fmla="*/ 120 h 581"/>
                  <a:gd name="T54" fmla="*/ 19 w 507"/>
                  <a:gd name="T55" fmla="*/ 125 h 581"/>
                  <a:gd name="T56" fmla="*/ 19 w 507"/>
                  <a:gd name="T57" fmla="*/ 143 h 581"/>
                  <a:gd name="T58" fmla="*/ 20 w 507"/>
                  <a:gd name="T59" fmla="*/ 228 h 581"/>
                  <a:gd name="T60" fmla="*/ 29 w 507"/>
                  <a:gd name="T61" fmla="*/ 292 h 581"/>
                  <a:gd name="T62" fmla="*/ 245 w 507"/>
                  <a:gd name="T63" fmla="*/ 559 h 581"/>
                  <a:gd name="T64" fmla="*/ 253 w 507"/>
                  <a:gd name="T65" fmla="*/ 562 h 581"/>
                  <a:gd name="T66" fmla="*/ 262 w 507"/>
                  <a:gd name="T67" fmla="*/ 559 h 581"/>
                  <a:gd name="T68" fmla="*/ 478 w 507"/>
                  <a:gd name="T69" fmla="*/ 292 h 581"/>
                  <a:gd name="T70" fmla="*/ 487 w 507"/>
                  <a:gd name="T71" fmla="*/ 228 h 581"/>
                  <a:gd name="T72" fmla="*/ 488 w 507"/>
                  <a:gd name="T73" fmla="*/ 143 h 581"/>
                  <a:gd name="T74" fmla="*/ 488 w 507"/>
                  <a:gd name="T75" fmla="*/ 125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7" h="581">
                    <a:moveTo>
                      <a:pt x="507" y="118"/>
                    </a:moveTo>
                    <a:cubicBezTo>
                      <a:pt x="507" y="143"/>
                      <a:pt x="507" y="143"/>
                      <a:pt x="507" y="143"/>
                    </a:cubicBezTo>
                    <a:cubicBezTo>
                      <a:pt x="507" y="151"/>
                      <a:pt x="507" y="217"/>
                      <a:pt x="506" y="229"/>
                    </a:cubicBezTo>
                    <a:cubicBezTo>
                      <a:pt x="504" y="252"/>
                      <a:pt x="501" y="275"/>
                      <a:pt x="496" y="296"/>
                    </a:cubicBezTo>
                    <a:cubicBezTo>
                      <a:pt x="451" y="505"/>
                      <a:pt x="276" y="573"/>
                      <a:pt x="268" y="576"/>
                    </a:cubicBezTo>
                    <a:cubicBezTo>
                      <a:pt x="257" y="580"/>
                      <a:pt x="257" y="580"/>
                      <a:pt x="257" y="580"/>
                    </a:cubicBezTo>
                    <a:cubicBezTo>
                      <a:pt x="256" y="581"/>
                      <a:pt x="255" y="581"/>
                      <a:pt x="253" y="581"/>
                    </a:cubicBezTo>
                    <a:cubicBezTo>
                      <a:pt x="252" y="581"/>
                      <a:pt x="251" y="581"/>
                      <a:pt x="250" y="580"/>
                    </a:cubicBezTo>
                    <a:cubicBezTo>
                      <a:pt x="239" y="576"/>
                      <a:pt x="239" y="576"/>
                      <a:pt x="239" y="576"/>
                    </a:cubicBezTo>
                    <a:cubicBezTo>
                      <a:pt x="231" y="573"/>
                      <a:pt x="56" y="505"/>
                      <a:pt x="10" y="296"/>
                    </a:cubicBezTo>
                    <a:cubicBezTo>
                      <a:pt x="6" y="275"/>
                      <a:pt x="3" y="252"/>
                      <a:pt x="1" y="229"/>
                    </a:cubicBezTo>
                    <a:cubicBezTo>
                      <a:pt x="0" y="217"/>
                      <a:pt x="0" y="151"/>
                      <a:pt x="0" y="143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14"/>
                      <a:pt x="3" y="110"/>
                      <a:pt x="7" y="109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79" y="88"/>
                      <a:pt x="116" y="65"/>
                      <a:pt x="148" y="44"/>
                    </a:cubicBezTo>
                    <a:cubicBezTo>
                      <a:pt x="185" y="20"/>
                      <a:pt x="216" y="0"/>
                      <a:pt x="253" y="0"/>
                    </a:cubicBezTo>
                    <a:cubicBezTo>
                      <a:pt x="291" y="0"/>
                      <a:pt x="322" y="20"/>
                      <a:pt x="359" y="44"/>
                    </a:cubicBezTo>
                    <a:cubicBezTo>
                      <a:pt x="391" y="65"/>
                      <a:pt x="428" y="88"/>
                      <a:pt x="476" y="102"/>
                    </a:cubicBezTo>
                    <a:cubicBezTo>
                      <a:pt x="500" y="109"/>
                      <a:pt x="500" y="109"/>
                      <a:pt x="500" y="109"/>
                    </a:cubicBezTo>
                    <a:cubicBezTo>
                      <a:pt x="504" y="110"/>
                      <a:pt x="507" y="114"/>
                      <a:pt x="507" y="118"/>
                    </a:cubicBezTo>
                    <a:close/>
                    <a:moveTo>
                      <a:pt x="488" y="125"/>
                    </a:moveTo>
                    <a:cubicBezTo>
                      <a:pt x="471" y="120"/>
                      <a:pt x="471" y="120"/>
                      <a:pt x="471" y="120"/>
                    </a:cubicBezTo>
                    <a:cubicBezTo>
                      <a:pt x="420" y="105"/>
                      <a:pt x="382" y="81"/>
                      <a:pt x="349" y="59"/>
                    </a:cubicBezTo>
                    <a:cubicBezTo>
                      <a:pt x="315" y="38"/>
                      <a:pt x="286" y="19"/>
                      <a:pt x="253" y="19"/>
                    </a:cubicBezTo>
                    <a:cubicBezTo>
                      <a:pt x="221" y="19"/>
                      <a:pt x="192" y="38"/>
                      <a:pt x="158" y="59"/>
                    </a:cubicBezTo>
                    <a:cubicBezTo>
                      <a:pt x="125" y="81"/>
                      <a:pt x="87" y="105"/>
                      <a:pt x="36" y="120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9" y="152"/>
                      <a:pt x="19" y="217"/>
                      <a:pt x="20" y="228"/>
                    </a:cubicBezTo>
                    <a:cubicBezTo>
                      <a:pt x="21" y="250"/>
                      <a:pt x="24" y="272"/>
                      <a:pt x="29" y="292"/>
                    </a:cubicBezTo>
                    <a:cubicBezTo>
                      <a:pt x="72" y="492"/>
                      <a:pt x="238" y="556"/>
                      <a:pt x="245" y="559"/>
                    </a:cubicBezTo>
                    <a:cubicBezTo>
                      <a:pt x="253" y="562"/>
                      <a:pt x="253" y="562"/>
                      <a:pt x="253" y="562"/>
                    </a:cubicBezTo>
                    <a:cubicBezTo>
                      <a:pt x="262" y="559"/>
                      <a:pt x="262" y="559"/>
                      <a:pt x="262" y="559"/>
                    </a:cubicBezTo>
                    <a:cubicBezTo>
                      <a:pt x="269" y="556"/>
                      <a:pt x="435" y="492"/>
                      <a:pt x="478" y="292"/>
                    </a:cubicBezTo>
                    <a:cubicBezTo>
                      <a:pt x="483" y="272"/>
                      <a:pt x="486" y="250"/>
                      <a:pt x="487" y="228"/>
                    </a:cubicBezTo>
                    <a:cubicBezTo>
                      <a:pt x="488" y="217"/>
                      <a:pt x="488" y="152"/>
                      <a:pt x="488" y="143"/>
                    </a:cubicBezTo>
                    <a:lnTo>
                      <a:pt x="488" y="1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242"/>
              <p:cNvSpPr/>
              <p:nvPr/>
            </p:nvSpPr>
            <p:spPr bwMode="auto">
              <a:xfrm>
                <a:off x="4670425" y="4686300"/>
                <a:ext cx="161925" cy="188913"/>
              </a:xfrm>
              <a:custGeom>
                <a:avLst/>
                <a:gdLst>
                  <a:gd name="T0" fmla="*/ 211 w 211"/>
                  <a:gd name="T1" fmla="*/ 183 h 244"/>
                  <a:gd name="T2" fmla="*/ 211 w 211"/>
                  <a:gd name="T3" fmla="*/ 244 h 244"/>
                  <a:gd name="T4" fmla="*/ 10 w 211"/>
                  <a:gd name="T5" fmla="*/ 244 h 244"/>
                  <a:gd name="T6" fmla="*/ 2 w 211"/>
                  <a:gd name="T7" fmla="*/ 183 h 244"/>
                  <a:gd name="T8" fmla="*/ 0 w 211"/>
                  <a:gd name="T9" fmla="*/ 100 h 244"/>
                  <a:gd name="T10" fmla="*/ 211 w 211"/>
                  <a:gd name="T11" fmla="*/ 0 h 244"/>
                  <a:gd name="T12" fmla="*/ 211 w 211"/>
                  <a:gd name="T13" fmla="*/ 18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244">
                    <a:moveTo>
                      <a:pt x="211" y="183"/>
                    </a:moveTo>
                    <a:cubicBezTo>
                      <a:pt x="211" y="244"/>
                      <a:pt x="211" y="244"/>
                      <a:pt x="211" y="244"/>
                    </a:cubicBezTo>
                    <a:cubicBezTo>
                      <a:pt x="10" y="244"/>
                      <a:pt x="10" y="244"/>
                      <a:pt x="10" y="244"/>
                    </a:cubicBezTo>
                    <a:cubicBezTo>
                      <a:pt x="6" y="225"/>
                      <a:pt x="3" y="205"/>
                      <a:pt x="2" y="183"/>
                    </a:cubicBezTo>
                    <a:cubicBezTo>
                      <a:pt x="1" y="174"/>
                      <a:pt x="0" y="110"/>
                      <a:pt x="0" y="100"/>
                    </a:cubicBezTo>
                    <a:cubicBezTo>
                      <a:pt x="106" y="70"/>
                      <a:pt x="160" y="0"/>
                      <a:pt x="211" y="0"/>
                    </a:cubicBezTo>
                    <a:lnTo>
                      <a:pt x="211" y="1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243"/>
              <p:cNvSpPr/>
              <p:nvPr/>
            </p:nvSpPr>
            <p:spPr bwMode="auto">
              <a:xfrm>
                <a:off x="4832350" y="4875213"/>
                <a:ext cx="155575" cy="190500"/>
              </a:xfrm>
              <a:custGeom>
                <a:avLst/>
                <a:gdLst>
                  <a:gd name="T0" fmla="*/ 0 w 202"/>
                  <a:gd name="T1" fmla="*/ 249 h 249"/>
                  <a:gd name="T2" fmla="*/ 202 w 202"/>
                  <a:gd name="T3" fmla="*/ 0 h 249"/>
                  <a:gd name="T4" fmla="*/ 0 w 202"/>
                  <a:gd name="T5" fmla="*/ 0 h 249"/>
                  <a:gd name="T6" fmla="*/ 0 w 202"/>
                  <a:gd name="T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249">
                    <a:moveTo>
                      <a:pt x="0" y="249"/>
                    </a:moveTo>
                    <a:cubicBezTo>
                      <a:pt x="0" y="249"/>
                      <a:pt x="161" y="189"/>
                      <a:pt x="2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1315085" y="2562225"/>
            <a:ext cx="1659255" cy="598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cs typeface="+mn-ea"/>
                <a:sym typeface="+mn-lt"/>
              </a:rPr>
              <a:t>注册、宠物信息浏览、在线领养、系统资讯、</a:t>
            </a:r>
            <a:r>
              <a:rPr lang="zh-CN" altLang="en-US" sz="1100" dirty="0">
                <a:cs typeface="+mn-ea"/>
                <a:sym typeface="+mn-lt"/>
              </a:rPr>
              <a:t>修改信息</a:t>
            </a:r>
            <a:endParaRPr lang="zh-CN" altLang="en-US" sz="1100" dirty="0"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156451" y="239372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99758" y="2478145"/>
            <a:ext cx="2131519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cs typeface="+mn-ea"/>
                <a:sym typeface="+mn-lt"/>
              </a:rPr>
              <a:t>修改个人信息、宠物类别管理、宠物信息管理、用户信息管理、留言资讯管理、领养信息管理、新闻公告</a:t>
            </a:r>
            <a:r>
              <a:rPr lang="zh-CN" altLang="en-US" sz="1100" dirty="0">
                <a:cs typeface="+mn-ea"/>
                <a:sym typeface="+mn-lt"/>
              </a:rPr>
              <a:t>管理</a:t>
            </a:r>
            <a:endParaRPr lang="zh-CN" altLang="en-US" sz="11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85468" y="615563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834597" y="278279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rgbClr val="27506E"/>
                </a:solidFill>
                <a:latin typeface="+mn-lt"/>
                <a:ea typeface="+mn-ea"/>
                <a:cs typeface="+mn-ea"/>
                <a:sym typeface="+mn-lt"/>
              </a:rPr>
              <a:t>功能概述</a:t>
            </a:r>
            <a:endParaRPr lang="zh-CN" altLang="en-US" sz="1600">
              <a:solidFill>
                <a:srgbClr val="27506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/>
      <p:bldP spid="68" grpId="0"/>
      <p:bldP spid="6" grpId="0"/>
    </p:bldLst>
  </p:timing>
</p:sld>
</file>

<file path=ppt/tags/tag1.xml><?xml version="1.0" encoding="utf-8"?>
<p:tagLst xmlns:p="http://schemas.openxmlformats.org/presentationml/2006/main">
  <p:tag name="PA" val="v3.1.0"/>
</p:tagLst>
</file>

<file path=ppt/tags/tag10.xml><?xml version="1.0" encoding="utf-8"?>
<p:tagLst xmlns:p="http://schemas.openxmlformats.org/presentationml/2006/main">
  <p:tag name="PA" val="v3.1.0"/>
</p:tagLst>
</file>

<file path=ppt/tags/tag11.xml><?xml version="1.0" encoding="utf-8"?>
<p:tagLst xmlns:p="http://schemas.openxmlformats.org/presentationml/2006/main">
  <p:tag name="PA" val="v3.1.0"/>
</p:tagLst>
</file>

<file path=ppt/tags/tag12.xml><?xml version="1.0" encoding="utf-8"?>
<p:tagLst xmlns:p="http://schemas.openxmlformats.org/presentationml/2006/main">
  <p:tag name="PA" val="v3.1.0"/>
</p:tagLst>
</file>

<file path=ppt/tags/tag13.xml><?xml version="1.0" encoding="utf-8"?>
<p:tagLst xmlns:p="http://schemas.openxmlformats.org/presentationml/2006/main">
  <p:tag name="PA" val="v3.1.0"/>
</p:tagLst>
</file>

<file path=ppt/tags/tag14.xml><?xml version="1.0" encoding="utf-8"?>
<p:tagLst xmlns:p="http://schemas.openxmlformats.org/presentationml/2006/main">
  <p:tag name="PA" val="v3.1.0"/>
</p:tagLst>
</file>

<file path=ppt/tags/tag15.xml><?xml version="1.0" encoding="utf-8"?>
<p:tagLst xmlns:p="http://schemas.openxmlformats.org/presentationml/2006/main">
  <p:tag name="PA" val="v3.1.0"/>
</p:tagLst>
</file>

<file path=ppt/tags/tag16.xml><?xml version="1.0" encoding="utf-8"?>
<p:tagLst xmlns:p="http://schemas.openxmlformats.org/presentationml/2006/main">
  <p:tag name="PA" val="v3.1.0"/>
</p:tagLst>
</file>

<file path=ppt/tags/tag17.xml><?xml version="1.0" encoding="utf-8"?>
<p:tagLst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ags/tag2.xml><?xml version="1.0" encoding="utf-8"?>
<p:tagLst xmlns:p="http://schemas.openxmlformats.org/presentationml/2006/main">
  <p:tag name="PA" val="v3.1.0"/>
</p:tagLst>
</file>

<file path=ppt/tags/tag3.xml><?xml version="1.0" encoding="utf-8"?>
<p:tagLst xmlns:p="http://schemas.openxmlformats.org/presentationml/2006/main">
  <p:tag name="PA" val="v3.1.0"/>
</p:tagLst>
</file>

<file path=ppt/tags/tag4.xml><?xml version="1.0" encoding="utf-8"?>
<p:tagLst xmlns:p="http://schemas.openxmlformats.org/presentationml/2006/main">
  <p:tag name="PA" val="v3.1.0"/>
</p:tagLst>
</file>

<file path=ppt/tags/tag5.xml><?xml version="1.0" encoding="utf-8"?>
<p:tagLst xmlns:p="http://schemas.openxmlformats.org/presentationml/2006/main">
  <p:tag name="PA" val="v3.1.0"/>
</p:tagLst>
</file>

<file path=ppt/tags/tag6.xml><?xml version="1.0" encoding="utf-8"?>
<p:tagLst xmlns:p="http://schemas.openxmlformats.org/presentationml/2006/main">
  <p:tag name="PA" val="v3.1.0"/>
</p:tagLst>
</file>

<file path=ppt/tags/tag7.xml><?xml version="1.0" encoding="utf-8"?>
<p:tagLst xmlns:p="http://schemas.openxmlformats.org/presentationml/2006/main">
  <p:tag name="PA" val="v3.1.0"/>
</p:tagLst>
</file>

<file path=ppt/tags/tag8.xml><?xml version="1.0" encoding="utf-8"?>
<p:tagLst xmlns:p="http://schemas.openxmlformats.org/presentationml/2006/main">
  <p:tag name="PA" val="v3.1.0"/>
</p:tagLst>
</file>

<file path=ppt/tags/tag9.xml><?xml version="1.0" encoding="utf-8"?>
<p:tagLst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全屏显示(16:9)</PresentationFormat>
  <Paragraphs>159</Paragraphs>
  <Slides>23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Arial Unicode MS</vt:lpstr>
      <vt:lpstr>Calibri Light</vt:lpstr>
      <vt:lpstr>方正宋刻本秀楷简体</vt:lpstr>
      <vt:lpstr>Agency FB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user</dc:creator>
  <cp:keywords>user</cp:keywords>
  <dc:description>——</dc:description>
  <cp:lastModifiedBy>言烬</cp:lastModifiedBy>
  <cp:revision>1645</cp:revision>
  <dcterms:created xsi:type="dcterms:W3CDTF">2016-04-24T15:52:00Z</dcterms:created>
  <dcterms:modified xsi:type="dcterms:W3CDTF">2021-06-29T09:29:55Z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6623371487384E2995301A9CD6EA2829</vt:lpwstr>
  </property>
</Properties>
</file>