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F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8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142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54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95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59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83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93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44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777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602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43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57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6C21-3B18-427E-9780-88F63E75E210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95F8-2D23-4DFC-9DBB-174E9B0395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61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62066" y="2565780"/>
            <a:ext cx="55787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锋联盟开发者后台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使用说明书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66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2902" y="1024578"/>
            <a:ext cx="2847975" cy="478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7139" y="1421260"/>
            <a:ext cx="230540" cy="3665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9466" y="1034103"/>
            <a:ext cx="2867025" cy="4772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线形标注 2 7"/>
          <p:cNvSpPr/>
          <p:nvPr/>
        </p:nvSpPr>
        <p:spPr>
          <a:xfrm>
            <a:off x="8520680" y="2333767"/>
            <a:ext cx="1828800" cy="368490"/>
          </a:xfrm>
          <a:prstGeom prst="borderCallout2">
            <a:avLst>
              <a:gd name="adj1" fmla="val 18750"/>
              <a:gd name="adj2" fmla="val -4602"/>
              <a:gd name="adj3" fmla="val 18750"/>
              <a:gd name="adj4" fmla="val -16667"/>
              <a:gd name="adj5" fmla="val 93981"/>
              <a:gd name="adj6" fmla="val -38458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请填入邮箱进行注册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8520680" y="3987419"/>
            <a:ext cx="1828800" cy="489045"/>
          </a:xfrm>
          <a:prstGeom prst="borderCallout2">
            <a:avLst>
              <a:gd name="adj1" fmla="val 18750"/>
              <a:gd name="adj2" fmla="val -4602"/>
              <a:gd name="adj3" fmla="val 18750"/>
              <a:gd name="adj4" fmla="val -16667"/>
              <a:gd name="adj5" fmla="val 52120"/>
              <a:gd name="adj6" fmla="val -37711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请填入您的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，此项为必填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0"/>
            <a:ext cx="1382902" cy="523220"/>
          </a:xfrm>
          <a:prstGeom prst="rect">
            <a:avLst/>
          </a:prstGeom>
          <a:solidFill>
            <a:srgbClr val="D40F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42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箭头 9"/>
          <p:cNvSpPr/>
          <p:nvPr/>
        </p:nvSpPr>
        <p:spPr>
          <a:xfrm>
            <a:off x="10645254" y="5902656"/>
            <a:ext cx="1119116" cy="586851"/>
          </a:xfrm>
          <a:prstGeom prst="rightArrow">
            <a:avLst/>
          </a:prstGeom>
          <a:solidFill>
            <a:srgbClr val="D40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6126" y="788300"/>
            <a:ext cx="4067175" cy="5581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-1" y="0"/>
            <a:ext cx="1760561" cy="523220"/>
          </a:xfrm>
          <a:prstGeom prst="rect">
            <a:avLst/>
          </a:prstGeom>
          <a:solidFill>
            <a:srgbClr val="D40F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填入信息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877933" y="955343"/>
            <a:ext cx="1828800" cy="434510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-9671"/>
              <a:gd name="adj6" fmla="val 148109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注册完成后，会跳入用户信息页面。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1146413" y="3166280"/>
            <a:ext cx="2122154" cy="630100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65712"/>
              <a:gd name="adj6" fmla="val 141393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为了确保您能正常收款，请填写正确的银行账户信息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5968547" y="5718411"/>
            <a:ext cx="2083631" cy="368490"/>
          </a:xfrm>
          <a:prstGeom prst="borderCallout2">
            <a:avLst>
              <a:gd name="adj1" fmla="val 18750"/>
              <a:gd name="adj2" fmla="val -4602"/>
              <a:gd name="adj3" fmla="val 18750"/>
              <a:gd name="adj4" fmla="val -16667"/>
              <a:gd name="adj5" fmla="val 93981"/>
              <a:gd name="adj6" fmla="val -38458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填写完成后，点击保存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26138" y="5718411"/>
            <a:ext cx="1678674" cy="912098"/>
          </a:xfrm>
          <a:prstGeom prst="rect">
            <a:avLst/>
          </a:prstGeom>
          <a:solidFill>
            <a:srgbClr val="D40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保存好个人信息之后，就可以进入应用管理添加应用了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78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829" y="1041210"/>
            <a:ext cx="10191750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7143" y="1503505"/>
            <a:ext cx="280958" cy="446769"/>
          </a:xfrm>
          <a:prstGeom prst="rect">
            <a:avLst/>
          </a:prstGeom>
        </p:spPr>
      </p:pic>
      <p:sp>
        <p:nvSpPr>
          <p:cNvPr id="6" name="线形标注 2 5"/>
          <p:cNvSpPr/>
          <p:nvPr/>
        </p:nvSpPr>
        <p:spPr>
          <a:xfrm>
            <a:off x="8124894" y="2115402"/>
            <a:ext cx="1828800" cy="434510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-44221"/>
              <a:gd name="adj6" fmla="val 143632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首先：点击创建应用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" y="0"/>
            <a:ext cx="1760561" cy="523220"/>
          </a:xfrm>
          <a:prstGeom prst="rect">
            <a:avLst/>
          </a:prstGeom>
          <a:solidFill>
            <a:srgbClr val="D40F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创建应用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9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8966" y="1003464"/>
            <a:ext cx="6867525" cy="3895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6493" y="4675804"/>
            <a:ext cx="280958" cy="446769"/>
          </a:xfrm>
          <a:prstGeom prst="rect">
            <a:avLst/>
          </a:prstGeom>
        </p:spPr>
      </p:pic>
      <p:sp>
        <p:nvSpPr>
          <p:cNvPr id="6" name="线形标注 2 5"/>
          <p:cNvSpPr/>
          <p:nvPr/>
        </p:nvSpPr>
        <p:spPr>
          <a:xfrm>
            <a:off x="791570" y="2088107"/>
            <a:ext cx="1938906" cy="655091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59430"/>
              <a:gd name="adj6" fmla="val 136169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这里需要填入您需要嵌入广告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的应用名称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6143371" y="2743198"/>
            <a:ext cx="2522957" cy="301151"/>
          </a:xfrm>
          <a:prstGeom prst="borderCallout2">
            <a:avLst>
              <a:gd name="adj1" fmla="val 27814"/>
              <a:gd name="adj2" fmla="val -3631"/>
              <a:gd name="adj3" fmla="val 27814"/>
              <a:gd name="adj4" fmla="val -14308"/>
              <a:gd name="adj5" fmla="val 104748"/>
              <a:gd name="adj6" fmla="val -23409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请选择您这个应用的类型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791570" y="3250441"/>
            <a:ext cx="1938906" cy="655091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59430"/>
              <a:gd name="adj6" fmla="val 136169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这里可填入您的应用简介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8547652" y="4510676"/>
            <a:ext cx="2522957" cy="301151"/>
          </a:xfrm>
          <a:prstGeom prst="borderCallout2">
            <a:avLst>
              <a:gd name="adj1" fmla="val 27814"/>
              <a:gd name="adj2" fmla="val -3631"/>
              <a:gd name="adj3" fmla="val 27814"/>
              <a:gd name="adj4" fmla="val -14308"/>
              <a:gd name="adj5" fmla="val 104748"/>
              <a:gd name="adj6" fmla="val -23409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填写完成请点击下一步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0"/>
            <a:ext cx="1760561" cy="523220"/>
          </a:xfrm>
          <a:prstGeom prst="rect">
            <a:avLst/>
          </a:prstGeom>
          <a:solidFill>
            <a:srgbClr val="D40F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创建应用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30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3611" y="4909716"/>
            <a:ext cx="3028950" cy="1085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5546" y="774013"/>
            <a:ext cx="7924800" cy="3781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128" y="2188475"/>
            <a:ext cx="2409825" cy="952500"/>
          </a:xfrm>
          <a:prstGeom prst="rect">
            <a:avLst/>
          </a:prstGeom>
        </p:spPr>
      </p:pic>
      <p:sp>
        <p:nvSpPr>
          <p:cNvPr id="6" name="线形标注 2 5"/>
          <p:cNvSpPr/>
          <p:nvPr/>
        </p:nvSpPr>
        <p:spPr>
          <a:xfrm>
            <a:off x="354842" y="1364777"/>
            <a:ext cx="2512111" cy="769107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59430"/>
              <a:gd name="adj6" fmla="val 136169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选择需要配置的广告位类型，每个类型对应着不同的尺寸，见右边范例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8777389" y="1214201"/>
            <a:ext cx="2522957" cy="301151"/>
          </a:xfrm>
          <a:prstGeom prst="borderCallout2">
            <a:avLst>
              <a:gd name="adj1" fmla="val 27814"/>
              <a:gd name="adj2" fmla="val -3631"/>
              <a:gd name="adj3" fmla="val 27814"/>
              <a:gd name="adj4" fmla="val -14308"/>
              <a:gd name="adj5" fmla="val 163662"/>
              <a:gd name="adj6" fmla="val -37474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点击所需要尺寸，做选择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2561" y="1749330"/>
            <a:ext cx="5172502" cy="3846252"/>
          </a:xfrm>
          <a:prstGeom prst="rect">
            <a:avLst/>
          </a:prstGeom>
          <a:noFill/>
          <a:ln w="28575">
            <a:solidFill>
              <a:srgbClr val="D40F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2 8"/>
          <p:cNvSpPr/>
          <p:nvPr/>
        </p:nvSpPr>
        <p:spPr>
          <a:xfrm>
            <a:off x="1662040" y="3320960"/>
            <a:ext cx="1828800" cy="434510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-47362"/>
              <a:gd name="adj6" fmla="val 155572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可自定义广告位的名称，以便于辨认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2005721" y="6022230"/>
            <a:ext cx="2347876" cy="434510"/>
          </a:xfrm>
          <a:prstGeom prst="borderCallout2">
            <a:avLst>
              <a:gd name="adj1" fmla="val 43878"/>
              <a:gd name="adj2" fmla="val 102774"/>
              <a:gd name="adj3" fmla="val 40737"/>
              <a:gd name="adj4" fmla="val 112587"/>
              <a:gd name="adj5" fmla="val -25375"/>
              <a:gd name="adj6" fmla="val 131158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填写完毕后，请点击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页面下方的“下一步”按钮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8951" y="5709684"/>
            <a:ext cx="280958" cy="4467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1" y="0"/>
            <a:ext cx="1760561" cy="523220"/>
          </a:xfrm>
          <a:prstGeom prst="rect">
            <a:avLst/>
          </a:prstGeom>
          <a:solidFill>
            <a:srgbClr val="D40F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创建应用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01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1075" y="793346"/>
            <a:ext cx="8220075" cy="3933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线形标注 2 4"/>
          <p:cNvSpPr/>
          <p:nvPr/>
        </p:nvSpPr>
        <p:spPr>
          <a:xfrm>
            <a:off x="470599" y="1991151"/>
            <a:ext cx="2512111" cy="769107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0916"/>
              <a:gd name="adj5" fmla="val 73626"/>
              <a:gd name="adj6" fmla="val 152468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、要是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您还没有新锋广告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包，可以通过这里的“立即下载”来获取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368490" y="3813880"/>
            <a:ext cx="2385370" cy="1208496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-19129"/>
              <a:gd name="adj6" fmla="val 14870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当您的应用在市场上线后，需要回来将应用提交审核，以赚取收入；若未提交审核看到的数据则是测试数据，不计入收入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6676490" y="2375705"/>
            <a:ext cx="2726817" cy="517620"/>
          </a:xfrm>
          <a:prstGeom prst="borderCallout2">
            <a:avLst>
              <a:gd name="adj1" fmla="val 27814"/>
              <a:gd name="adj2" fmla="val -3631"/>
              <a:gd name="adj3" fmla="val 27814"/>
              <a:gd name="adj4" fmla="val -14308"/>
              <a:gd name="adj5" fmla="val 142705"/>
              <a:gd name="adj6" fmla="val -69334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、将这里的应用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与广告位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中，就能正常使用了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0617960" y="5329452"/>
            <a:ext cx="1119116" cy="586851"/>
          </a:xfrm>
          <a:prstGeom prst="rightArrow">
            <a:avLst/>
          </a:prstGeom>
          <a:solidFill>
            <a:srgbClr val="D40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89158" y="5145207"/>
            <a:ext cx="2415654" cy="955342"/>
          </a:xfrm>
          <a:prstGeom prst="rect">
            <a:avLst/>
          </a:prstGeom>
          <a:solidFill>
            <a:srgbClr val="D40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保存好个人信息之后，就可以进入应用管理添加应用了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1" y="0"/>
            <a:ext cx="1760561" cy="523220"/>
          </a:xfrm>
          <a:prstGeom prst="rect">
            <a:avLst/>
          </a:prstGeom>
          <a:solidFill>
            <a:srgbClr val="D40F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创建应用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32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4763" y="775648"/>
            <a:ext cx="828675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线形标注 2 2"/>
          <p:cNvSpPr/>
          <p:nvPr/>
        </p:nvSpPr>
        <p:spPr>
          <a:xfrm>
            <a:off x="163771" y="2129606"/>
            <a:ext cx="1921346" cy="644883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-7152"/>
              <a:gd name="adj6" fmla="val 146337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创建好一个应用之后，在应该管理中能找到您创建好的应用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" y="0"/>
            <a:ext cx="1760561" cy="523220"/>
          </a:xfrm>
          <a:prstGeom prst="rect">
            <a:avLst/>
          </a:prstGeom>
          <a:solidFill>
            <a:srgbClr val="D40F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应用详情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3698543" y="2774490"/>
            <a:ext cx="2385370" cy="651098"/>
          </a:xfrm>
          <a:prstGeom prst="borderCallout2">
            <a:avLst>
              <a:gd name="adj1" fmla="val 6184"/>
              <a:gd name="adj2" fmla="val 20994"/>
              <a:gd name="adj3" fmla="val -35103"/>
              <a:gd name="adj4" fmla="val 26940"/>
              <a:gd name="adj5" fmla="val -92728"/>
              <a:gd name="adj6" fmla="val -5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：“开发中”表示您的应用在嵌入新锋广告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后并未提交市场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0488" y="3748030"/>
            <a:ext cx="8115300" cy="257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线形标注 2 7"/>
          <p:cNvSpPr/>
          <p:nvPr/>
        </p:nvSpPr>
        <p:spPr>
          <a:xfrm>
            <a:off x="9500721" y="2623914"/>
            <a:ext cx="2045286" cy="296708"/>
          </a:xfrm>
          <a:prstGeom prst="borderCallout2">
            <a:avLst>
              <a:gd name="adj1" fmla="val -3909"/>
              <a:gd name="adj2" fmla="val 6647"/>
              <a:gd name="adj3" fmla="val -49227"/>
              <a:gd name="adj4" fmla="val 18149"/>
              <a:gd name="adj5" fmla="val -171697"/>
              <a:gd name="adj6" fmla="val 11752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点击应用详情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>
            <a:stCxn id="8" idx="1"/>
            <a:endCxn id="2" idx="3"/>
          </p:cNvCxnSpPr>
          <p:nvPr/>
        </p:nvCxnSpPr>
        <p:spPr>
          <a:xfrm rot="16200000" flipH="1">
            <a:off x="9472935" y="3971051"/>
            <a:ext cx="2113283" cy="12424"/>
          </a:xfrm>
          <a:prstGeom prst="bentConnector4">
            <a:avLst>
              <a:gd name="adj1" fmla="val 19576"/>
              <a:gd name="adj2" fmla="val 10071177"/>
            </a:avLst>
          </a:prstGeom>
          <a:ln>
            <a:solidFill>
              <a:srgbClr val="D40F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线形标注 2 10"/>
          <p:cNvSpPr/>
          <p:nvPr/>
        </p:nvSpPr>
        <p:spPr>
          <a:xfrm>
            <a:off x="259304" y="4902376"/>
            <a:ext cx="1921346" cy="644883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-7152"/>
              <a:gd name="adj6" fmla="val 146337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在这里也可以找到，您需要嵌入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“应用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1459814" y="6104401"/>
            <a:ext cx="1921346" cy="430757"/>
          </a:xfrm>
          <a:prstGeom prst="borderCallout2">
            <a:avLst>
              <a:gd name="adj1" fmla="val 18750"/>
              <a:gd name="adj2" fmla="val 105099"/>
              <a:gd name="adj3" fmla="val 18750"/>
              <a:gd name="adj4" fmla="val 123632"/>
              <a:gd name="adj5" fmla="val -22994"/>
              <a:gd name="adj6" fmla="val 143496"/>
            </a:avLst>
          </a:prstGeom>
          <a:solidFill>
            <a:srgbClr val="D40F5A"/>
          </a:solidFill>
          <a:ln>
            <a:solidFill>
              <a:srgbClr val="D40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在这里也可以找到， “广告位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4792638" y="3803374"/>
            <a:ext cx="4023815" cy="949701"/>
          </a:xfrm>
          <a:prstGeom prst="borderCallout2">
            <a:avLst>
              <a:gd name="adj1" fmla="val 46010"/>
              <a:gd name="adj2" fmla="val -175"/>
              <a:gd name="adj3" fmla="val 46646"/>
              <a:gd name="adj4" fmla="val -11394"/>
              <a:gd name="adj5" fmla="val 71191"/>
              <a:gd name="adj6" fmla="val -2446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当您将嵌入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后的当前版本应用提交市场后，需要回来在此提交审核，审核通过后您就可以赚取收入了；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未提交审核的应用，只记录数据，测试数据不计入真实的收入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059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02" y="5308982"/>
            <a:ext cx="197842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Thanks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9553" y="2251881"/>
            <a:ext cx="6114196" cy="1473958"/>
          </a:xfrm>
          <a:prstGeom prst="rect">
            <a:avLst/>
          </a:prstGeom>
          <a:solidFill>
            <a:srgbClr val="D40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在下一版本的后台中，我们会加入统计和结算功能；优化现有的页面，及用户体验；完善整个网站结构！感谢您的使用！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在使用过程中遇到问题，可以联系我，我将为您解答！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542604395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73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424</Words>
  <Application>Microsoft Office PowerPoint</Application>
  <PresentationFormat>自定义</PresentationFormat>
  <Paragraphs>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章宝文</dc:creator>
  <cp:lastModifiedBy>陈真</cp:lastModifiedBy>
  <cp:revision>36</cp:revision>
  <dcterms:created xsi:type="dcterms:W3CDTF">2014-05-08T09:56:05Z</dcterms:created>
  <dcterms:modified xsi:type="dcterms:W3CDTF">2014-09-11T02:19:08Z</dcterms:modified>
</cp:coreProperties>
</file>