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1" autoAdjust="0"/>
  </p:normalViewPr>
  <p:slideViewPr>
    <p:cSldViewPr snapToGrid="0" snapToObjects="1">
      <p:cViewPr varScale="1">
        <p:scale>
          <a:sx n="165" d="100"/>
          <a:sy n="165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655F3-3F55-244C-9DD1-61B9A852D355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29486-5C4D-2843-96DB-F2F16C36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29486-5C4D-2843-96DB-F2F16C36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29486-5C4D-2843-96DB-F2F16C36E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1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reba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29" y="6076954"/>
            <a:ext cx="480359" cy="56639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87535" y="6178238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FirebaseDemoDay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1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54" y="294892"/>
            <a:ext cx="595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Asteroids meets Firebase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06" y="1279848"/>
            <a:ext cx="6651866" cy="4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moasteroids-di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9" y="454121"/>
            <a:ext cx="2887133" cy="61113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0302" y="1121362"/>
            <a:ext cx="58657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Asteroids HTML5 game off of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</a:p>
          <a:p>
            <a:pPr lvl="1"/>
            <a:r>
              <a:rPr lang="en-US" sz="2800" b="1" dirty="0" smtClean="0"/>
              <a:t>~1,000 lines of JavaScript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	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Made multiplayer </a:t>
            </a:r>
            <a:r>
              <a:rPr lang="en-US" sz="2800" dirty="0" smtClean="0"/>
              <a:t>with: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Updating my ship &amp; bullets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Handling collisions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R</a:t>
            </a:r>
            <a:r>
              <a:rPr lang="en-US" sz="2800" dirty="0" smtClean="0"/>
              <a:t>eact </a:t>
            </a:r>
            <a:r>
              <a:rPr lang="en-US" sz="2800" dirty="0" smtClean="0"/>
              <a:t>on other players’ </a:t>
            </a:r>
            <a:r>
              <a:rPr lang="en-US" sz="2800" dirty="0" smtClean="0"/>
              <a:t>data</a:t>
            </a:r>
            <a:endParaRPr lang="en-US" sz="2800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</a:rPr>
              <a:t>~50 lines of </a:t>
            </a:r>
            <a:r>
              <a:rPr lang="en-US" sz="2800" b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</a:rPr>
              <a:t>Firebase code</a:t>
            </a:r>
            <a:endParaRPr lang="en-US" sz="2800" b="1" dirty="0" smtClean="0">
              <a:effectLst>
                <a:glow rad="762000">
                  <a:srgbClr val="FFD91F">
                    <a:alpha val="65000"/>
                  </a:srgb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4851" y="291198"/>
            <a:ext cx="5402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Single player </a:t>
            </a:r>
            <a:r>
              <a:rPr lang="en-US" sz="3600" dirty="0">
                <a:sym typeface="Wingdings"/>
              </a:rPr>
              <a:t> Multiplayer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4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196" y="1253094"/>
            <a:ext cx="227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Update ship position: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605" y="4238943"/>
            <a:ext cx="697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asteroids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.child('bullets’)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.push({ /* Bullet’s position and velocity */ })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.</a:t>
            </a:r>
            <a:r>
              <a:rPr lang="en-US" dirty="0" err="1" smtClean="0">
                <a:latin typeface="Andale Mono"/>
                <a:cs typeface="Andale Mono"/>
              </a:rPr>
              <a:t>removeOnDisconnect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605" y="1985008"/>
            <a:ext cx="7941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/>
                <a:cs typeface="Andale Mono"/>
              </a:rPr>
              <a:t>m</a:t>
            </a:r>
            <a:r>
              <a:rPr lang="en-US" dirty="0" err="1" smtClean="0">
                <a:latin typeface="Andale Mono"/>
                <a:cs typeface="Andale Mono"/>
              </a:rPr>
              <a:t>yship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.set({ship: { /* Ship’s acceleration &amp; velocity */},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user: { /* User’s Twitter handle &amp; photo  */});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96" y="3576162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Add bullets to game: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85900" y="161913"/>
            <a:ext cx="5528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dirty="0" smtClean="0"/>
              <a:t>Step </a:t>
            </a:r>
            <a:r>
              <a:rPr lang="en-US" sz="3600" dirty="0" smtClean="0"/>
              <a:t>1: </a:t>
            </a:r>
            <a:r>
              <a:rPr lang="en-US" sz="2800" dirty="0"/>
              <a:t>Updating my ship &amp; bullets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069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457" y="184513"/>
            <a:ext cx="429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dirty="0" smtClean="0"/>
              <a:t>Step </a:t>
            </a:r>
            <a:r>
              <a:rPr lang="en-US" sz="3600" dirty="0" smtClean="0"/>
              <a:t>2: </a:t>
            </a:r>
            <a:r>
              <a:rPr lang="en-US" sz="2800" dirty="0"/>
              <a:t>Handling collisions</a:t>
            </a:r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273" y="1439333"/>
            <a:ext cx="8607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ndale Mono"/>
                <a:cs typeface="Andale Mono"/>
              </a:rPr>
              <a:t>this.collision</a:t>
            </a:r>
            <a:r>
              <a:rPr lang="en-US" sz="2800" dirty="0">
                <a:latin typeface="Andale Mono"/>
                <a:cs typeface="Andale Mono"/>
              </a:rPr>
              <a:t> = function (other) {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SFX.explosion</a:t>
            </a:r>
            <a:r>
              <a:rPr lang="en-US" sz="2800" dirty="0">
                <a:latin typeface="Andale Mono"/>
                <a:cs typeface="Andale Mono"/>
              </a:rPr>
              <a:t>();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Game.explosionAt</a:t>
            </a:r>
            <a:r>
              <a:rPr lang="en-US" sz="2800" dirty="0">
                <a:latin typeface="Andale Mono"/>
                <a:cs typeface="Andale Mono"/>
              </a:rPr>
              <a:t>(</a:t>
            </a:r>
            <a:r>
              <a:rPr lang="en-US" sz="2800" dirty="0" err="1">
                <a:latin typeface="Andale Mono"/>
                <a:cs typeface="Andale Mono"/>
              </a:rPr>
              <a:t>other.x</a:t>
            </a:r>
            <a:r>
              <a:rPr lang="en-US" sz="2800" dirty="0">
                <a:latin typeface="Andale Mono"/>
                <a:cs typeface="Andale Mono"/>
              </a:rPr>
              <a:t>, </a:t>
            </a:r>
            <a:r>
              <a:rPr lang="en-US" sz="2800" dirty="0" err="1">
                <a:latin typeface="Andale Mono"/>
                <a:cs typeface="Andale Mono"/>
              </a:rPr>
              <a:t>other.y</a:t>
            </a:r>
            <a:r>
              <a:rPr lang="en-US" sz="2800" dirty="0">
                <a:latin typeface="Andale Mono"/>
                <a:cs typeface="Andale Mono"/>
              </a:rPr>
              <a:t>);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this.visible</a:t>
            </a:r>
            <a:r>
              <a:rPr lang="en-US" sz="2800" dirty="0">
                <a:latin typeface="Andale Mono"/>
                <a:cs typeface="Andale Mono"/>
              </a:rPr>
              <a:t> = false;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this.currentNode.leave</a:t>
            </a:r>
            <a:r>
              <a:rPr lang="en-US" sz="2800" dirty="0">
                <a:latin typeface="Andale Mono"/>
                <a:cs typeface="Andale Mono"/>
              </a:rPr>
              <a:t>(this);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this.currentNode</a:t>
            </a:r>
            <a:r>
              <a:rPr lang="en-US" sz="2800" dirty="0">
                <a:latin typeface="Andale Mono"/>
                <a:cs typeface="Andale Mono"/>
              </a:rPr>
              <a:t> = null;</a:t>
            </a:r>
          </a:p>
          <a:p>
            <a:r>
              <a:rPr lang="en-US" sz="2800" dirty="0">
                <a:latin typeface="Andale Mono"/>
                <a:cs typeface="Andale Mono"/>
              </a:rPr>
              <a:t>    </a:t>
            </a:r>
            <a:r>
              <a:rPr lang="en-US" sz="2800" dirty="0" err="1">
                <a:latin typeface="Andale Mono"/>
                <a:cs typeface="Andale Mono"/>
              </a:rPr>
              <a:t>Game.lives</a:t>
            </a:r>
            <a:r>
              <a:rPr lang="en-US" sz="2800" dirty="0">
                <a:latin typeface="Andale Mono"/>
                <a:cs typeface="Andale Mono"/>
              </a:rPr>
              <a:t>--;</a:t>
            </a:r>
          </a:p>
          <a:p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255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   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255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this.firebaseRef.remove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255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(); </a:t>
            </a:r>
          </a:p>
          <a:p>
            <a:r>
              <a:rPr lang="en-US" sz="2800" dirty="0">
                <a:latin typeface="Andale Mono"/>
                <a:cs typeface="Andale Mono"/>
              </a:rPr>
              <a:t>};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03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2971" y="1420553"/>
            <a:ext cx="7951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handleShip</a:t>
            </a:r>
            <a:r>
              <a:rPr lang="en-US" sz="1600" dirty="0" smtClean="0">
                <a:latin typeface="Andale Mono"/>
                <a:cs typeface="Andale Mono"/>
              </a:rPr>
              <a:t> = function(snapshot) {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shipName</a:t>
            </a:r>
            <a:r>
              <a:rPr lang="en-US" sz="1600" dirty="0" smtClean="0">
                <a:latin typeface="Andale Mono"/>
                <a:cs typeface="Andale Mono"/>
              </a:rPr>
              <a:t> = </a:t>
            </a:r>
            <a:r>
              <a:rPr lang="en-US" sz="1600" b="1" i="1" dirty="0" err="1" smtClean="0">
                <a:latin typeface="Andale Mono"/>
                <a:cs typeface="Andale Mono"/>
              </a:rPr>
              <a:t>snapshot.name</a:t>
            </a:r>
            <a:r>
              <a:rPr lang="en-US" sz="1600" dirty="0" smtClean="0">
                <a:latin typeface="Andale Mono"/>
                <a:cs typeface="Andale Mono"/>
              </a:rPr>
              <a:t>();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if</a:t>
            </a:r>
            <a:r>
              <a:rPr lang="en-US" sz="1600" dirty="0"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latin typeface="Andale Mono"/>
                <a:cs typeface="Andale Mono"/>
              </a:rPr>
              <a:t>shipName</a:t>
            </a:r>
            <a:r>
              <a:rPr lang="en-US" sz="1600" dirty="0" smtClean="0">
                <a:latin typeface="Andale Mono"/>
                <a:cs typeface="Andale Mono"/>
              </a:rPr>
              <a:t> != </a:t>
            </a:r>
            <a:r>
              <a:rPr lang="en-US" sz="1600" dirty="0" err="1" smtClean="0">
                <a:latin typeface="Andale Mono"/>
                <a:cs typeface="Andale Mono"/>
              </a:rPr>
              <a:t>myship.name</a:t>
            </a:r>
            <a:r>
              <a:rPr lang="en-US" sz="1600" dirty="0" smtClean="0">
                <a:latin typeface="Andale Mono"/>
                <a:cs typeface="Andale Mono"/>
              </a:rPr>
              <a:t>()) {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enemy = </a:t>
            </a:r>
            <a:r>
              <a:rPr lang="en-US" sz="1600" dirty="0" err="1" smtClean="0">
                <a:latin typeface="Andale Mono"/>
                <a:cs typeface="Andale Mono"/>
              </a:rPr>
              <a:t>Game.sprites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>
                <a:latin typeface="Andale Mono"/>
                <a:cs typeface="Andale Mono"/>
              </a:rPr>
              <a:t>shipName</a:t>
            </a:r>
            <a:r>
              <a:rPr lang="en-US" sz="1600" dirty="0">
                <a:latin typeface="Andale Mono"/>
                <a:cs typeface="Andale Mono"/>
              </a:rPr>
              <a:t> ] </a:t>
            </a:r>
            <a:r>
              <a:rPr lang="en-US" sz="1600" dirty="0" smtClean="0">
                <a:latin typeface="Andale Mono"/>
                <a:cs typeface="Andale Mono"/>
              </a:rPr>
              <a:t>== null 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    ? new </a:t>
            </a:r>
            <a:r>
              <a:rPr lang="en-US" sz="1600" dirty="0" err="1" smtClean="0">
                <a:latin typeface="Andale Mono"/>
                <a:cs typeface="Andale Mono"/>
              </a:rPr>
              <a:t>EnemyShip</a:t>
            </a:r>
            <a:r>
              <a:rPr lang="en-US" sz="1600" dirty="0" smtClean="0">
                <a:latin typeface="Andale Mono"/>
                <a:cs typeface="Andale Mono"/>
              </a:rPr>
              <a:t>() 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: </a:t>
            </a:r>
            <a:r>
              <a:rPr lang="en-US" sz="1600" dirty="0" err="1" smtClean="0">
                <a:latin typeface="Andale Mono"/>
                <a:cs typeface="Andale Mono"/>
              </a:rPr>
              <a:t>Game.sprites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shipName</a:t>
            </a:r>
            <a:r>
              <a:rPr lang="en-US" sz="1600" dirty="0" smtClean="0">
                <a:latin typeface="Andale Mono"/>
                <a:cs typeface="Andale Mono"/>
              </a:rPr>
              <a:t>];</a:t>
            </a:r>
          </a:p>
          <a:p>
            <a:r>
              <a:rPr lang="en-US" sz="1600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    </a:t>
            </a:r>
            <a:r>
              <a:rPr lang="en-US" sz="1600" b="1" i="1" dirty="0" err="1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copyObject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(</a:t>
            </a:r>
            <a:r>
              <a:rPr lang="en-US" sz="1600" b="1" i="1" dirty="0" err="1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snapshot.val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().ship, enemy);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enemy.firebaseRef</a:t>
            </a:r>
            <a:r>
              <a:rPr lang="en-US" sz="1600" dirty="0" smtClean="0">
                <a:latin typeface="Andale Mono"/>
                <a:cs typeface="Andale Mono"/>
              </a:rPr>
              <a:t> = </a:t>
            </a:r>
            <a:r>
              <a:rPr lang="en-US" sz="1600" dirty="0" err="1" smtClean="0">
                <a:latin typeface="Andale Mono"/>
                <a:cs typeface="Andale Mono"/>
              </a:rPr>
              <a:t>asteroids.child</a:t>
            </a:r>
            <a:r>
              <a:rPr lang="en-US" sz="1600" dirty="0" smtClean="0">
                <a:latin typeface="Andale Mono"/>
                <a:cs typeface="Andale Mono"/>
              </a:rPr>
              <a:t>('players/’ + </a:t>
            </a:r>
            <a:r>
              <a:rPr lang="en-US" sz="1600" dirty="0" err="1" smtClean="0">
                <a:latin typeface="Andale Mono"/>
                <a:cs typeface="Andale Mono"/>
              </a:rPr>
              <a:t>shipName</a:t>
            </a:r>
            <a:r>
              <a:rPr lang="en-US" sz="1600" dirty="0" smtClean="0">
                <a:latin typeface="Andale Mono"/>
                <a:cs typeface="Andale Mono"/>
              </a:rPr>
              <a:t>);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Game.sprites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shipName</a:t>
            </a:r>
            <a:r>
              <a:rPr lang="en-US" sz="1600" dirty="0" smtClean="0">
                <a:latin typeface="Andale Mono"/>
                <a:cs typeface="Andale Mono"/>
              </a:rPr>
              <a:t>] = enemy;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}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}</a:t>
            </a: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b="1" i="1" dirty="0" err="1" smtClean="0">
                <a:latin typeface="Andale Mono"/>
                <a:cs typeface="Andale Mono"/>
              </a:rPr>
              <a:t>asteroids.child</a:t>
            </a:r>
            <a:r>
              <a:rPr lang="en-US" sz="1600" b="1" i="1" dirty="0" smtClean="0">
                <a:latin typeface="Andale Mono"/>
                <a:cs typeface="Andale Mono"/>
              </a:rPr>
              <a:t>('players').on(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'</a:t>
            </a:r>
            <a:r>
              <a:rPr lang="en-US" sz="1600" b="1" i="1" dirty="0" err="1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child_added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'</a:t>
            </a:r>
            <a:r>
              <a:rPr lang="en-US" sz="1600" b="1" i="1" dirty="0" smtClean="0">
                <a:latin typeface="Andale Mono"/>
                <a:cs typeface="Andale Mono"/>
              </a:rPr>
              <a:t>, </a:t>
            </a:r>
            <a:r>
              <a:rPr lang="en-US" sz="1600" b="1" i="1" dirty="0" err="1" smtClean="0">
                <a:latin typeface="Andale Mono"/>
                <a:cs typeface="Andale Mono"/>
              </a:rPr>
              <a:t>handleShip</a:t>
            </a:r>
            <a:r>
              <a:rPr lang="en-US" sz="1600" b="1" i="1" dirty="0" smtClean="0">
                <a:latin typeface="Andale Mono"/>
                <a:cs typeface="Andale Mono"/>
              </a:rPr>
              <a:t>);</a:t>
            </a:r>
          </a:p>
          <a:p>
            <a:r>
              <a:rPr lang="en-US" sz="1600" b="1" i="1" dirty="0" err="1" smtClean="0">
                <a:latin typeface="Andale Mono"/>
                <a:cs typeface="Andale Mono"/>
              </a:rPr>
              <a:t>asteroids.child</a:t>
            </a:r>
            <a:r>
              <a:rPr lang="en-US" sz="1600" b="1" i="1" dirty="0" smtClean="0">
                <a:latin typeface="Andale Mono"/>
                <a:cs typeface="Andale Mono"/>
              </a:rPr>
              <a:t>('players').on(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'</a:t>
            </a:r>
            <a:r>
              <a:rPr lang="en-US" sz="1600" b="1" i="1" dirty="0" err="1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child_changed</a:t>
            </a:r>
            <a:r>
              <a:rPr lang="en-US" sz="1600" b="1" i="1" dirty="0" smtClean="0">
                <a:effectLst>
                  <a:glow rad="762000">
                    <a:srgbClr val="FFD91F">
                      <a:alpha val="65000"/>
                    </a:srgbClr>
                  </a:glow>
                </a:effectLst>
                <a:latin typeface="Andale Mono"/>
                <a:cs typeface="Andale Mono"/>
              </a:rPr>
              <a:t>'</a:t>
            </a:r>
            <a:r>
              <a:rPr lang="en-US" sz="1600" b="1" i="1" dirty="0" smtClean="0">
                <a:latin typeface="Andale Mono"/>
                <a:cs typeface="Andale Mono"/>
              </a:rPr>
              <a:t>, </a:t>
            </a:r>
            <a:r>
              <a:rPr lang="en-US" sz="1600" b="1" i="1" dirty="0" err="1" smtClean="0">
                <a:latin typeface="Andale Mono"/>
                <a:cs typeface="Andale Mono"/>
              </a:rPr>
              <a:t>handleShip</a:t>
            </a:r>
            <a:r>
              <a:rPr lang="en-US" sz="1600" b="1" i="1" dirty="0" smtClean="0">
                <a:latin typeface="Andale Mono"/>
                <a:cs typeface="Andale Mono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5421" y="5440928"/>
            <a:ext cx="1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(ditto for bullets)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8428" y="15179"/>
            <a:ext cx="570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dirty="0" smtClean="0"/>
              <a:t>Step </a:t>
            </a:r>
            <a:r>
              <a:rPr lang="en-US" sz="3600" dirty="0" smtClean="0"/>
              <a:t>3: </a:t>
            </a:r>
            <a:r>
              <a:rPr lang="en-US" sz="2800" dirty="0"/>
              <a:t>React on other players’ data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174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215" y="246303"/>
            <a:ext cx="106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Ship it!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779" y="1402574"/>
            <a:ext cx="83326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Entire new realm of possibilities:</a:t>
            </a:r>
          </a:p>
          <a:p>
            <a:endParaRPr lang="en-US" sz="4800" dirty="0" smtClean="0"/>
          </a:p>
          <a:p>
            <a:r>
              <a:rPr lang="en-US" sz="4800" dirty="0" smtClean="0"/>
              <a:t>        </a:t>
            </a:r>
            <a:r>
              <a:rPr lang="en-US" sz="3600" dirty="0" smtClean="0"/>
              <a:t>Team { Designer </a:t>
            </a:r>
            <a:r>
              <a:rPr lang="en-US" sz="3600" dirty="0" smtClean="0"/>
              <a:t>&amp; </a:t>
            </a:r>
            <a:r>
              <a:rPr lang="en-US" sz="3600" dirty="0" smtClean="0"/>
              <a:t>Front</a:t>
            </a:r>
            <a:r>
              <a:rPr lang="en-US" sz="3600" dirty="0" smtClean="0"/>
              <a:t>-End person} 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   +      Firebase</a:t>
            </a:r>
          </a:p>
        </p:txBody>
      </p:sp>
    </p:spTree>
    <p:extLst>
      <p:ext uri="{BB962C8B-B14F-4D97-AF65-F5344CB8AC3E}">
        <p14:creationId xmlns:p14="http://schemas.microsoft.com/office/powerpoint/2010/main" val="66332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311</Words>
  <Application>Microsoft Macintosh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Envolve,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Envolve Company</dc:creator>
  <cp:lastModifiedBy>Envolve Company</cp:lastModifiedBy>
  <cp:revision>62</cp:revision>
  <dcterms:created xsi:type="dcterms:W3CDTF">2012-04-11T04:50:55Z</dcterms:created>
  <dcterms:modified xsi:type="dcterms:W3CDTF">2012-04-13T00:14:12Z</dcterms:modified>
</cp:coreProperties>
</file>