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4" r:id="rId4"/>
  </p:sldMasterIdLst>
  <p:notesMasterIdLst>
    <p:notesMasterId r:id="rId20"/>
  </p:notesMasterIdLst>
  <p:handoutMasterIdLst>
    <p:handoutMasterId r:id="rId21"/>
  </p:handoutMasterIdLst>
  <p:sldIdLst>
    <p:sldId id="718" r:id="rId5"/>
    <p:sldId id="775" r:id="rId6"/>
    <p:sldId id="776" r:id="rId7"/>
    <p:sldId id="777" r:id="rId8"/>
    <p:sldId id="778" r:id="rId9"/>
    <p:sldId id="785" r:id="rId10"/>
    <p:sldId id="780" r:id="rId11"/>
    <p:sldId id="781" r:id="rId12"/>
    <p:sldId id="782" r:id="rId13"/>
    <p:sldId id="783" r:id="rId14"/>
    <p:sldId id="784" r:id="rId15"/>
    <p:sldId id="786" r:id="rId16"/>
    <p:sldId id="787" r:id="rId17"/>
    <p:sldId id="788" r:id="rId18"/>
    <p:sldId id="766" r:id="rId19"/>
  </p:sldIdLst>
  <p:sldSz cx="9144000" cy="6858000" type="screen4x3"/>
  <p:notesSz cx="7315200" cy="96012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3761">
          <p15:clr>
            <a:srgbClr val="A4A3A4"/>
          </p15:clr>
        </p15:guide>
        <p15:guide id="2" orient="horz" pos="1075">
          <p15:clr>
            <a:srgbClr val="A4A3A4"/>
          </p15:clr>
        </p15:guide>
        <p15:guide id="3" orient="horz" pos="1012">
          <p15:clr>
            <a:srgbClr val="A4A3A4"/>
          </p15:clr>
        </p15:guide>
        <p15:guide id="4" orient="horz" pos="949">
          <p15:clr>
            <a:srgbClr val="A4A3A4"/>
          </p15:clr>
        </p15:guide>
        <p15:guide id="5" orient="horz" pos="4189">
          <p15:clr>
            <a:srgbClr val="A4A3A4"/>
          </p15:clr>
        </p15:guide>
        <p15:guide id="6" pos="364">
          <p15:clr>
            <a:srgbClr val="A4A3A4"/>
          </p15:clr>
        </p15:guide>
        <p15:guide id="7" pos="2882">
          <p15:clr>
            <a:srgbClr val="A4A3A4"/>
          </p15:clr>
        </p15:guide>
        <p15:guide id="8" pos="5475">
          <p15:clr>
            <a:srgbClr val="A4A3A4"/>
          </p15:clr>
        </p15:guide>
        <p15:guide id="9" pos="2820">
          <p15:clr>
            <a:srgbClr val="A4A3A4"/>
          </p15:clr>
        </p15:guide>
        <p15:guide id="10" pos="2935">
          <p15:clr>
            <a:srgbClr val="A4A3A4"/>
          </p15:clr>
        </p15:guide>
        <p15:guide id="11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orient="horz" pos="5814">
          <p15:clr>
            <a:srgbClr val="A4A3A4"/>
          </p15:clr>
        </p15:guide>
        <p15:guide id="3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0000"/>
    <a:srgbClr val="0064AF"/>
    <a:srgbClr val="1F497D"/>
    <a:srgbClr val="CBD3E3"/>
    <a:srgbClr val="6E5C53"/>
    <a:srgbClr val="00694B"/>
    <a:srgbClr val="00B0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23" autoAdjust="0"/>
    <p:restoredTop sz="96433" autoAdjust="0"/>
  </p:normalViewPr>
  <p:slideViewPr>
    <p:cSldViewPr snapToGrid="0">
      <p:cViewPr varScale="1">
        <p:scale>
          <a:sx n="116" d="100"/>
          <a:sy n="116" d="100"/>
        </p:scale>
        <p:origin x="1614" y="108"/>
      </p:cViewPr>
      <p:guideLst>
        <p:guide orient="horz" pos="3761"/>
        <p:guide orient="horz" pos="1075"/>
        <p:guide orient="horz" pos="1012"/>
        <p:guide orient="horz" pos="949"/>
        <p:guide orient="horz" pos="4189"/>
        <p:guide pos="364"/>
        <p:guide pos="2882"/>
        <p:guide pos="5475"/>
        <p:guide pos="2820"/>
        <p:guide pos="2935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2676" y="-72"/>
      </p:cViewPr>
      <p:guideLst>
        <p:guide orient="horz" pos="3024"/>
        <p:guide orient="horz" pos="581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074" name="Picture 5" descr="\\.psf\Home\Desktop\GF WIP\_PRODUCTION DEPT\CA\WHL00311 Brand Activation\logos\ca_technologi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600" y="8974138"/>
            <a:ext cx="4413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5"/>
          <p:cNvSpPr>
            <a:spLocks noGrp="1"/>
          </p:cNvSpPr>
          <p:nvPr>
            <p:ph type="sldNum" sz="quarter" idx="3"/>
          </p:nvPr>
        </p:nvSpPr>
        <p:spPr bwMode="black">
          <a:xfrm>
            <a:off x="519113" y="9058275"/>
            <a:ext cx="382587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333333"/>
                </a:solidFill>
                <a:latin typeface="CA Sans" pitchFamily="2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F1DDB01D-A0A0-43C0-95E5-281FDF598D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2"/>
          </p:nvPr>
        </p:nvSpPr>
        <p:spPr bwMode="black">
          <a:xfrm>
            <a:off x="900113" y="9058275"/>
            <a:ext cx="5043487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333333"/>
                </a:solidFill>
                <a:latin typeface="CA Sans" pitchFamily="2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May 16, 2010     [Presentation Name via Insert tab &gt; Header &amp; Footer]      Copyright © 2010 CA</a:t>
            </a:r>
          </a:p>
        </p:txBody>
      </p:sp>
    </p:spTree>
    <p:extLst>
      <p:ext uri="{BB962C8B-B14F-4D97-AF65-F5344CB8AC3E}">
        <p14:creationId xmlns:p14="http://schemas.microsoft.com/office/powerpoint/2010/main" val="19227426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519113" y="4624388"/>
            <a:ext cx="6245225" cy="425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5"/>
          </p:nvPr>
        </p:nvSpPr>
        <p:spPr bwMode="black">
          <a:xfrm>
            <a:off x="519113" y="9058275"/>
            <a:ext cx="382587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333333"/>
                </a:solidFill>
                <a:latin typeface="CA Sans" pitchFamily="2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4C3FEE97-8A7D-40ED-82A8-02D1A6AD65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4"/>
          </p:nvPr>
        </p:nvSpPr>
        <p:spPr bwMode="black">
          <a:xfrm>
            <a:off x="900113" y="9058275"/>
            <a:ext cx="5043487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333333"/>
                </a:solidFill>
                <a:latin typeface="CA Sans" pitchFamily="2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May 16, 2010     [Presentation Name via Insert tab &gt; Header &amp; Footer]      Copyright © 2010 CA</a:t>
            </a:r>
          </a:p>
        </p:txBody>
      </p:sp>
      <p:pic>
        <p:nvPicPr>
          <p:cNvPr id="117765" name="Picture 11" descr="\\.psf\Home\Desktop\GF WIP\_PRODUCTION DEPT\CA\WHL00311 Brand Activation\logos\ca_technologi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600" y="8974138"/>
            <a:ext cx="4413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Slide Image Placeholder 1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764130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228600" indent="-228600" algn="l" rtl="0" eaLnBrk="0" fontAlgn="base" hangingPunct="0">
      <a:spcBef>
        <a:spcPct val="30000"/>
      </a:spcBef>
      <a:spcAft>
        <a:spcPct val="0"/>
      </a:spcAft>
      <a:buFont typeface="CA Sans" pitchFamily="2" charset="0"/>
      <a:buChar char="—"/>
      <a:defRPr sz="1200" kern="1200">
        <a:solidFill>
          <a:schemeClr val="tx1"/>
        </a:solidFill>
        <a:latin typeface="CA Sans" pitchFamily="2" charset="0"/>
        <a:ea typeface="+mn-ea"/>
        <a:cs typeface="+mn-cs"/>
      </a:defRPr>
    </a:lvl1pPr>
    <a:lvl2pPr marL="457200" indent="-228600" algn="l" rtl="0" eaLnBrk="0" fontAlgn="base" hangingPunct="0">
      <a:spcBef>
        <a:spcPct val="30000"/>
      </a:spcBef>
      <a:spcAft>
        <a:spcPct val="0"/>
      </a:spcAft>
      <a:buFont typeface="CA Sans" pitchFamily="2" charset="0"/>
      <a:buChar char="−"/>
      <a:defRPr sz="1200" kern="1200">
        <a:solidFill>
          <a:schemeClr val="tx1"/>
        </a:solidFill>
        <a:latin typeface="CA Sans" pitchFamily="2" charset="0"/>
        <a:ea typeface="+mn-ea"/>
        <a:cs typeface="+mn-cs"/>
      </a:defRPr>
    </a:lvl2pPr>
    <a:lvl3pPr marL="685800" indent="-228600" algn="l" rtl="0" eaLnBrk="0" fontAlgn="base" hangingPunct="0">
      <a:spcBef>
        <a:spcPct val="30000"/>
      </a:spcBef>
      <a:spcAft>
        <a:spcPct val="0"/>
      </a:spcAft>
      <a:buFont typeface="CA Sans" pitchFamily="2" charset="0"/>
      <a:buChar char="•"/>
      <a:defRPr sz="1200" kern="1200">
        <a:solidFill>
          <a:schemeClr val="tx1"/>
        </a:solidFill>
        <a:latin typeface="CA Sans" pitchFamily="2" charset="0"/>
        <a:ea typeface="+mn-ea"/>
        <a:cs typeface="+mn-cs"/>
      </a:defRPr>
    </a:lvl3pPr>
    <a:lvl4pPr marL="914400" indent="-228600" algn="l" rtl="0" eaLnBrk="0" fontAlgn="base" hangingPunct="0">
      <a:spcBef>
        <a:spcPct val="30000"/>
      </a:spcBef>
      <a:spcAft>
        <a:spcPct val="0"/>
      </a:spcAft>
      <a:buFont typeface="CA Sans" pitchFamily="2" charset="0"/>
      <a:buChar char="–"/>
      <a:defRPr sz="1200" kern="1200">
        <a:solidFill>
          <a:schemeClr val="tx1"/>
        </a:solidFill>
        <a:latin typeface="CA Sans" pitchFamily="2" charset="0"/>
        <a:ea typeface="+mn-ea"/>
        <a:cs typeface="+mn-cs"/>
      </a:defRPr>
    </a:lvl4pPr>
    <a:lvl5pPr marL="1143000" indent="-228600" algn="l" rtl="0" eaLnBrk="0" fontAlgn="base" hangingPunct="0">
      <a:spcBef>
        <a:spcPct val="30000"/>
      </a:spcBef>
      <a:spcAft>
        <a:spcPct val="0"/>
      </a:spcAft>
      <a:buFont typeface="CA Sans" pitchFamily="2" charset="0"/>
      <a:buChar char="•"/>
      <a:defRPr sz="1200" kern="1200">
        <a:solidFill>
          <a:schemeClr val="tx1"/>
        </a:solidFill>
        <a:latin typeface="CA Sans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None/>
            </a:pPr>
            <a:endParaRPr lang="en-US" dirty="0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647EED1-BBCB-4ADE-A1A2-C04B86020471}" type="slidenum">
              <a:rPr lang="en-US" smtClean="0"/>
              <a:pPr/>
              <a:t>1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6957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3FEE97-8A7D-40ED-82A8-02D1A6AD650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16, 2010     [Presentation Name via Insert tab &gt; Header &amp; Footer]      Copyright © 2010 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818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3AD3BE96-9120-4427-9327-D31EB75F1547}" type="slidenum">
              <a:rPr lang="en-US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093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3" descr="Fiber optics 04.10-361.jpg"/>
          <p:cNvPicPr>
            <a:picLocks noChangeAspect="1"/>
          </p:cNvPicPr>
          <p:nvPr userDrawn="1"/>
        </p:nvPicPr>
        <p:blipFill>
          <a:blip r:embed="rId2"/>
          <a:srcRect l="13535" t="6709"/>
          <a:stretch>
            <a:fillRect/>
          </a:stretch>
        </p:blipFill>
        <p:spPr bwMode="auto">
          <a:xfrm>
            <a:off x="0" y="0"/>
            <a:ext cx="9263063" cy="694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75"/>
          <p:cNvGrpSpPr>
            <a:grpSpLocks/>
          </p:cNvGrpSpPr>
          <p:nvPr userDrawn="1"/>
        </p:nvGrpSpPr>
        <p:grpSpPr bwMode="auto">
          <a:xfrm>
            <a:off x="344488" y="225425"/>
            <a:ext cx="8448675" cy="6389688"/>
            <a:chOff x="344455" y="225878"/>
            <a:chExt cx="8449374" cy="6389597"/>
          </a:xfrm>
        </p:grpSpPr>
        <p:grpSp>
          <p:nvGrpSpPr>
            <p:cNvPr id="7" name="Group 15"/>
            <p:cNvGrpSpPr>
              <a:grpSpLocks/>
            </p:cNvGrpSpPr>
            <p:nvPr userDrawn="1"/>
          </p:nvGrpSpPr>
          <p:grpSpPr bwMode="auto">
            <a:xfrm>
              <a:off x="344455" y="225877"/>
              <a:ext cx="228619" cy="228597"/>
              <a:chOff x="417083" y="635907"/>
              <a:chExt cx="228619" cy="228597"/>
            </a:xfrm>
          </p:grpSpPr>
          <p:cxnSp>
            <p:nvCxnSpPr>
              <p:cNvPr id="65" name="Straight Connector 13"/>
              <p:cNvCxnSpPr/>
              <p:nvPr userDrawn="1"/>
            </p:nvCxnSpPr>
            <p:spPr bwMode="ltGray">
              <a:xfrm>
                <a:off x="417083" y="750206"/>
                <a:ext cx="228619" cy="0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14"/>
              <p:cNvCxnSpPr/>
              <p:nvPr userDrawn="1"/>
            </p:nvCxnSpPr>
            <p:spPr bwMode="ltGray">
              <a:xfrm rot="5400000">
                <a:off x="417094" y="750206"/>
                <a:ext cx="228597" cy="0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16"/>
            <p:cNvGrpSpPr>
              <a:grpSpLocks/>
            </p:cNvGrpSpPr>
            <p:nvPr userDrawn="1"/>
          </p:nvGrpSpPr>
          <p:grpSpPr bwMode="auto">
            <a:xfrm>
              <a:off x="2398850" y="225877"/>
              <a:ext cx="230206" cy="228597"/>
              <a:chOff x="416422" y="635907"/>
              <a:chExt cx="230206" cy="228597"/>
            </a:xfrm>
          </p:grpSpPr>
          <p:cxnSp>
            <p:nvCxnSpPr>
              <p:cNvPr id="63" name="Straight Connector 17"/>
              <p:cNvCxnSpPr/>
              <p:nvPr userDrawn="1"/>
            </p:nvCxnSpPr>
            <p:spPr bwMode="ltGray">
              <a:xfrm>
                <a:off x="416422" y="750206"/>
                <a:ext cx="230206" cy="0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18"/>
              <p:cNvCxnSpPr/>
              <p:nvPr userDrawn="1"/>
            </p:nvCxnSpPr>
            <p:spPr bwMode="ltGray">
              <a:xfrm rot="5400000">
                <a:off x="417227" y="749412"/>
                <a:ext cx="228597" cy="1587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19"/>
            <p:cNvGrpSpPr>
              <a:grpSpLocks/>
            </p:cNvGrpSpPr>
            <p:nvPr userDrawn="1"/>
          </p:nvGrpSpPr>
          <p:grpSpPr bwMode="auto">
            <a:xfrm>
              <a:off x="4454832" y="225877"/>
              <a:ext cx="228619" cy="228597"/>
              <a:chOff x="417348" y="635907"/>
              <a:chExt cx="228619" cy="228597"/>
            </a:xfrm>
          </p:grpSpPr>
          <p:cxnSp>
            <p:nvCxnSpPr>
              <p:cNvPr id="61" name="Straight Connector 60"/>
              <p:cNvCxnSpPr/>
              <p:nvPr userDrawn="1"/>
            </p:nvCxnSpPr>
            <p:spPr bwMode="ltGray">
              <a:xfrm>
                <a:off x="417348" y="750206"/>
                <a:ext cx="228619" cy="0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21"/>
              <p:cNvCxnSpPr/>
              <p:nvPr userDrawn="1"/>
            </p:nvCxnSpPr>
            <p:spPr bwMode="ltGray">
              <a:xfrm rot="5400000">
                <a:off x="417359" y="750206"/>
                <a:ext cx="228597" cy="0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22"/>
            <p:cNvGrpSpPr>
              <a:grpSpLocks/>
            </p:cNvGrpSpPr>
            <p:nvPr userDrawn="1"/>
          </p:nvGrpSpPr>
          <p:grpSpPr bwMode="auto">
            <a:xfrm>
              <a:off x="6509227" y="225877"/>
              <a:ext cx="230207" cy="228597"/>
              <a:chOff x="416687" y="635907"/>
              <a:chExt cx="230207" cy="228597"/>
            </a:xfrm>
          </p:grpSpPr>
          <p:cxnSp>
            <p:nvCxnSpPr>
              <p:cNvPr id="59" name="Straight Connector 23"/>
              <p:cNvCxnSpPr/>
              <p:nvPr userDrawn="1"/>
            </p:nvCxnSpPr>
            <p:spPr bwMode="ltGray">
              <a:xfrm>
                <a:off x="416687" y="750206"/>
                <a:ext cx="230207" cy="0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24"/>
              <p:cNvCxnSpPr/>
              <p:nvPr userDrawn="1"/>
            </p:nvCxnSpPr>
            <p:spPr bwMode="ltGray">
              <a:xfrm rot="5400000">
                <a:off x="417492" y="749412"/>
                <a:ext cx="228597" cy="1588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25"/>
            <p:cNvGrpSpPr>
              <a:grpSpLocks/>
            </p:cNvGrpSpPr>
            <p:nvPr userDrawn="1"/>
          </p:nvGrpSpPr>
          <p:grpSpPr bwMode="auto">
            <a:xfrm>
              <a:off x="8565210" y="225877"/>
              <a:ext cx="228619" cy="228597"/>
              <a:chOff x="417613" y="635907"/>
              <a:chExt cx="228619" cy="228597"/>
            </a:xfrm>
          </p:grpSpPr>
          <p:cxnSp>
            <p:nvCxnSpPr>
              <p:cNvPr id="57" name="Straight Connector 56"/>
              <p:cNvCxnSpPr/>
              <p:nvPr userDrawn="1"/>
            </p:nvCxnSpPr>
            <p:spPr bwMode="ltGray">
              <a:xfrm>
                <a:off x="417613" y="750206"/>
                <a:ext cx="228619" cy="0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 bwMode="ltGray">
              <a:xfrm rot="5400000">
                <a:off x="417624" y="750206"/>
                <a:ext cx="228597" cy="0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30"/>
            <p:cNvGrpSpPr>
              <a:grpSpLocks/>
            </p:cNvGrpSpPr>
            <p:nvPr userDrawn="1"/>
          </p:nvGrpSpPr>
          <p:grpSpPr bwMode="auto">
            <a:xfrm>
              <a:off x="344455" y="2280073"/>
              <a:ext cx="228619" cy="228597"/>
              <a:chOff x="417083" y="636620"/>
              <a:chExt cx="228619" cy="228597"/>
            </a:xfrm>
          </p:grpSpPr>
          <p:cxnSp>
            <p:nvCxnSpPr>
              <p:cNvPr id="55" name="Straight Connector 54"/>
              <p:cNvCxnSpPr/>
              <p:nvPr userDrawn="1"/>
            </p:nvCxnSpPr>
            <p:spPr bwMode="ltGray">
              <a:xfrm>
                <a:off x="417083" y="750919"/>
                <a:ext cx="228619" cy="0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 bwMode="ltGray">
              <a:xfrm rot="5400000">
                <a:off x="417094" y="750919"/>
                <a:ext cx="228597" cy="0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31"/>
            <p:cNvGrpSpPr>
              <a:grpSpLocks/>
            </p:cNvGrpSpPr>
            <p:nvPr userDrawn="1"/>
          </p:nvGrpSpPr>
          <p:grpSpPr bwMode="auto">
            <a:xfrm>
              <a:off x="2398850" y="2280073"/>
              <a:ext cx="230206" cy="228597"/>
              <a:chOff x="416422" y="636620"/>
              <a:chExt cx="230206" cy="228597"/>
            </a:xfrm>
          </p:grpSpPr>
          <p:cxnSp>
            <p:nvCxnSpPr>
              <p:cNvPr id="53" name="Straight Connector 52"/>
              <p:cNvCxnSpPr/>
              <p:nvPr userDrawn="1"/>
            </p:nvCxnSpPr>
            <p:spPr bwMode="ltGray">
              <a:xfrm>
                <a:off x="416422" y="750919"/>
                <a:ext cx="230206" cy="0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 bwMode="ltGray">
              <a:xfrm rot="5400000">
                <a:off x="417227" y="750125"/>
                <a:ext cx="228597" cy="1587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32"/>
            <p:cNvGrpSpPr>
              <a:grpSpLocks/>
            </p:cNvGrpSpPr>
            <p:nvPr userDrawn="1"/>
          </p:nvGrpSpPr>
          <p:grpSpPr bwMode="auto">
            <a:xfrm>
              <a:off x="4454832" y="2280073"/>
              <a:ext cx="228619" cy="228597"/>
              <a:chOff x="417348" y="636620"/>
              <a:chExt cx="228619" cy="228597"/>
            </a:xfrm>
          </p:grpSpPr>
          <p:cxnSp>
            <p:nvCxnSpPr>
              <p:cNvPr id="51" name="Straight Connector 39"/>
              <p:cNvCxnSpPr/>
              <p:nvPr userDrawn="1"/>
            </p:nvCxnSpPr>
            <p:spPr bwMode="ltGray">
              <a:xfrm>
                <a:off x="417348" y="750919"/>
                <a:ext cx="228619" cy="0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40"/>
              <p:cNvCxnSpPr/>
              <p:nvPr userDrawn="1"/>
            </p:nvCxnSpPr>
            <p:spPr bwMode="ltGray">
              <a:xfrm rot="5400000">
                <a:off x="417359" y="750919"/>
                <a:ext cx="228597" cy="0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33"/>
            <p:cNvGrpSpPr>
              <a:grpSpLocks/>
            </p:cNvGrpSpPr>
            <p:nvPr userDrawn="1"/>
          </p:nvGrpSpPr>
          <p:grpSpPr bwMode="auto">
            <a:xfrm>
              <a:off x="6509227" y="2280073"/>
              <a:ext cx="230207" cy="228597"/>
              <a:chOff x="416687" y="636620"/>
              <a:chExt cx="230207" cy="228597"/>
            </a:xfrm>
          </p:grpSpPr>
          <p:cxnSp>
            <p:nvCxnSpPr>
              <p:cNvPr id="49" name="Straight Connector 37"/>
              <p:cNvCxnSpPr/>
              <p:nvPr userDrawn="1"/>
            </p:nvCxnSpPr>
            <p:spPr bwMode="ltGray">
              <a:xfrm>
                <a:off x="416687" y="750919"/>
                <a:ext cx="230207" cy="0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38"/>
              <p:cNvCxnSpPr/>
              <p:nvPr userDrawn="1"/>
            </p:nvCxnSpPr>
            <p:spPr bwMode="ltGray">
              <a:xfrm rot="5400000">
                <a:off x="417492" y="750125"/>
                <a:ext cx="228597" cy="1588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34"/>
            <p:cNvGrpSpPr>
              <a:grpSpLocks/>
            </p:cNvGrpSpPr>
            <p:nvPr userDrawn="1"/>
          </p:nvGrpSpPr>
          <p:grpSpPr bwMode="auto">
            <a:xfrm>
              <a:off x="8565210" y="2280073"/>
              <a:ext cx="228619" cy="228597"/>
              <a:chOff x="417613" y="636620"/>
              <a:chExt cx="228619" cy="228597"/>
            </a:xfrm>
          </p:grpSpPr>
          <p:cxnSp>
            <p:nvCxnSpPr>
              <p:cNvPr id="47" name="Straight Connector 46"/>
              <p:cNvCxnSpPr/>
              <p:nvPr userDrawn="1"/>
            </p:nvCxnSpPr>
            <p:spPr bwMode="ltGray">
              <a:xfrm>
                <a:off x="417613" y="750919"/>
                <a:ext cx="228619" cy="0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36"/>
              <p:cNvCxnSpPr/>
              <p:nvPr userDrawn="1"/>
            </p:nvCxnSpPr>
            <p:spPr bwMode="ltGray">
              <a:xfrm rot="5400000">
                <a:off x="417624" y="750919"/>
                <a:ext cx="228597" cy="0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46"/>
            <p:cNvGrpSpPr>
              <a:grpSpLocks/>
            </p:cNvGrpSpPr>
            <p:nvPr userDrawn="1"/>
          </p:nvGrpSpPr>
          <p:grpSpPr bwMode="auto">
            <a:xfrm>
              <a:off x="344455" y="4332682"/>
              <a:ext cx="228619" cy="228597"/>
              <a:chOff x="417083" y="635746"/>
              <a:chExt cx="228619" cy="228597"/>
            </a:xfrm>
          </p:grpSpPr>
          <p:cxnSp>
            <p:nvCxnSpPr>
              <p:cNvPr id="45" name="Straight Connector 44"/>
              <p:cNvCxnSpPr/>
              <p:nvPr userDrawn="1"/>
            </p:nvCxnSpPr>
            <p:spPr bwMode="ltGray">
              <a:xfrm>
                <a:off x="417083" y="750045"/>
                <a:ext cx="228619" cy="0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 bwMode="ltGray">
              <a:xfrm rot="5400000">
                <a:off x="417094" y="750045"/>
                <a:ext cx="228597" cy="0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47"/>
            <p:cNvGrpSpPr>
              <a:grpSpLocks/>
            </p:cNvGrpSpPr>
            <p:nvPr userDrawn="1"/>
          </p:nvGrpSpPr>
          <p:grpSpPr bwMode="auto">
            <a:xfrm>
              <a:off x="2398850" y="4332682"/>
              <a:ext cx="230206" cy="228597"/>
              <a:chOff x="416422" y="635746"/>
              <a:chExt cx="230206" cy="228597"/>
            </a:xfrm>
          </p:grpSpPr>
          <p:cxnSp>
            <p:nvCxnSpPr>
              <p:cNvPr id="43" name="Straight Connector 42"/>
              <p:cNvCxnSpPr/>
              <p:nvPr userDrawn="1"/>
            </p:nvCxnSpPr>
            <p:spPr bwMode="ltGray">
              <a:xfrm>
                <a:off x="416422" y="750045"/>
                <a:ext cx="230206" cy="0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 userDrawn="1"/>
            </p:nvCxnSpPr>
            <p:spPr bwMode="ltGray">
              <a:xfrm rot="5400000">
                <a:off x="417227" y="749251"/>
                <a:ext cx="228597" cy="1587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48"/>
            <p:cNvGrpSpPr>
              <a:grpSpLocks/>
            </p:cNvGrpSpPr>
            <p:nvPr userDrawn="1"/>
          </p:nvGrpSpPr>
          <p:grpSpPr bwMode="auto">
            <a:xfrm>
              <a:off x="4454832" y="4332682"/>
              <a:ext cx="228619" cy="228597"/>
              <a:chOff x="417348" y="635746"/>
              <a:chExt cx="228619" cy="228597"/>
            </a:xfrm>
          </p:grpSpPr>
          <p:cxnSp>
            <p:nvCxnSpPr>
              <p:cNvPr id="41" name="Straight Connector 40"/>
              <p:cNvCxnSpPr/>
              <p:nvPr userDrawn="1"/>
            </p:nvCxnSpPr>
            <p:spPr bwMode="ltGray">
              <a:xfrm>
                <a:off x="417348" y="750045"/>
                <a:ext cx="228619" cy="0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 userDrawn="1"/>
            </p:nvCxnSpPr>
            <p:spPr bwMode="ltGray">
              <a:xfrm rot="5400000">
                <a:off x="417359" y="750045"/>
                <a:ext cx="228597" cy="0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49"/>
            <p:cNvGrpSpPr>
              <a:grpSpLocks/>
            </p:cNvGrpSpPr>
            <p:nvPr userDrawn="1"/>
          </p:nvGrpSpPr>
          <p:grpSpPr bwMode="auto">
            <a:xfrm>
              <a:off x="6509227" y="4332682"/>
              <a:ext cx="230207" cy="228597"/>
              <a:chOff x="416687" y="635746"/>
              <a:chExt cx="230207" cy="228597"/>
            </a:xfrm>
          </p:grpSpPr>
          <p:cxnSp>
            <p:nvCxnSpPr>
              <p:cNvPr id="39" name="Straight Connector 38"/>
              <p:cNvCxnSpPr/>
              <p:nvPr userDrawn="1"/>
            </p:nvCxnSpPr>
            <p:spPr bwMode="ltGray">
              <a:xfrm>
                <a:off x="416687" y="750045"/>
                <a:ext cx="230207" cy="0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 bwMode="ltGray">
              <a:xfrm rot="5400000">
                <a:off x="417492" y="749251"/>
                <a:ext cx="228597" cy="1588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50"/>
            <p:cNvGrpSpPr>
              <a:grpSpLocks/>
            </p:cNvGrpSpPr>
            <p:nvPr userDrawn="1"/>
          </p:nvGrpSpPr>
          <p:grpSpPr bwMode="auto">
            <a:xfrm>
              <a:off x="8565210" y="4332682"/>
              <a:ext cx="228619" cy="228597"/>
              <a:chOff x="417613" y="635746"/>
              <a:chExt cx="228619" cy="228597"/>
            </a:xfrm>
          </p:grpSpPr>
          <p:cxnSp>
            <p:nvCxnSpPr>
              <p:cNvPr id="37" name="Straight Connector 36"/>
              <p:cNvCxnSpPr/>
              <p:nvPr userDrawn="1"/>
            </p:nvCxnSpPr>
            <p:spPr bwMode="ltGray">
              <a:xfrm>
                <a:off x="417613" y="750045"/>
                <a:ext cx="228619" cy="0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 userDrawn="1"/>
            </p:nvCxnSpPr>
            <p:spPr bwMode="ltGray">
              <a:xfrm rot="5400000">
                <a:off x="417624" y="750045"/>
                <a:ext cx="228597" cy="0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62"/>
            <p:cNvGrpSpPr>
              <a:grpSpLocks/>
            </p:cNvGrpSpPr>
            <p:nvPr userDrawn="1"/>
          </p:nvGrpSpPr>
          <p:grpSpPr bwMode="auto">
            <a:xfrm>
              <a:off x="344455" y="6386877"/>
              <a:ext cx="228619" cy="228597"/>
              <a:chOff x="417083" y="636459"/>
              <a:chExt cx="228619" cy="228597"/>
            </a:xfrm>
          </p:grpSpPr>
          <p:cxnSp>
            <p:nvCxnSpPr>
              <p:cNvPr id="35" name="Straight Connector 34"/>
              <p:cNvCxnSpPr/>
              <p:nvPr userDrawn="1"/>
            </p:nvCxnSpPr>
            <p:spPr bwMode="ltGray">
              <a:xfrm>
                <a:off x="417083" y="750758"/>
                <a:ext cx="228619" cy="0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 userDrawn="1"/>
            </p:nvCxnSpPr>
            <p:spPr bwMode="ltGray">
              <a:xfrm rot="5400000">
                <a:off x="417094" y="750758"/>
                <a:ext cx="228597" cy="0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63"/>
            <p:cNvGrpSpPr>
              <a:grpSpLocks/>
            </p:cNvGrpSpPr>
            <p:nvPr userDrawn="1"/>
          </p:nvGrpSpPr>
          <p:grpSpPr bwMode="auto">
            <a:xfrm>
              <a:off x="2398850" y="6386877"/>
              <a:ext cx="230206" cy="228597"/>
              <a:chOff x="416422" y="636459"/>
              <a:chExt cx="230206" cy="228597"/>
            </a:xfrm>
          </p:grpSpPr>
          <p:cxnSp>
            <p:nvCxnSpPr>
              <p:cNvPr id="33" name="Straight Connector 32"/>
              <p:cNvCxnSpPr/>
              <p:nvPr userDrawn="1"/>
            </p:nvCxnSpPr>
            <p:spPr bwMode="ltGray">
              <a:xfrm>
                <a:off x="416422" y="750758"/>
                <a:ext cx="230206" cy="0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 userDrawn="1"/>
            </p:nvCxnSpPr>
            <p:spPr bwMode="ltGray">
              <a:xfrm rot="5400000">
                <a:off x="417227" y="749964"/>
                <a:ext cx="228597" cy="1587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64"/>
            <p:cNvGrpSpPr>
              <a:grpSpLocks/>
            </p:cNvGrpSpPr>
            <p:nvPr userDrawn="1"/>
          </p:nvGrpSpPr>
          <p:grpSpPr bwMode="auto">
            <a:xfrm>
              <a:off x="4454832" y="6386877"/>
              <a:ext cx="228619" cy="228597"/>
              <a:chOff x="417348" y="636459"/>
              <a:chExt cx="228619" cy="228597"/>
            </a:xfrm>
          </p:grpSpPr>
          <p:cxnSp>
            <p:nvCxnSpPr>
              <p:cNvPr id="31" name="Straight Connector 30"/>
              <p:cNvCxnSpPr/>
              <p:nvPr userDrawn="1"/>
            </p:nvCxnSpPr>
            <p:spPr bwMode="ltGray">
              <a:xfrm>
                <a:off x="417348" y="750758"/>
                <a:ext cx="228619" cy="0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 userDrawn="1"/>
            </p:nvCxnSpPr>
            <p:spPr bwMode="ltGray">
              <a:xfrm rot="5400000">
                <a:off x="417359" y="750758"/>
                <a:ext cx="228597" cy="0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65"/>
            <p:cNvGrpSpPr>
              <a:grpSpLocks/>
            </p:cNvGrpSpPr>
            <p:nvPr userDrawn="1"/>
          </p:nvGrpSpPr>
          <p:grpSpPr bwMode="auto">
            <a:xfrm>
              <a:off x="6509227" y="6386877"/>
              <a:ext cx="230207" cy="228597"/>
              <a:chOff x="416687" y="636459"/>
              <a:chExt cx="230207" cy="228597"/>
            </a:xfrm>
          </p:grpSpPr>
          <p:cxnSp>
            <p:nvCxnSpPr>
              <p:cNvPr id="29" name="Straight Connector 28"/>
              <p:cNvCxnSpPr/>
              <p:nvPr userDrawn="1"/>
            </p:nvCxnSpPr>
            <p:spPr bwMode="ltGray">
              <a:xfrm>
                <a:off x="416687" y="750758"/>
                <a:ext cx="230207" cy="0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 userDrawn="1"/>
            </p:nvCxnSpPr>
            <p:spPr bwMode="ltGray">
              <a:xfrm rot="5400000">
                <a:off x="417492" y="749964"/>
                <a:ext cx="228597" cy="1588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66"/>
            <p:cNvGrpSpPr>
              <a:grpSpLocks/>
            </p:cNvGrpSpPr>
            <p:nvPr userDrawn="1"/>
          </p:nvGrpSpPr>
          <p:grpSpPr bwMode="auto">
            <a:xfrm>
              <a:off x="8565210" y="6386877"/>
              <a:ext cx="228619" cy="228597"/>
              <a:chOff x="417613" y="636459"/>
              <a:chExt cx="228619" cy="228597"/>
            </a:xfrm>
          </p:grpSpPr>
          <p:cxnSp>
            <p:nvCxnSpPr>
              <p:cNvPr id="27" name="Straight Connector 26"/>
              <p:cNvCxnSpPr/>
              <p:nvPr userDrawn="1"/>
            </p:nvCxnSpPr>
            <p:spPr bwMode="ltGray">
              <a:xfrm>
                <a:off x="417613" y="750758"/>
                <a:ext cx="228619" cy="0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 userDrawn="1"/>
            </p:nvCxnSpPr>
            <p:spPr bwMode="ltGray">
              <a:xfrm rot="5400000">
                <a:off x="417624" y="750758"/>
                <a:ext cx="228597" cy="0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67" name="Picture 77" descr="Blue-gridation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white">
          <a:xfrm>
            <a:off x="574675" y="471488"/>
            <a:ext cx="5930900" cy="386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8" name="Group 74"/>
          <p:cNvGrpSpPr>
            <a:grpSpLocks/>
          </p:cNvGrpSpPr>
          <p:nvPr userDrawn="1"/>
        </p:nvGrpSpPr>
        <p:grpSpPr bwMode="auto">
          <a:xfrm>
            <a:off x="6754813" y="4564063"/>
            <a:ext cx="1806575" cy="1828800"/>
            <a:chOff x="6754761" y="4564626"/>
            <a:chExt cx="1806678" cy="1828800"/>
          </a:xfrm>
        </p:grpSpPr>
        <p:sp>
          <p:nvSpPr>
            <p:cNvPr id="69" name="Rectangle 68"/>
            <p:cNvSpPr/>
            <p:nvPr userDrawn="1"/>
          </p:nvSpPr>
          <p:spPr>
            <a:xfrm>
              <a:off x="6754761" y="4564626"/>
              <a:ext cx="1806678" cy="1828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000000"/>
                </a:solidFill>
                <a:latin typeface="FS Joey"/>
              </a:endParaRPr>
            </a:p>
          </p:txBody>
        </p:sp>
        <p:pic>
          <p:nvPicPr>
            <p:cNvPr id="70" name="Picture 80" descr="Logo for title-300.bmp"/>
            <p:cNvPicPr>
              <a:picLocks noChangeAspect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456956" y="5434290"/>
              <a:ext cx="1041159" cy="861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8" name="Subtitle 2"/>
          <p:cNvSpPr>
            <a:spLocks noGrp="1"/>
          </p:cNvSpPr>
          <p:nvPr>
            <p:ph type="subTitle" idx="1"/>
          </p:nvPr>
        </p:nvSpPr>
        <p:spPr bwMode="black">
          <a:xfrm>
            <a:off x="904875" y="3217228"/>
            <a:ext cx="5290113" cy="366033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1" i="0">
                <a:solidFill>
                  <a:schemeClr val="bg1"/>
                </a:solidFill>
                <a:latin typeface="+mj-lt"/>
                <a:cs typeface="FS Joey" pitchFamily="50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0" name="Content Placeholder 82"/>
          <p:cNvSpPr>
            <a:spLocks noGrp="1"/>
          </p:cNvSpPr>
          <p:nvPr>
            <p:ph sz="quarter" idx="10"/>
          </p:nvPr>
        </p:nvSpPr>
        <p:spPr bwMode="black">
          <a:xfrm>
            <a:off x="904875" y="3590658"/>
            <a:ext cx="5292725" cy="317092"/>
          </a:xfrm>
        </p:spPr>
        <p:txBody>
          <a:bodyPr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FS Joey"/>
              <a:buNone/>
              <a:defRPr lang="en-US" sz="2000" b="0" i="0" kern="1200" smtClean="0">
                <a:solidFill>
                  <a:schemeClr val="bg1"/>
                </a:solidFill>
                <a:latin typeface="+mn-lt"/>
                <a:ea typeface="+mn-ea"/>
                <a:cs typeface="FS Joey" pitchFamily="50" charset="0"/>
              </a:defRPr>
            </a:lvl1pPr>
            <a:lvl2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buFont typeface="FS Joey"/>
              <a:buNone/>
              <a:defRPr lang="en-US" sz="2000" b="0" i="0" kern="1200" smtClean="0">
                <a:solidFill>
                  <a:srgbClr val="FFFFFF"/>
                </a:solidFill>
                <a:latin typeface="+mn-lt"/>
                <a:ea typeface="+mn-ea"/>
                <a:cs typeface="FS Joey" pitchFamily="34" charset="0"/>
              </a:defRPr>
            </a:lvl2pPr>
            <a:lvl3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buFont typeface="FS Joey"/>
              <a:buNone/>
              <a:defRPr lang="en-US" sz="2000" b="0" i="0" kern="1200" smtClean="0">
                <a:solidFill>
                  <a:srgbClr val="FFFFFF"/>
                </a:solidFill>
                <a:latin typeface="+mn-lt"/>
                <a:ea typeface="+mn-ea"/>
                <a:cs typeface="FS Joey" pitchFamily="34" charset="0"/>
              </a:defRPr>
            </a:lvl3pPr>
            <a:lvl4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buFont typeface="FS Joey"/>
              <a:buNone/>
              <a:defRPr lang="en-US" sz="2000" b="0" i="0" kern="1200" smtClean="0">
                <a:solidFill>
                  <a:srgbClr val="FFFFFF"/>
                </a:solidFill>
                <a:latin typeface="+mn-lt"/>
                <a:ea typeface="+mn-ea"/>
                <a:cs typeface="FS Joey" pitchFamily="34" charset="0"/>
              </a:defRPr>
            </a:lvl4pPr>
            <a:lvl5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buFont typeface="FS Joey"/>
              <a:buNone/>
              <a:defRPr lang="en-US" sz="2000" b="0" i="0" kern="1200" dirty="0" smtClean="0">
                <a:solidFill>
                  <a:srgbClr val="FFFFFF"/>
                </a:solidFill>
                <a:latin typeface="+mn-lt"/>
                <a:ea typeface="+mn-ea"/>
                <a:cs typeface="FS Joey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5" name="Title 1"/>
          <p:cNvSpPr>
            <a:spLocks noGrp="1"/>
          </p:cNvSpPr>
          <p:nvPr>
            <p:ph type="ctrTitle"/>
          </p:nvPr>
        </p:nvSpPr>
        <p:spPr bwMode="black">
          <a:xfrm>
            <a:off x="911585" y="649948"/>
            <a:ext cx="5253242" cy="2338220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44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/>
          <a:lstStyle/>
          <a:p>
            <a:fld id="{C395F70C-925E-425B-B2CF-97520EF08B35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CBCE-3F44-4F2A-878D-0106947EC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431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3" descr="Fiber optics 04.10-361.jpg"/>
          <p:cNvPicPr>
            <a:picLocks noChangeAspect="1"/>
          </p:cNvPicPr>
          <p:nvPr userDrawn="1"/>
        </p:nvPicPr>
        <p:blipFill>
          <a:blip r:embed="rId2"/>
          <a:srcRect l="13535" t="6709"/>
          <a:stretch>
            <a:fillRect/>
          </a:stretch>
        </p:blipFill>
        <p:spPr bwMode="auto">
          <a:xfrm>
            <a:off x="0" y="0"/>
            <a:ext cx="9263063" cy="694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75"/>
          <p:cNvGrpSpPr>
            <a:grpSpLocks/>
          </p:cNvGrpSpPr>
          <p:nvPr userDrawn="1"/>
        </p:nvGrpSpPr>
        <p:grpSpPr bwMode="auto">
          <a:xfrm>
            <a:off x="344488" y="225425"/>
            <a:ext cx="8448675" cy="6389688"/>
            <a:chOff x="344455" y="225878"/>
            <a:chExt cx="8449374" cy="6389597"/>
          </a:xfrm>
        </p:grpSpPr>
        <p:grpSp>
          <p:nvGrpSpPr>
            <p:cNvPr id="7" name="Group 15"/>
            <p:cNvGrpSpPr>
              <a:grpSpLocks/>
            </p:cNvGrpSpPr>
            <p:nvPr userDrawn="1"/>
          </p:nvGrpSpPr>
          <p:grpSpPr bwMode="auto">
            <a:xfrm>
              <a:off x="344455" y="225877"/>
              <a:ext cx="228619" cy="228597"/>
              <a:chOff x="417083" y="635907"/>
              <a:chExt cx="228619" cy="228597"/>
            </a:xfrm>
          </p:grpSpPr>
          <p:cxnSp>
            <p:nvCxnSpPr>
              <p:cNvPr id="65" name="Straight Connector 13"/>
              <p:cNvCxnSpPr/>
              <p:nvPr userDrawn="1"/>
            </p:nvCxnSpPr>
            <p:spPr bwMode="ltGray">
              <a:xfrm>
                <a:off x="417083" y="750206"/>
                <a:ext cx="228619" cy="0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14"/>
              <p:cNvCxnSpPr/>
              <p:nvPr userDrawn="1"/>
            </p:nvCxnSpPr>
            <p:spPr bwMode="ltGray">
              <a:xfrm rot="5400000">
                <a:off x="417094" y="750206"/>
                <a:ext cx="228597" cy="0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16"/>
            <p:cNvGrpSpPr>
              <a:grpSpLocks/>
            </p:cNvGrpSpPr>
            <p:nvPr userDrawn="1"/>
          </p:nvGrpSpPr>
          <p:grpSpPr bwMode="auto">
            <a:xfrm>
              <a:off x="2398850" y="225877"/>
              <a:ext cx="230206" cy="228597"/>
              <a:chOff x="416422" y="635907"/>
              <a:chExt cx="230206" cy="228597"/>
            </a:xfrm>
          </p:grpSpPr>
          <p:cxnSp>
            <p:nvCxnSpPr>
              <p:cNvPr id="63" name="Straight Connector 17"/>
              <p:cNvCxnSpPr/>
              <p:nvPr userDrawn="1"/>
            </p:nvCxnSpPr>
            <p:spPr bwMode="ltGray">
              <a:xfrm>
                <a:off x="416422" y="750206"/>
                <a:ext cx="230206" cy="0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18"/>
              <p:cNvCxnSpPr/>
              <p:nvPr userDrawn="1"/>
            </p:nvCxnSpPr>
            <p:spPr bwMode="ltGray">
              <a:xfrm rot="5400000">
                <a:off x="417227" y="749412"/>
                <a:ext cx="228597" cy="1587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19"/>
            <p:cNvGrpSpPr>
              <a:grpSpLocks/>
            </p:cNvGrpSpPr>
            <p:nvPr userDrawn="1"/>
          </p:nvGrpSpPr>
          <p:grpSpPr bwMode="auto">
            <a:xfrm>
              <a:off x="4454832" y="225877"/>
              <a:ext cx="228619" cy="228597"/>
              <a:chOff x="417348" y="635907"/>
              <a:chExt cx="228619" cy="228597"/>
            </a:xfrm>
          </p:grpSpPr>
          <p:cxnSp>
            <p:nvCxnSpPr>
              <p:cNvPr id="61" name="Straight Connector 60"/>
              <p:cNvCxnSpPr/>
              <p:nvPr userDrawn="1"/>
            </p:nvCxnSpPr>
            <p:spPr bwMode="ltGray">
              <a:xfrm>
                <a:off x="417348" y="750206"/>
                <a:ext cx="228619" cy="0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21"/>
              <p:cNvCxnSpPr/>
              <p:nvPr userDrawn="1"/>
            </p:nvCxnSpPr>
            <p:spPr bwMode="ltGray">
              <a:xfrm rot="5400000">
                <a:off x="417359" y="750206"/>
                <a:ext cx="228597" cy="0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22"/>
            <p:cNvGrpSpPr>
              <a:grpSpLocks/>
            </p:cNvGrpSpPr>
            <p:nvPr userDrawn="1"/>
          </p:nvGrpSpPr>
          <p:grpSpPr bwMode="auto">
            <a:xfrm>
              <a:off x="6509227" y="225877"/>
              <a:ext cx="230207" cy="228597"/>
              <a:chOff x="416687" y="635907"/>
              <a:chExt cx="230207" cy="228597"/>
            </a:xfrm>
          </p:grpSpPr>
          <p:cxnSp>
            <p:nvCxnSpPr>
              <p:cNvPr id="59" name="Straight Connector 23"/>
              <p:cNvCxnSpPr/>
              <p:nvPr userDrawn="1"/>
            </p:nvCxnSpPr>
            <p:spPr bwMode="ltGray">
              <a:xfrm>
                <a:off x="416687" y="750206"/>
                <a:ext cx="230207" cy="0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24"/>
              <p:cNvCxnSpPr/>
              <p:nvPr userDrawn="1"/>
            </p:nvCxnSpPr>
            <p:spPr bwMode="ltGray">
              <a:xfrm rot="5400000">
                <a:off x="417492" y="749412"/>
                <a:ext cx="228597" cy="1588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25"/>
            <p:cNvGrpSpPr>
              <a:grpSpLocks/>
            </p:cNvGrpSpPr>
            <p:nvPr userDrawn="1"/>
          </p:nvGrpSpPr>
          <p:grpSpPr bwMode="auto">
            <a:xfrm>
              <a:off x="8565210" y="225877"/>
              <a:ext cx="228619" cy="228597"/>
              <a:chOff x="417613" y="635907"/>
              <a:chExt cx="228619" cy="228597"/>
            </a:xfrm>
          </p:grpSpPr>
          <p:cxnSp>
            <p:nvCxnSpPr>
              <p:cNvPr id="57" name="Straight Connector 56"/>
              <p:cNvCxnSpPr/>
              <p:nvPr userDrawn="1"/>
            </p:nvCxnSpPr>
            <p:spPr bwMode="ltGray">
              <a:xfrm>
                <a:off x="417613" y="750206"/>
                <a:ext cx="228619" cy="0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 bwMode="ltGray">
              <a:xfrm rot="5400000">
                <a:off x="417624" y="750206"/>
                <a:ext cx="228597" cy="0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30"/>
            <p:cNvGrpSpPr>
              <a:grpSpLocks/>
            </p:cNvGrpSpPr>
            <p:nvPr userDrawn="1"/>
          </p:nvGrpSpPr>
          <p:grpSpPr bwMode="auto">
            <a:xfrm>
              <a:off x="344455" y="2280073"/>
              <a:ext cx="228619" cy="228597"/>
              <a:chOff x="417083" y="636620"/>
              <a:chExt cx="228619" cy="228597"/>
            </a:xfrm>
          </p:grpSpPr>
          <p:cxnSp>
            <p:nvCxnSpPr>
              <p:cNvPr id="55" name="Straight Connector 54"/>
              <p:cNvCxnSpPr/>
              <p:nvPr userDrawn="1"/>
            </p:nvCxnSpPr>
            <p:spPr bwMode="ltGray">
              <a:xfrm>
                <a:off x="417083" y="750919"/>
                <a:ext cx="228619" cy="0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 bwMode="ltGray">
              <a:xfrm rot="5400000">
                <a:off x="417094" y="750919"/>
                <a:ext cx="228597" cy="0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31"/>
            <p:cNvGrpSpPr>
              <a:grpSpLocks/>
            </p:cNvGrpSpPr>
            <p:nvPr userDrawn="1"/>
          </p:nvGrpSpPr>
          <p:grpSpPr bwMode="auto">
            <a:xfrm>
              <a:off x="2398850" y="2280073"/>
              <a:ext cx="230206" cy="228597"/>
              <a:chOff x="416422" y="636620"/>
              <a:chExt cx="230206" cy="228597"/>
            </a:xfrm>
          </p:grpSpPr>
          <p:cxnSp>
            <p:nvCxnSpPr>
              <p:cNvPr id="53" name="Straight Connector 52"/>
              <p:cNvCxnSpPr/>
              <p:nvPr userDrawn="1"/>
            </p:nvCxnSpPr>
            <p:spPr bwMode="ltGray">
              <a:xfrm>
                <a:off x="416422" y="750919"/>
                <a:ext cx="230206" cy="0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 bwMode="ltGray">
              <a:xfrm rot="5400000">
                <a:off x="417227" y="750125"/>
                <a:ext cx="228597" cy="1587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32"/>
            <p:cNvGrpSpPr>
              <a:grpSpLocks/>
            </p:cNvGrpSpPr>
            <p:nvPr userDrawn="1"/>
          </p:nvGrpSpPr>
          <p:grpSpPr bwMode="auto">
            <a:xfrm>
              <a:off x="4454832" y="2280073"/>
              <a:ext cx="228619" cy="228597"/>
              <a:chOff x="417348" y="636620"/>
              <a:chExt cx="228619" cy="228597"/>
            </a:xfrm>
          </p:grpSpPr>
          <p:cxnSp>
            <p:nvCxnSpPr>
              <p:cNvPr id="51" name="Straight Connector 39"/>
              <p:cNvCxnSpPr/>
              <p:nvPr userDrawn="1"/>
            </p:nvCxnSpPr>
            <p:spPr bwMode="ltGray">
              <a:xfrm>
                <a:off x="417348" y="750919"/>
                <a:ext cx="228619" cy="0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40"/>
              <p:cNvCxnSpPr/>
              <p:nvPr userDrawn="1"/>
            </p:nvCxnSpPr>
            <p:spPr bwMode="ltGray">
              <a:xfrm rot="5400000">
                <a:off x="417359" y="750919"/>
                <a:ext cx="228597" cy="0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33"/>
            <p:cNvGrpSpPr>
              <a:grpSpLocks/>
            </p:cNvGrpSpPr>
            <p:nvPr userDrawn="1"/>
          </p:nvGrpSpPr>
          <p:grpSpPr bwMode="auto">
            <a:xfrm>
              <a:off x="6509227" y="2280073"/>
              <a:ext cx="230207" cy="228597"/>
              <a:chOff x="416687" y="636620"/>
              <a:chExt cx="230207" cy="228597"/>
            </a:xfrm>
          </p:grpSpPr>
          <p:cxnSp>
            <p:nvCxnSpPr>
              <p:cNvPr id="49" name="Straight Connector 37"/>
              <p:cNvCxnSpPr/>
              <p:nvPr userDrawn="1"/>
            </p:nvCxnSpPr>
            <p:spPr bwMode="ltGray">
              <a:xfrm>
                <a:off x="416687" y="750919"/>
                <a:ext cx="230207" cy="0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38"/>
              <p:cNvCxnSpPr/>
              <p:nvPr userDrawn="1"/>
            </p:nvCxnSpPr>
            <p:spPr bwMode="ltGray">
              <a:xfrm rot="5400000">
                <a:off x="417492" y="750125"/>
                <a:ext cx="228597" cy="1588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34"/>
            <p:cNvGrpSpPr>
              <a:grpSpLocks/>
            </p:cNvGrpSpPr>
            <p:nvPr userDrawn="1"/>
          </p:nvGrpSpPr>
          <p:grpSpPr bwMode="auto">
            <a:xfrm>
              <a:off x="8565210" y="2280073"/>
              <a:ext cx="228619" cy="228597"/>
              <a:chOff x="417613" y="636620"/>
              <a:chExt cx="228619" cy="228597"/>
            </a:xfrm>
          </p:grpSpPr>
          <p:cxnSp>
            <p:nvCxnSpPr>
              <p:cNvPr id="47" name="Straight Connector 46"/>
              <p:cNvCxnSpPr/>
              <p:nvPr userDrawn="1"/>
            </p:nvCxnSpPr>
            <p:spPr bwMode="ltGray">
              <a:xfrm>
                <a:off x="417613" y="750919"/>
                <a:ext cx="228619" cy="0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36"/>
              <p:cNvCxnSpPr/>
              <p:nvPr userDrawn="1"/>
            </p:nvCxnSpPr>
            <p:spPr bwMode="ltGray">
              <a:xfrm rot="5400000">
                <a:off x="417624" y="750919"/>
                <a:ext cx="228597" cy="0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46"/>
            <p:cNvGrpSpPr>
              <a:grpSpLocks/>
            </p:cNvGrpSpPr>
            <p:nvPr userDrawn="1"/>
          </p:nvGrpSpPr>
          <p:grpSpPr bwMode="auto">
            <a:xfrm>
              <a:off x="344455" y="4332682"/>
              <a:ext cx="228619" cy="228597"/>
              <a:chOff x="417083" y="635746"/>
              <a:chExt cx="228619" cy="228597"/>
            </a:xfrm>
          </p:grpSpPr>
          <p:cxnSp>
            <p:nvCxnSpPr>
              <p:cNvPr id="45" name="Straight Connector 44"/>
              <p:cNvCxnSpPr/>
              <p:nvPr userDrawn="1"/>
            </p:nvCxnSpPr>
            <p:spPr bwMode="ltGray">
              <a:xfrm>
                <a:off x="417083" y="750045"/>
                <a:ext cx="228619" cy="0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 bwMode="ltGray">
              <a:xfrm rot="5400000">
                <a:off x="417094" y="750045"/>
                <a:ext cx="228597" cy="0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47"/>
            <p:cNvGrpSpPr>
              <a:grpSpLocks/>
            </p:cNvGrpSpPr>
            <p:nvPr userDrawn="1"/>
          </p:nvGrpSpPr>
          <p:grpSpPr bwMode="auto">
            <a:xfrm>
              <a:off x="2398850" y="4332682"/>
              <a:ext cx="230206" cy="228597"/>
              <a:chOff x="416422" y="635746"/>
              <a:chExt cx="230206" cy="228597"/>
            </a:xfrm>
          </p:grpSpPr>
          <p:cxnSp>
            <p:nvCxnSpPr>
              <p:cNvPr id="43" name="Straight Connector 42"/>
              <p:cNvCxnSpPr/>
              <p:nvPr userDrawn="1"/>
            </p:nvCxnSpPr>
            <p:spPr bwMode="ltGray">
              <a:xfrm>
                <a:off x="416422" y="750045"/>
                <a:ext cx="230206" cy="0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 userDrawn="1"/>
            </p:nvCxnSpPr>
            <p:spPr bwMode="ltGray">
              <a:xfrm rot="5400000">
                <a:off x="417227" y="749251"/>
                <a:ext cx="228597" cy="1587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48"/>
            <p:cNvGrpSpPr>
              <a:grpSpLocks/>
            </p:cNvGrpSpPr>
            <p:nvPr userDrawn="1"/>
          </p:nvGrpSpPr>
          <p:grpSpPr bwMode="auto">
            <a:xfrm>
              <a:off x="4454832" y="4332682"/>
              <a:ext cx="228619" cy="228597"/>
              <a:chOff x="417348" y="635746"/>
              <a:chExt cx="228619" cy="228597"/>
            </a:xfrm>
          </p:grpSpPr>
          <p:cxnSp>
            <p:nvCxnSpPr>
              <p:cNvPr id="41" name="Straight Connector 40"/>
              <p:cNvCxnSpPr/>
              <p:nvPr userDrawn="1"/>
            </p:nvCxnSpPr>
            <p:spPr bwMode="ltGray">
              <a:xfrm>
                <a:off x="417348" y="750045"/>
                <a:ext cx="228619" cy="0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 userDrawn="1"/>
            </p:nvCxnSpPr>
            <p:spPr bwMode="ltGray">
              <a:xfrm rot="5400000">
                <a:off x="417359" y="750045"/>
                <a:ext cx="228597" cy="0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49"/>
            <p:cNvGrpSpPr>
              <a:grpSpLocks/>
            </p:cNvGrpSpPr>
            <p:nvPr userDrawn="1"/>
          </p:nvGrpSpPr>
          <p:grpSpPr bwMode="auto">
            <a:xfrm>
              <a:off x="6509227" y="4332682"/>
              <a:ext cx="230207" cy="228597"/>
              <a:chOff x="416687" y="635746"/>
              <a:chExt cx="230207" cy="228597"/>
            </a:xfrm>
          </p:grpSpPr>
          <p:cxnSp>
            <p:nvCxnSpPr>
              <p:cNvPr id="39" name="Straight Connector 38"/>
              <p:cNvCxnSpPr/>
              <p:nvPr userDrawn="1"/>
            </p:nvCxnSpPr>
            <p:spPr bwMode="ltGray">
              <a:xfrm>
                <a:off x="416687" y="750045"/>
                <a:ext cx="230207" cy="0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 bwMode="ltGray">
              <a:xfrm rot="5400000">
                <a:off x="417492" y="749251"/>
                <a:ext cx="228597" cy="1588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50"/>
            <p:cNvGrpSpPr>
              <a:grpSpLocks/>
            </p:cNvGrpSpPr>
            <p:nvPr userDrawn="1"/>
          </p:nvGrpSpPr>
          <p:grpSpPr bwMode="auto">
            <a:xfrm>
              <a:off x="8565210" y="4332682"/>
              <a:ext cx="228619" cy="228597"/>
              <a:chOff x="417613" y="635746"/>
              <a:chExt cx="228619" cy="228597"/>
            </a:xfrm>
          </p:grpSpPr>
          <p:cxnSp>
            <p:nvCxnSpPr>
              <p:cNvPr id="37" name="Straight Connector 36"/>
              <p:cNvCxnSpPr/>
              <p:nvPr userDrawn="1"/>
            </p:nvCxnSpPr>
            <p:spPr bwMode="ltGray">
              <a:xfrm>
                <a:off x="417613" y="750045"/>
                <a:ext cx="228619" cy="0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 userDrawn="1"/>
            </p:nvCxnSpPr>
            <p:spPr bwMode="ltGray">
              <a:xfrm rot="5400000">
                <a:off x="417624" y="750045"/>
                <a:ext cx="228597" cy="0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62"/>
            <p:cNvGrpSpPr>
              <a:grpSpLocks/>
            </p:cNvGrpSpPr>
            <p:nvPr userDrawn="1"/>
          </p:nvGrpSpPr>
          <p:grpSpPr bwMode="auto">
            <a:xfrm>
              <a:off x="344455" y="6386877"/>
              <a:ext cx="228619" cy="228597"/>
              <a:chOff x="417083" y="636459"/>
              <a:chExt cx="228619" cy="228597"/>
            </a:xfrm>
          </p:grpSpPr>
          <p:cxnSp>
            <p:nvCxnSpPr>
              <p:cNvPr id="35" name="Straight Connector 34"/>
              <p:cNvCxnSpPr/>
              <p:nvPr userDrawn="1"/>
            </p:nvCxnSpPr>
            <p:spPr bwMode="ltGray">
              <a:xfrm>
                <a:off x="417083" y="750758"/>
                <a:ext cx="228619" cy="0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 userDrawn="1"/>
            </p:nvCxnSpPr>
            <p:spPr bwMode="ltGray">
              <a:xfrm rot="5400000">
                <a:off x="417094" y="750758"/>
                <a:ext cx="228597" cy="0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63"/>
            <p:cNvGrpSpPr>
              <a:grpSpLocks/>
            </p:cNvGrpSpPr>
            <p:nvPr userDrawn="1"/>
          </p:nvGrpSpPr>
          <p:grpSpPr bwMode="auto">
            <a:xfrm>
              <a:off x="2398850" y="6386877"/>
              <a:ext cx="230206" cy="228597"/>
              <a:chOff x="416422" y="636459"/>
              <a:chExt cx="230206" cy="228597"/>
            </a:xfrm>
          </p:grpSpPr>
          <p:cxnSp>
            <p:nvCxnSpPr>
              <p:cNvPr id="33" name="Straight Connector 32"/>
              <p:cNvCxnSpPr/>
              <p:nvPr userDrawn="1"/>
            </p:nvCxnSpPr>
            <p:spPr bwMode="ltGray">
              <a:xfrm>
                <a:off x="416422" y="750758"/>
                <a:ext cx="230206" cy="0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 userDrawn="1"/>
            </p:nvCxnSpPr>
            <p:spPr bwMode="ltGray">
              <a:xfrm rot="5400000">
                <a:off x="417227" y="749964"/>
                <a:ext cx="228597" cy="1587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64"/>
            <p:cNvGrpSpPr>
              <a:grpSpLocks/>
            </p:cNvGrpSpPr>
            <p:nvPr userDrawn="1"/>
          </p:nvGrpSpPr>
          <p:grpSpPr bwMode="auto">
            <a:xfrm>
              <a:off x="4454832" y="6386877"/>
              <a:ext cx="228619" cy="228597"/>
              <a:chOff x="417348" y="636459"/>
              <a:chExt cx="228619" cy="228597"/>
            </a:xfrm>
          </p:grpSpPr>
          <p:cxnSp>
            <p:nvCxnSpPr>
              <p:cNvPr id="31" name="Straight Connector 30"/>
              <p:cNvCxnSpPr/>
              <p:nvPr userDrawn="1"/>
            </p:nvCxnSpPr>
            <p:spPr bwMode="ltGray">
              <a:xfrm>
                <a:off x="417348" y="750758"/>
                <a:ext cx="228619" cy="0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 userDrawn="1"/>
            </p:nvCxnSpPr>
            <p:spPr bwMode="ltGray">
              <a:xfrm rot="5400000">
                <a:off x="417359" y="750758"/>
                <a:ext cx="228597" cy="0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65"/>
            <p:cNvGrpSpPr>
              <a:grpSpLocks/>
            </p:cNvGrpSpPr>
            <p:nvPr userDrawn="1"/>
          </p:nvGrpSpPr>
          <p:grpSpPr bwMode="auto">
            <a:xfrm>
              <a:off x="6509227" y="6386877"/>
              <a:ext cx="230207" cy="228597"/>
              <a:chOff x="416687" y="636459"/>
              <a:chExt cx="230207" cy="228597"/>
            </a:xfrm>
          </p:grpSpPr>
          <p:cxnSp>
            <p:nvCxnSpPr>
              <p:cNvPr id="29" name="Straight Connector 28"/>
              <p:cNvCxnSpPr/>
              <p:nvPr userDrawn="1"/>
            </p:nvCxnSpPr>
            <p:spPr bwMode="ltGray">
              <a:xfrm>
                <a:off x="416687" y="750758"/>
                <a:ext cx="230207" cy="0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 userDrawn="1"/>
            </p:nvCxnSpPr>
            <p:spPr bwMode="ltGray">
              <a:xfrm rot="5400000">
                <a:off x="417492" y="749964"/>
                <a:ext cx="228597" cy="1588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66"/>
            <p:cNvGrpSpPr>
              <a:grpSpLocks/>
            </p:cNvGrpSpPr>
            <p:nvPr userDrawn="1"/>
          </p:nvGrpSpPr>
          <p:grpSpPr bwMode="auto">
            <a:xfrm>
              <a:off x="8565210" y="6386877"/>
              <a:ext cx="228619" cy="228597"/>
              <a:chOff x="417613" y="636459"/>
              <a:chExt cx="228619" cy="228597"/>
            </a:xfrm>
          </p:grpSpPr>
          <p:cxnSp>
            <p:nvCxnSpPr>
              <p:cNvPr id="27" name="Straight Connector 26"/>
              <p:cNvCxnSpPr/>
              <p:nvPr userDrawn="1"/>
            </p:nvCxnSpPr>
            <p:spPr bwMode="ltGray">
              <a:xfrm>
                <a:off x="417613" y="750758"/>
                <a:ext cx="228619" cy="0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 userDrawn="1"/>
            </p:nvCxnSpPr>
            <p:spPr bwMode="ltGray">
              <a:xfrm rot="5400000">
                <a:off x="417624" y="750758"/>
                <a:ext cx="228597" cy="0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67" name="Picture 77" descr="Blue-gridation_s.jp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587375" y="4567238"/>
            <a:ext cx="5908675" cy="182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" name="Picture 78" descr="Blue-gridation_s.jp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white">
          <a:xfrm>
            <a:off x="584200" y="4567238"/>
            <a:ext cx="5886450" cy="182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9" name="Group 74"/>
          <p:cNvGrpSpPr>
            <a:grpSpLocks/>
          </p:cNvGrpSpPr>
          <p:nvPr userDrawn="1"/>
        </p:nvGrpSpPr>
        <p:grpSpPr bwMode="auto">
          <a:xfrm>
            <a:off x="6754813" y="4564063"/>
            <a:ext cx="1806575" cy="1828800"/>
            <a:chOff x="6754761" y="4564626"/>
            <a:chExt cx="1806678" cy="1828800"/>
          </a:xfrm>
        </p:grpSpPr>
        <p:sp>
          <p:nvSpPr>
            <p:cNvPr id="70" name="Rectangle 69"/>
            <p:cNvSpPr/>
            <p:nvPr userDrawn="1"/>
          </p:nvSpPr>
          <p:spPr>
            <a:xfrm>
              <a:off x="6754761" y="4564626"/>
              <a:ext cx="1806678" cy="1828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000000"/>
                </a:solidFill>
                <a:latin typeface="FS Joey"/>
              </a:endParaRPr>
            </a:p>
          </p:txBody>
        </p:sp>
        <p:pic>
          <p:nvPicPr>
            <p:cNvPr id="71" name="Picture 81" descr="Logo for title-300.bmp"/>
            <p:cNvPicPr>
              <a:picLocks noChangeAspect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456956" y="5434290"/>
              <a:ext cx="1041159" cy="861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7" name="Title 1"/>
          <p:cNvSpPr>
            <a:spLocks noGrp="1"/>
          </p:cNvSpPr>
          <p:nvPr>
            <p:ph type="ctrTitle"/>
          </p:nvPr>
        </p:nvSpPr>
        <p:spPr bwMode="black">
          <a:xfrm>
            <a:off x="911584" y="4691582"/>
            <a:ext cx="5304862" cy="1052915"/>
          </a:xfrm>
        </p:spPr>
        <p:txBody>
          <a:bodyPr>
            <a:noAutofit/>
          </a:bodyPr>
          <a:lstStyle>
            <a:lvl1pPr algn="l">
              <a:lnSpc>
                <a:spcPct val="90000"/>
              </a:lnSpc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6" name="Subtitle 2"/>
          <p:cNvSpPr>
            <a:spLocks noGrp="1"/>
          </p:cNvSpPr>
          <p:nvPr>
            <p:ph type="subTitle" idx="1"/>
          </p:nvPr>
        </p:nvSpPr>
        <p:spPr bwMode="black">
          <a:xfrm>
            <a:off x="918958" y="5751874"/>
            <a:ext cx="5304861" cy="26546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1" i="0">
                <a:solidFill>
                  <a:schemeClr val="bg1"/>
                </a:solidFill>
                <a:latin typeface="+mj-lt"/>
                <a:cs typeface="FS Joey" pitchFamily="50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6" name="Content Placeholder 82"/>
          <p:cNvSpPr>
            <a:spLocks noGrp="1"/>
          </p:cNvSpPr>
          <p:nvPr>
            <p:ph sz="quarter" idx="11"/>
          </p:nvPr>
        </p:nvSpPr>
        <p:spPr bwMode="black">
          <a:xfrm>
            <a:off x="912249" y="5991823"/>
            <a:ext cx="5311570" cy="307377"/>
          </a:xfrm>
        </p:spPr>
        <p:txBody>
          <a:bodyPr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FS Joey"/>
              <a:buNone/>
              <a:defRPr lang="en-US" sz="2000" b="0" i="0" kern="1200" smtClean="0">
                <a:solidFill>
                  <a:schemeClr val="bg1"/>
                </a:solidFill>
                <a:latin typeface="+mn-lt"/>
                <a:ea typeface="+mn-ea"/>
                <a:cs typeface="FS Joey" pitchFamily="50" charset="0"/>
              </a:defRPr>
            </a:lvl1pPr>
            <a:lvl2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buFont typeface="FS Joey"/>
              <a:buNone/>
              <a:defRPr lang="en-US" sz="2000" b="0" i="0" kern="1200" smtClean="0">
                <a:solidFill>
                  <a:srgbClr val="FFFFFF"/>
                </a:solidFill>
                <a:latin typeface="+mn-lt"/>
                <a:ea typeface="+mn-ea"/>
                <a:cs typeface="FS Joey" pitchFamily="34" charset="0"/>
              </a:defRPr>
            </a:lvl2pPr>
            <a:lvl3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buFont typeface="FS Joey"/>
              <a:buNone/>
              <a:defRPr lang="en-US" sz="2000" b="0" i="0" kern="1200" smtClean="0">
                <a:solidFill>
                  <a:srgbClr val="FFFFFF"/>
                </a:solidFill>
                <a:latin typeface="+mn-lt"/>
                <a:ea typeface="+mn-ea"/>
                <a:cs typeface="FS Joey" pitchFamily="34" charset="0"/>
              </a:defRPr>
            </a:lvl3pPr>
            <a:lvl4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buFont typeface="FS Joey"/>
              <a:buNone/>
              <a:defRPr lang="en-US" sz="2000" b="0" i="0" kern="1200" smtClean="0">
                <a:solidFill>
                  <a:srgbClr val="FFFFFF"/>
                </a:solidFill>
                <a:latin typeface="+mn-lt"/>
                <a:ea typeface="+mn-ea"/>
                <a:cs typeface="FS Joey" pitchFamily="34" charset="0"/>
              </a:defRPr>
            </a:lvl4pPr>
            <a:lvl5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buFont typeface="FS Joey"/>
              <a:buNone/>
              <a:defRPr lang="en-US" sz="2000" b="0" i="0" kern="1200" dirty="0" smtClean="0">
                <a:solidFill>
                  <a:srgbClr val="FFFFFF"/>
                </a:solidFill>
                <a:latin typeface="+mn-lt"/>
                <a:ea typeface="+mn-ea"/>
                <a:cs typeface="FS Joey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577850" y="1489286"/>
            <a:ext cx="8113713" cy="44640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fld id="{671FB2FF-3BFD-41B1-A88A-96804A1AADC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en-US" dirty="0"/>
              <a:t>CA Analyst Day          © CA 2010          CONFIDENTIAL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>
          <a:xfrm>
            <a:off x="577850" y="1506538"/>
            <a:ext cx="3916363" cy="4464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649788" y="1506538"/>
            <a:ext cx="4041775" cy="4464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4"/>
          </p:nvPr>
        </p:nvSpPr>
        <p:spPr bwMode="black"/>
        <p:txBody>
          <a:bodyPr/>
          <a:lstStyle>
            <a:lvl1pPr>
              <a:defRPr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fld id="{572875B5-C027-44F9-A18C-32781000F3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5"/>
          </p:nvPr>
        </p:nvSpPr>
        <p:spPr bwMode="black"/>
        <p:txBody>
          <a:bodyPr/>
          <a:lstStyle>
            <a:lvl1pPr>
              <a:defRPr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en-US" dirty="0"/>
              <a:t>CA Analyst Day          © CA 2010          CONFIDENTIAL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>
          <a:xfrm>
            <a:off x="577850" y="2199736"/>
            <a:ext cx="3933765" cy="37708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744528" y="2199736"/>
            <a:ext cx="3947035" cy="37708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77850" y="1523791"/>
            <a:ext cx="3933915" cy="684571"/>
          </a:xfrm>
        </p:spPr>
        <p:txBody>
          <a:bodyPr>
            <a:normAutofit/>
          </a:bodyPr>
          <a:lstStyle>
            <a:lvl1pPr marL="1588" indent="-1588">
              <a:buNone/>
              <a:defRPr sz="2000" b="1"/>
            </a:lvl1pPr>
            <a:lvl2pPr marL="1588" indent="-1588">
              <a:buNone/>
              <a:defRPr/>
            </a:lvl2pPr>
            <a:lvl3pPr marL="1588" indent="-1588">
              <a:defRPr/>
            </a:lvl3pPr>
            <a:lvl4pPr marL="1588" indent="-1588">
              <a:defRPr/>
            </a:lvl4pPr>
            <a:lvl5pPr marL="1588" indent="-1588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12"/>
          <p:cNvSpPr>
            <a:spLocks noGrp="1"/>
          </p:cNvSpPr>
          <p:nvPr>
            <p:ph sz="quarter" idx="15"/>
          </p:nvPr>
        </p:nvSpPr>
        <p:spPr>
          <a:xfrm>
            <a:off x="4744528" y="1523791"/>
            <a:ext cx="3947035" cy="684571"/>
          </a:xfrm>
        </p:spPr>
        <p:txBody>
          <a:bodyPr>
            <a:normAutofit/>
          </a:bodyPr>
          <a:lstStyle>
            <a:lvl1pPr marL="1588" indent="-1588">
              <a:buNone/>
              <a:defRPr sz="2000" b="1"/>
            </a:lvl1pPr>
            <a:lvl2pPr marL="1588" indent="-1588">
              <a:buNone/>
              <a:defRPr/>
            </a:lvl2pPr>
            <a:lvl3pPr marL="1588" indent="-1588">
              <a:defRPr/>
            </a:lvl3pPr>
            <a:lvl4pPr marL="1588" indent="-1588">
              <a:defRPr/>
            </a:lvl4pPr>
            <a:lvl5pPr marL="1588" indent="-1588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6"/>
          </p:nvPr>
        </p:nvSpPr>
        <p:spPr bwMode="black"/>
        <p:txBody>
          <a:bodyPr/>
          <a:lstStyle>
            <a:lvl1pPr>
              <a:defRPr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fld id="{587AB70A-4679-4A47-9E8F-86BF8CA78B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17"/>
          </p:nvPr>
        </p:nvSpPr>
        <p:spPr bwMode="black"/>
        <p:txBody>
          <a:bodyPr/>
          <a:lstStyle>
            <a:lvl1pPr>
              <a:defRPr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en-US" dirty="0"/>
              <a:t>CA Analyst Day          © CA 2010          CONFIDENTIAL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6"/>
          <p:cNvSpPr>
            <a:spLocks noGrp="1"/>
          </p:cNvSpPr>
          <p:nvPr>
            <p:ph type="sldNum" sz="quarter" idx="10"/>
          </p:nvPr>
        </p:nvSpPr>
        <p:spPr bwMode="black"/>
        <p:txBody>
          <a:bodyPr/>
          <a:lstStyle>
            <a:lvl1pPr>
              <a:defRPr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fld id="{1F443801-530E-4BE8-AAE5-A7C6B73FBC5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1"/>
          </p:nvPr>
        </p:nvSpPr>
        <p:spPr bwMode="black"/>
        <p:txBody>
          <a:bodyPr/>
          <a:lstStyle>
            <a:lvl1pPr>
              <a:defRPr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en-US" dirty="0"/>
              <a:t>CA Analyst Day          © CA 2010          CONFIDENTIAL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0" y="0"/>
            <a:ext cx="9144000" cy="1089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6"/>
          <p:cNvSpPr>
            <a:spLocks noGrp="1"/>
          </p:cNvSpPr>
          <p:nvPr>
            <p:ph type="sldNum" sz="quarter" idx="10"/>
          </p:nvPr>
        </p:nvSpPr>
        <p:spPr bwMode="black"/>
        <p:txBody>
          <a:bodyPr/>
          <a:lstStyle>
            <a:lvl1pPr>
              <a:defRPr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fld id="{4F0E14B9-78B2-451E-B099-1A510EDC856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1"/>
          </p:nvPr>
        </p:nvSpPr>
        <p:spPr bwMode="black"/>
        <p:txBody>
          <a:bodyPr/>
          <a:lstStyle>
            <a:lvl1pPr>
              <a:defRPr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en-US" dirty="0"/>
              <a:t>CA Analyst Day          © CA 2010          CONFIDENTIAL</a:t>
            </a: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3" descr="Blue_BG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invGray">
          <a:xfrm>
            <a:off x="0" y="0"/>
            <a:ext cx="9144000" cy="686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162"/>
          <p:cNvGrpSpPr>
            <a:grpSpLocks/>
          </p:cNvGrpSpPr>
          <p:nvPr userDrawn="1"/>
        </p:nvGrpSpPr>
        <p:grpSpPr bwMode="auto">
          <a:xfrm>
            <a:off x="0" y="-7938"/>
            <a:ext cx="9144000" cy="6865938"/>
            <a:chOff x="0" y="-7951"/>
            <a:chExt cx="9144000" cy="6865951"/>
          </a:xfrm>
        </p:grpSpPr>
        <p:pic>
          <p:nvPicPr>
            <p:cNvPr id="5" name="Picture 15" descr="Blue_BG.jpg"/>
            <p:cNvPicPr>
              <a:picLocks noChangeAspect="1"/>
            </p:cNvPicPr>
            <p:nvPr userDrawn="1"/>
          </p:nvPicPr>
          <p:blipFill>
            <a:blip r:embed="rId2"/>
            <a:srcRect/>
            <a:stretch>
              <a:fillRect/>
            </a:stretch>
          </p:blipFill>
          <p:spPr bwMode="gray">
            <a:xfrm>
              <a:off x="0" y="-7951"/>
              <a:ext cx="9144000" cy="68659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16" descr="Logo-format-300-BW.pn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8034008" y="6362120"/>
              <a:ext cx="492252" cy="417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70"/>
          <p:cNvGrpSpPr>
            <a:grpSpLocks/>
          </p:cNvGrpSpPr>
          <p:nvPr userDrawn="1"/>
        </p:nvGrpSpPr>
        <p:grpSpPr bwMode="auto">
          <a:xfrm>
            <a:off x="346075" y="225425"/>
            <a:ext cx="8450263" cy="6389688"/>
            <a:chOff x="337081" y="225878"/>
            <a:chExt cx="8449374" cy="6389597"/>
          </a:xfrm>
        </p:grpSpPr>
        <p:grpSp>
          <p:nvGrpSpPr>
            <p:cNvPr id="8" name="Group 28"/>
            <p:cNvGrpSpPr>
              <a:grpSpLocks/>
            </p:cNvGrpSpPr>
            <p:nvPr userDrawn="1"/>
          </p:nvGrpSpPr>
          <p:grpSpPr bwMode="auto">
            <a:xfrm>
              <a:off x="337081" y="225877"/>
              <a:ext cx="8449374" cy="228598"/>
              <a:chOff x="337081" y="225877"/>
              <a:chExt cx="8449374" cy="228598"/>
            </a:xfrm>
          </p:grpSpPr>
          <p:grpSp>
            <p:nvGrpSpPr>
              <p:cNvPr id="57" name="Group 15"/>
              <p:cNvGrpSpPr>
                <a:grpSpLocks/>
              </p:cNvGrpSpPr>
              <p:nvPr userDrawn="1"/>
            </p:nvGrpSpPr>
            <p:grpSpPr bwMode="auto">
              <a:xfrm>
                <a:off x="337081" y="225877"/>
                <a:ext cx="228576" cy="228597"/>
                <a:chOff x="417083" y="635907"/>
                <a:chExt cx="228576" cy="228597"/>
              </a:xfrm>
            </p:grpSpPr>
            <p:cxnSp>
              <p:nvCxnSpPr>
                <p:cNvPr id="70" name="Straight Connector 13"/>
                <p:cNvCxnSpPr/>
                <p:nvPr userDrawn="1"/>
              </p:nvCxnSpPr>
              <p:spPr bwMode="ltGray">
                <a:xfrm>
                  <a:off x="417083" y="750206"/>
                  <a:ext cx="228576" cy="0"/>
                </a:xfrm>
                <a:prstGeom prst="line">
                  <a:avLst/>
                </a:prstGeom>
                <a:ln w="762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14"/>
                <p:cNvCxnSpPr/>
                <p:nvPr userDrawn="1"/>
              </p:nvCxnSpPr>
              <p:spPr bwMode="ltGray">
                <a:xfrm rot="5400000">
                  <a:off x="417072" y="750206"/>
                  <a:ext cx="228597" cy="0"/>
                </a:xfrm>
                <a:prstGeom prst="line">
                  <a:avLst/>
                </a:prstGeom>
                <a:ln w="762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Group 16"/>
              <p:cNvGrpSpPr>
                <a:grpSpLocks/>
              </p:cNvGrpSpPr>
              <p:nvPr userDrawn="1"/>
            </p:nvGrpSpPr>
            <p:grpSpPr bwMode="auto">
              <a:xfrm>
                <a:off x="2392678" y="225877"/>
                <a:ext cx="228576" cy="228597"/>
                <a:chOff x="417624" y="635907"/>
                <a:chExt cx="228576" cy="228597"/>
              </a:xfrm>
            </p:grpSpPr>
            <p:cxnSp>
              <p:nvCxnSpPr>
                <p:cNvPr id="68" name="Straight Connector 17"/>
                <p:cNvCxnSpPr/>
                <p:nvPr userDrawn="1"/>
              </p:nvCxnSpPr>
              <p:spPr bwMode="ltGray">
                <a:xfrm>
                  <a:off x="417624" y="750206"/>
                  <a:ext cx="228576" cy="0"/>
                </a:xfrm>
                <a:prstGeom prst="line">
                  <a:avLst/>
                </a:prstGeom>
                <a:ln w="762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18"/>
                <p:cNvCxnSpPr/>
                <p:nvPr userDrawn="1"/>
              </p:nvCxnSpPr>
              <p:spPr bwMode="ltGray">
                <a:xfrm rot="5400000">
                  <a:off x="417613" y="750206"/>
                  <a:ext cx="228597" cy="0"/>
                </a:xfrm>
                <a:prstGeom prst="line">
                  <a:avLst/>
                </a:prstGeom>
                <a:ln w="762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Group 19"/>
              <p:cNvGrpSpPr>
                <a:grpSpLocks/>
              </p:cNvGrpSpPr>
              <p:nvPr userDrawn="1"/>
            </p:nvGrpSpPr>
            <p:grpSpPr bwMode="auto">
              <a:xfrm>
                <a:off x="4446687" y="225878"/>
                <a:ext cx="230163" cy="228597"/>
                <a:chOff x="416577" y="635908"/>
                <a:chExt cx="230163" cy="228597"/>
              </a:xfrm>
            </p:grpSpPr>
            <p:cxnSp>
              <p:nvCxnSpPr>
                <p:cNvPr id="66" name="Straight Connector 65"/>
                <p:cNvCxnSpPr/>
                <p:nvPr userDrawn="1"/>
              </p:nvCxnSpPr>
              <p:spPr bwMode="ltGray">
                <a:xfrm>
                  <a:off x="416577" y="750207"/>
                  <a:ext cx="230163" cy="0"/>
                </a:xfrm>
                <a:prstGeom prst="line">
                  <a:avLst/>
                </a:prstGeom>
                <a:ln w="762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21"/>
                <p:cNvCxnSpPr/>
                <p:nvPr userDrawn="1"/>
              </p:nvCxnSpPr>
              <p:spPr bwMode="ltGray">
                <a:xfrm rot="5400000">
                  <a:off x="417360" y="749413"/>
                  <a:ext cx="228597" cy="1587"/>
                </a:xfrm>
                <a:prstGeom prst="line">
                  <a:avLst/>
                </a:prstGeom>
                <a:ln w="762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Group 22"/>
              <p:cNvGrpSpPr>
                <a:grpSpLocks/>
              </p:cNvGrpSpPr>
              <p:nvPr userDrawn="1"/>
            </p:nvGrpSpPr>
            <p:grpSpPr bwMode="auto">
              <a:xfrm>
                <a:off x="6502282" y="225877"/>
                <a:ext cx="228576" cy="228597"/>
                <a:chOff x="417116" y="635907"/>
                <a:chExt cx="228576" cy="228597"/>
              </a:xfrm>
            </p:grpSpPr>
            <p:cxnSp>
              <p:nvCxnSpPr>
                <p:cNvPr id="64" name="Straight Connector 23"/>
                <p:cNvCxnSpPr/>
                <p:nvPr userDrawn="1"/>
              </p:nvCxnSpPr>
              <p:spPr bwMode="ltGray">
                <a:xfrm>
                  <a:off x="417116" y="750206"/>
                  <a:ext cx="228576" cy="0"/>
                </a:xfrm>
                <a:prstGeom prst="line">
                  <a:avLst/>
                </a:prstGeom>
                <a:ln w="762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24"/>
                <p:cNvCxnSpPr/>
                <p:nvPr userDrawn="1"/>
              </p:nvCxnSpPr>
              <p:spPr bwMode="ltGray">
                <a:xfrm rot="5400000">
                  <a:off x="417106" y="750206"/>
                  <a:ext cx="228597" cy="0"/>
                </a:xfrm>
                <a:prstGeom prst="line">
                  <a:avLst/>
                </a:prstGeom>
                <a:ln w="762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" name="Group 25"/>
              <p:cNvGrpSpPr>
                <a:grpSpLocks/>
              </p:cNvGrpSpPr>
              <p:nvPr userDrawn="1"/>
            </p:nvGrpSpPr>
            <p:grpSpPr bwMode="auto">
              <a:xfrm>
                <a:off x="8557879" y="225877"/>
                <a:ext cx="228576" cy="228597"/>
                <a:chOff x="417656" y="635907"/>
                <a:chExt cx="228576" cy="228597"/>
              </a:xfrm>
            </p:grpSpPr>
            <p:cxnSp>
              <p:nvCxnSpPr>
                <p:cNvPr id="62" name="Straight Connector 61"/>
                <p:cNvCxnSpPr/>
                <p:nvPr userDrawn="1"/>
              </p:nvCxnSpPr>
              <p:spPr bwMode="ltGray">
                <a:xfrm>
                  <a:off x="417656" y="750206"/>
                  <a:ext cx="228576" cy="0"/>
                </a:xfrm>
                <a:prstGeom prst="line">
                  <a:avLst/>
                </a:prstGeom>
                <a:ln w="762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 userDrawn="1"/>
              </p:nvCxnSpPr>
              <p:spPr bwMode="ltGray">
                <a:xfrm rot="5400000">
                  <a:off x="417646" y="750206"/>
                  <a:ext cx="228597" cy="0"/>
                </a:xfrm>
                <a:prstGeom prst="line">
                  <a:avLst/>
                </a:prstGeom>
                <a:ln w="762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" name="Group 29"/>
            <p:cNvGrpSpPr>
              <a:grpSpLocks/>
            </p:cNvGrpSpPr>
            <p:nvPr userDrawn="1"/>
          </p:nvGrpSpPr>
          <p:grpSpPr bwMode="auto">
            <a:xfrm>
              <a:off x="337081" y="2280073"/>
              <a:ext cx="8449374" cy="228598"/>
              <a:chOff x="337081" y="226590"/>
              <a:chExt cx="8449374" cy="228598"/>
            </a:xfrm>
          </p:grpSpPr>
          <p:grpSp>
            <p:nvGrpSpPr>
              <p:cNvPr id="42" name="Group 30"/>
              <p:cNvGrpSpPr>
                <a:grpSpLocks/>
              </p:cNvGrpSpPr>
              <p:nvPr userDrawn="1"/>
            </p:nvGrpSpPr>
            <p:grpSpPr bwMode="auto">
              <a:xfrm>
                <a:off x="337081" y="226590"/>
                <a:ext cx="228576" cy="228597"/>
                <a:chOff x="417083" y="636620"/>
                <a:chExt cx="228576" cy="228597"/>
              </a:xfrm>
            </p:grpSpPr>
            <p:cxnSp>
              <p:nvCxnSpPr>
                <p:cNvPr id="55" name="Straight Connector 54"/>
                <p:cNvCxnSpPr/>
                <p:nvPr userDrawn="1"/>
              </p:nvCxnSpPr>
              <p:spPr bwMode="ltGray">
                <a:xfrm>
                  <a:off x="417083" y="750919"/>
                  <a:ext cx="228576" cy="0"/>
                </a:xfrm>
                <a:prstGeom prst="line">
                  <a:avLst/>
                </a:prstGeom>
                <a:ln w="762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 userDrawn="1"/>
              </p:nvCxnSpPr>
              <p:spPr bwMode="ltGray">
                <a:xfrm rot="5400000">
                  <a:off x="417072" y="750919"/>
                  <a:ext cx="228597" cy="0"/>
                </a:xfrm>
                <a:prstGeom prst="line">
                  <a:avLst/>
                </a:prstGeom>
                <a:ln w="762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" name="Group 31"/>
              <p:cNvGrpSpPr>
                <a:grpSpLocks/>
              </p:cNvGrpSpPr>
              <p:nvPr userDrawn="1"/>
            </p:nvGrpSpPr>
            <p:grpSpPr bwMode="auto">
              <a:xfrm>
                <a:off x="2392678" y="226590"/>
                <a:ext cx="228576" cy="228597"/>
                <a:chOff x="417624" y="636620"/>
                <a:chExt cx="228576" cy="228597"/>
              </a:xfrm>
            </p:grpSpPr>
            <p:cxnSp>
              <p:nvCxnSpPr>
                <p:cNvPr id="53" name="Straight Connector 52"/>
                <p:cNvCxnSpPr/>
                <p:nvPr userDrawn="1"/>
              </p:nvCxnSpPr>
              <p:spPr bwMode="ltGray">
                <a:xfrm>
                  <a:off x="417624" y="750919"/>
                  <a:ext cx="228576" cy="0"/>
                </a:xfrm>
                <a:prstGeom prst="line">
                  <a:avLst/>
                </a:prstGeom>
                <a:ln w="762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 userDrawn="1"/>
              </p:nvCxnSpPr>
              <p:spPr bwMode="ltGray">
                <a:xfrm rot="5400000">
                  <a:off x="417613" y="750919"/>
                  <a:ext cx="228597" cy="0"/>
                </a:xfrm>
                <a:prstGeom prst="line">
                  <a:avLst/>
                </a:prstGeom>
                <a:ln w="762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Group 32"/>
              <p:cNvGrpSpPr>
                <a:grpSpLocks/>
              </p:cNvGrpSpPr>
              <p:nvPr userDrawn="1"/>
            </p:nvGrpSpPr>
            <p:grpSpPr bwMode="auto">
              <a:xfrm>
                <a:off x="4446687" y="226591"/>
                <a:ext cx="230163" cy="228597"/>
                <a:chOff x="416577" y="636621"/>
                <a:chExt cx="230163" cy="228597"/>
              </a:xfrm>
            </p:grpSpPr>
            <p:cxnSp>
              <p:nvCxnSpPr>
                <p:cNvPr id="51" name="Straight Connector 39"/>
                <p:cNvCxnSpPr/>
                <p:nvPr userDrawn="1"/>
              </p:nvCxnSpPr>
              <p:spPr bwMode="ltGray">
                <a:xfrm>
                  <a:off x="416577" y="750920"/>
                  <a:ext cx="230163" cy="0"/>
                </a:xfrm>
                <a:prstGeom prst="line">
                  <a:avLst/>
                </a:prstGeom>
                <a:ln w="762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40"/>
                <p:cNvCxnSpPr/>
                <p:nvPr userDrawn="1"/>
              </p:nvCxnSpPr>
              <p:spPr bwMode="ltGray">
                <a:xfrm rot="5400000">
                  <a:off x="417360" y="750126"/>
                  <a:ext cx="228597" cy="1587"/>
                </a:xfrm>
                <a:prstGeom prst="line">
                  <a:avLst/>
                </a:prstGeom>
                <a:ln w="762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Group 33"/>
              <p:cNvGrpSpPr>
                <a:grpSpLocks/>
              </p:cNvGrpSpPr>
              <p:nvPr userDrawn="1"/>
            </p:nvGrpSpPr>
            <p:grpSpPr bwMode="auto">
              <a:xfrm>
                <a:off x="6502282" y="226590"/>
                <a:ext cx="228576" cy="228597"/>
                <a:chOff x="417116" y="636620"/>
                <a:chExt cx="228576" cy="228597"/>
              </a:xfrm>
            </p:grpSpPr>
            <p:cxnSp>
              <p:nvCxnSpPr>
                <p:cNvPr id="49" name="Straight Connector 37"/>
                <p:cNvCxnSpPr/>
                <p:nvPr userDrawn="1"/>
              </p:nvCxnSpPr>
              <p:spPr bwMode="ltGray">
                <a:xfrm>
                  <a:off x="417116" y="750919"/>
                  <a:ext cx="228576" cy="0"/>
                </a:xfrm>
                <a:prstGeom prst="line">
                  <a:avLst/>
                </a:prstGeom>
                <a:ln w="762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38"/>
                <p:cNvCxnSpPr/>
                <p:nvPr userDrawn="1"/>
              </p:nvCxnSpPr>
              <p:spPr bwMode="ltGray">
                <a:xfrm rot="5400000">
                  <a:off x="417106" y="750919"/>
                  <a:ext cx="228597" cy="0"/>
                </a:xfrm>
                <a:prstGeom prst="line">
                  <a:avLst/>
                </a:prstGeom>
                <a:ln w="762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oup 34"/>
              <p:cNvGrpSpPr>
                <a:grpSpLocks/>
              </p:cNvGrpSpPr>
              <p:nvPr userDrawn="1"/>
            </p:nvGrpSpPr>
            <p:grpSpPr bwMode="auto">
              <a:xfrm>
                <a:off x="8557879" y="226590"/>
                <a:ext cx="228576" cy="228597"/>
                <a:chOff x="417656" y="636620"/>
                <a:chExt cx="228576" cy="228597"/>
              </a:xfrm>
            </p:grpSpPr>
            <p:cxnSp>
              <p:nvCxnSpPr>
                <p:cNvPr id="47" name="Straight Connector 46"/>
                <p:cNvCxnSpPr/>
                <p:nvPr userDrawn="1"/>
              </p:nvCxnSpPr>
              <p:spPr bwMode="ltGray">
                <a:xfrm>
                  <a:off x="417656" y="750919"/>
                  <a:ext cx="228576" cy="0"/>
                </a:xfrm>
                <a:prstGeom prst="line">
                  <a:avLst/>
                </a:prstGeom>
                <a:ln w="762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36"/>
                <p:cNvCxnSpPr/>
                <p:nvPr userDrawn="1"/>
              </p:nvCxnSpPr>
              <p:spPr bwMode="ltGray">
                <a:xfrm rot="5400000">
                  <a:off x="417646" y="750919"/>
                  <a:ext cx="228597" cy="0"/>
                </a:xfrm>
                <a:prstGeom prst="line">
                  <a:avLst/>
                </a:prstGeom>
                <a:ln w="762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" name="Group 45"/>
            <p:cNvGrpSpPr>
              <a:grpSpLocks/>
            </p:cNvGrpSpPr>
            <p:nvPr userDrawn="1"/>
          </p:nvGrpSpPr>
          <p:grpSpPr bwMode="auto">
            <a:xfrm>
              <a:off x="337081" y="4332682"/>
              <a:ext cx="8449374" cy="228598"/>
              <a:chOff x="337081" y="225716"/>
              <a:chExt cx="8449374" cy="228598"/>
            </a:xfrm>
          </p:grpSpPr>
          <p:grpSp>
            <p:nvGrpSpPr>
              <p:cNvPr id="27" name="Group 46"/>
              <p:cNvGrpSpPr>
                <a:grpSpLocks/>
              </p:cNvGrpSpPr>
              <p:nvPr userDrawn="1"/>
            </p:nvGrpSpPr>
            <p:grpSpPr bwMode="auto">
              <a:xfrm>
                <a:off x="337081" y="225716"/>
                <a:ext cx="228576" cy="228597"/>
                <a:chOff x="417083" y="635746"/>
                <a:chExt cx="228576" cy="228597"/>
              </a:xfrm>
            </p:grpSpPr>
            <p:cxnSp>
              <p:nvCxnSpPr>
                <p:cNvPr id="40" name="Straight Connector 39"/>
                <p:cNvCxnSpPr/>
                <p:nvPr userDrawn="1"/>
              </p:nvCxnSpPr>
              <p:spPr bwMode="ltGray">
                <a:xfrm>
                  <a:off x="417083" y="750045"/>
                  <a:ext cx="228576" cy="0"/>
                </a:xfrm>
                <a:prstGeom prst="line">
                  <a:avLst/>
                </a:prstGeom>
                <a:ln w="762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 userDrawn="1"/>
              </p:nvCxnSpPr>
              <p:spPr bwMode="ltGray">
                <a:xfrm rot="5400000">
                  <a:off x="417072" y="750045"/>
                  <a:ext cx="228597" cy="0"/>
                </a:xfrm>
                <a:prstGeom prst="line">
                  <a:avLst/>
                </a:prstGeom>
                <a:ln w="762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47"/>
              <p:cNvGrpSpPr>
                <a:grpSpLocks/>
              </p:cNvGrpSpPr>
              <p:nvPr userDrawn="1"/>
            </p:nvGrpSpPr>
            <p:grpSpPr bwMode="auto">
              <a:xfrm>
                <a:off x="2392678" y="225716"/>
                <a:ext cx="228576" cy="228597"/>
                <a:chOff x="417624" y="635746"/>
                <a:chExt cx="228576" cy="228597"/>
              </a:xfrm>
            </p:grpSpPr>
            <p:cxnSp>
              <p:nvCxnSpPr>
                <p:cNvPr id="38" name="Straight Connector 37"/>
                <p:cNvCxnSpPr/>
                <p:nvPr userDrawn="1"/>
              </p:nvCxnSpPr>
              <p:spPr bwMode="ltGray">
                <a:xfrm>
                  <a:off x="417624" y="750045"/>
                  <a:ext cx="228576" cy="0"/>
                </a:xfrm>
                <a:prstGeom prst="line">
                  <a:avLst/>
                </a:prstGeom>
                <a:ln w="762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 userDrawn="1"/>
              </p:nvCxnSpPr>
              <p:spPr bwMode="ltGray">
                <a:xfrm rot="5400000">
                  <a:off x="417613" y="750045"/>
                  <a:ext cx="228597" cy="0"/>
                </a:xfrm>
                <a:prstGeom prst="line">
                  <a:avLst/>
                </a:prstGeom>
                <a:ln w="762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Group 48"/>
              <p:cNvGrpSpPr>
                <a:grpSpLocks/>
              </p:cNvGrpSpPr>
              <p:nvPr userDrawn="1"/>
            </p:nvGrpSpPr>
            <p:grpSpPr bwMode="auto">
              <a:xfrm>
                <a:off x="4446687" y="225717"/>
                <a:ext cx="230163" cy="228597"/>
                <a:chOff x="416577" y="635747"/>
                <a:chExt cx="230163" cy="228597"/>
              </a:xfrm>
            </p:grpSpPr>
            <p:cxnSp>
              <p:nvCxnSpPr>
                <p:cNvPr id="36" name="Straight Connector 35"/>
                <p:cNvCxnSpPr/>
                <p:nvPr userDrawn="1"/>
              </p:nvCxnSpPr>
              <p:spPr bwMode="ltGray">
                <a:xfrm>
                  <a:off x="416577" y="750046"/>
                  <a:ext cx="230163" cy="0"/>
                </a:xfrm>
                <a:prstGeom prst="line">
                  <a:avLst/>
                </a:prstGeom>
                <a:ln w="762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 userDrawn="1"/>
              </p:nvCxnSpPr>
              <p:spPr bwMode="ltGray">
                <a:xfrm rot="5400000">
                  <a:off x="417360" y="749252"/>
                  <a:ext cx="228597" cy="1587"/>
                </a:xfrm>
                <a:prstGeom prst="line">
                  <a:avLst/>
                </a:prstGeom>
                <a:ln w="762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49"/>
              <p:cNvGrpSpPr>
                <a:grpSpLocks/>
              </p:cNvGrpSpPr>
              <p:nvPr userDrawn="1"/>
            </p:nvGrpSpPr>
            <p:grpSpPr bwMode="auto">
              <a:xfrm>
                <a:off x="6502282" y="225716"/>
                <a:ext cx="228576" cy="228597"/>
                <a:chOff x="417116" y="635746"/>
                <a:chExt cx="228576" cy="228597"/>
              </a:xfrm>
            </p:grpSpPr>
            <p:cxnSp>
              <p:nvCxnSpPr>
                <p:cNvPr id="34" name="Straight Connector 33"/>
                <p:cNvCxnSpPr/>
                <p:nvPr userDrawn="1"/>
              </p:nvCxnSpPr>
              <p:spPr bwMode="ltGray">
                <a:xfrm>
                  <a:off x="417116" y="750045"/>
                  <a:ext cx="228576" cy="0"/>
                </a:xfrm>
                <a:prstGeom prst="line">
                  <a:avLst/>
                </a:prstGeom>
                <a:ln w="762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 userDrawn="1"/>
              </p:nvCxnSpPr>
              <p:spPr bwMode="ltGray">
                <a:xfrm rot="5400000">
                  <a:off x="417106" y="750045"/>
                  <a:ext cx="228597" cy="0"/>
                </a:xfrm>
                <a:prstGeom prst="line">
                  <a:avLst/>
                </a:prstGeom>
                <a:ln w="762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 50"/>
              <p:cNvGrpSpPr>
                <a:grpSpLocks/>
              </p:cNvGrpSpPr>
              <p:nvPr userDrawn="1"/>
            </p:nvGrpSpPr>
            <p:grpSpPr bwMode="auto">
              <a:xfrm>
                <a:off x="8557879" y="225716"/>
                <a:ext cx="228576" cy="228597"/>
                <a:chOff x="417656" y="635746"/>
                <a:chExt cx="228576" cy="228597"/>
              </a:xfrm>
            </p:grpSpPr>
            <p:cxnSp>
              <p:nvCxnSpPr>
                <p:cNvPr id="32" name="Straight Connector 31"/>
                <p:cNvCxnSpPr/>
                <p:nvPr userDrawn="1"/>
              </p:nvCxnSpPr>
              <p:spPr bwMode="ltGray">
                <a:xfrm>
                  <a:off x="417656" y="750045"/>
                  <a:ext cx="228576" cy="0"/>
                </a:xfrm>
                <a:prstGeom prst="line">
                  <a:avLst/>
                </a:prstGeom>
                <a:ln w="762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 userDrawn="1"/>
              </p:nvCxnSpPr>
              <p:spPr bwMode="ltGray">
                <a:xfrm rot="5400000">
                  <a:off x="417646" y="750045"/>
                  <a:ext cx="228597" cy="0"/>
                </a:xfrm>
                <a:prstGeom prst="line">
                  <a:avLst/>
                </a:prstGeom>
                <a:ln w="762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" name="Group 61"/>
            <p:cNvGrpSpPr>
              <a:grpSpLocks/>
            </p:cNvGrpSpPr>
            <p:nvPr userDrawn="1"/>
          </p:nvGrpSpPr>
          <p:grpSpPr bwMode="auto">
            <a:xfrm>
              <a:off x="337081" y="6386877"/>
              <a:ext cx="8449374" cy="228598"/>
              <a:chOff x="337081" y="226429"/>
              <a:chExt cx="8449374" cy="228598"/>
            </a:xfrm>
          </p:grpSpPr>
          <p:grpSp>
            <p:nvGrpSpPr>
              <p:cNvPr id="12" name="Group 62"/>
              <p:cNvGrpSpPr>
                <a:grpSpLocks/>
              </p:cNvGrpSpPr>
              <p:nvPr userDrawn="1"/>
            </p:nvGrpSpPr>
            <p:grpSpPr bwMode="auto">
              <a:xfrm>
                <a:off x="337081" y="226429"/>
                <a:ext cx="228576" cy="228597"/>
                <a:chOff x="417083" y="636459"/>
                <a:chExt cx="228576" cy="228597"/>
              </a:xfrm>
            </p:grpSpPr>
            <p:cxnSp>
              <p:nvCxnSpPr>
                <p:cNvPr id="25" name="Straight Connector 24"/>
                <p:cNvCxnSpPr/>
                <p:nvPr userDrawn="1"/>
              </p:nvCxnSpPr>
              <p:spPr bwMode="ltGray">
                <a:xfrm>
                  <a:off x="417083" y="750758"/>
                  <a:ext cx="228576" cy="0"/>
                </a:xfrm>
                <a:prstGeom prst="line">
                  <a:avLst/>
                </a:prstGeom>
                <a:ln w="762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 userDrawn="1"/>
              </p:nvCxnSpPr>
              <p:spPr bwMode="ltGray">
                <a:xfrm rot="5400000">
                  <a:off x="417072" y="750758"/>
                  <a:ext cx="228597" cy="0"/>
                </a:xfrm>
                <a:prstGeom prst="line">
                  <a:avLst/>
                </a:prstGeom>
                <a:ln w="762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Group 63"/>
              <p:cNvGrpSpPr>
                <a:grpSpLocks/>
              </p:cNvGrpSpPr>
              <p:nvPr userDrawn="1"/>
            </p:nvGrpSpPr>
            <p:grpSpPr bwMode="auto">
              <a:xfrm>
                <a:off x="2392678" y="226429"/>
                <a:ext cx="228576" cy="228597"/>
                <a:chOff x="417624" y="636459"/>
                <a:chExt cx="228576" cy="228597"/>
              </a:xfrm>
            </p:grpSpPr>
            <p:cxnSp>
              <p:nvCxnSpPr>
                <p:cNvPr id="23" name="Straight Connector 22"/>
                <p:cNvCxnSpPr/>
                <p:nvPr userDrawn="1"/>
              </p:nvCxnSpPr>
              <p:spPr bwMode="ltGray">
                <a:xfrm>
                  <a:off x="417624" y="750758"/>
                  <a:ext cx="228576" cy="0"/>
                </a:xfrm>
                <a:prstGeom prst="line">
                  <a:avLst/>
                </a:prstGeom>
                <a:ln w="762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 userDrawn="1"/>
              </p:nvCxnSpPr>
              <p:spPr bwMode="ltGray">
                <a:xfrm rot="5400000">
                  <a:off x="417613" y="750758"/>
                  <a:ext cx="228597" cy="0"/>
                </a:xfrm>
                <a:prstGeom prst="line">
                  <a:avLst/>
                </a:prstGeom>
                <a:ln w="762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Group 64"/>
              <p:cNvGrpSpPr>
                <a:grpSpLocks/>
              </p:cNvGrpSpPr>
              <p:nvPr userDrawn="1"/>
            </p:nvGrpSpPr>
            <p:grpSpPr bwMode="auto">
              <a:xfrm>
                <a:off x="4446687" y="226430"/>
                <a:ext cx="230163" cy="228597"/>
                <a:chOff x="416577" y="636460"/>
                <a:chExt cx="230163" cy="228597"/>
              </a:xfrm>
            </p:grpSpPr>
            <p:cxnSp>
              <p:nvCxnSpPr>
                <p:cNvPr id="21" name="Straight Connector 20"/>
                <p:cNvCxnSpPr/>
                <p:nvPr userDrawn="1"/>
              </p:nvCxnSpPr>
              <p:spPr bwMode="ltGray">
                <a:xfrm>
                  <a:off x="416577" y="750759"/>
                  <a:ext cx="230163" cy="0"/>
                </a:xfrm>
                <a:prstGeom prst="line">
                  <a:avLst/>
                </a:prstGeom>
                <a:ln w="762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 userDrawn="1"/>
              </p:nvCxnSpPr>
              <p:spPr bwMode="ltGray">
                <a:xfrm rot="5400000">
                  <a:off x="417360" y="749965"/>
                  <a:ext cx="228597" cy="1587"/>
                </a:xfrm>
                <a:prstGeom prst="line">
                  <a:avLst/>
                </a:prstGeom>
                <a:ln w="762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65"/>
              <p:cNvGrpSpPr>
                <a:grpSpLocks/>
              </p:cNvGrpSpPr>
              <p:nvPr userDrawn="1"/>
            </p:nvGrpSpPr>
            <p:grpSpPr bwMode="auto">
              <a:xfrm>
                <a:off x="6502282" y="226429"/>
                <a:ext cx="228576" cy="228597"/>
                <a:chOff x="417116" y="636459"/>
                <a:chExt cx="228576" cy="228597"/>
              </a:xfrm>
            </p:grpSpPr>
            <p:cxnSp>
              <p:nvCxnSpPr>
                <p:cNvPr id="19" name="Straight Connector 18"/>
                <p:cNvCxnSpPr/>
                <p:nvPr userDrawn="1"/>
              </p:nvCxnSpPr>
              <p:spPr bwMode="ltGray">
                <a:xfrm>
                  <a:off x="417116" y="750758"/>
                  <a:ext cx="228576" cy="0"/>
                </a:xfrm>
                <a:prstGeom prst="line">
                  <a:avLst/>
                </a:prstGeom>
                <a:ln w="762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 userDrawn="1"/>
              </p:nvCxnSpPr>
              <p:spPr bwMode="ltGray">
                <a:xfrm rot="5400000">
                  <a:off x="417106" y="750758"/>
                  <a:ext cx="228597" cy="0"/>
                </a:xfrm>
                <a:prstGeom prst="line">
                  <a:avLst/>
                </a:prstGeom>
                <a:ln w="762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66"/>
              <p:cNvGrpSpPr>
                <a:grpSpLocks/>
              </p:cNvGrpSpPr>
              <p:nvPr userDrawn="1"/>
            </p:nvGrpSpPr>
            <p:grpSpPr bwMode="auto">
              <a:xfrm>
                <a:off x="8557879" y="226429"/>
                <a:ext cx="228576" cy="228597"/>
                <a:chOff x="417656" y="636459"/>
                <a:chExt cx="228576" cy="228597"/>
              </a:xfrm>
            </p:grpSpPr>
            <p:cxnSp>
              <p:nvCxnSpPr>
                <p:cNvPr id="17" name="Straight Connector 16"/>
                <p:cNvCxnSpPr/>
                <p:nvPr userDrawn="1"/>
              </p:nvCxnSpPr>
              <p:spPr bwMode="ltGray">
                <a:xfrm>
                  <a:off x="417656" y="750758"/>
                  <a:ext cx="228576" cy="0"/>
                </a:xfrm>
                <a:prstGeom prst="line">
                  <a:avLst/>
                </a:prstGeom>
                <a:ln w="762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 userDrawn="1"/>
              </p:nvCxnSpPr>
              <p:spPr bwMode="ltGray">
                <a:xfrm rot="5400000">
                  <a:off x="417646" y="750758"/>
                  <a:ext cx="228597" cy="0"/>
                </a:xfrm>
                <a:prstGeom prst="line">
                  <a:avLst/>
                </a:prstGeom>
                <a:ln w="762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72" name="Rectangle 71"/>
          <p:cNvSpPr/>
          <p:nvPr userDrawn="1"/>
        </p:nvSpPr>
        <p:spPr bwMode="white">
          <a:xfrm>
            <a:off x="577850" y="466725"/>
            <a:ext cx="8002588" cy="18192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00000"/>
              </a:solidFill>
              <a:latin typeface="FS Joey"/>
            </a:endParaRPr>
          </a:p>
        </p:txBody>
      </p:sp>
      <p:sp>
        <p:nvSpPr>
          <p:cNvPr id="328" name="Title 1"/>
          <p:cNvSpPr>
            <a:spLocks noGrp="1"/>
          </p:cNvSpPr>
          <p:nvPr>
            <p:ph type="ctrTitle"/>
          </p:nvPr>
        </p:nvSpPr>
        <p:spPr bwMode="black">
          <a:xfrm>
            <a:off x="911584" y="657900"/>
            <a:ext cx="7306999" cy="1457340"/>
          </a:xfrm>
        </p:spPr>
        <p:txBody>
          <a:bodyPr>
            <a:noAutofit/>
          </a:bodyPr>
          <a:lstStyle>
            <a:lvl1pPr algn="l">
              <a:lnSpc>
                <a:spcPct val="90000"/>
              </a:lnSpc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>
          <a:xfrm>
            <a:off x="577850" y="1506538"/>
            <a:ext cx="3916363" cy="4464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649788" y="1506538"/>
            <a:ext cx="4041775" cy="4464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577850" y="6062472"/>
            <a:ext cx="8113713" cy="20536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/>
            </a:lvl1pPr>
            <a:lvl2pPr marL="165100" indent="-165100">
              <a:lnSpc>
                <a:spcPct val="100000"/>
              </a:lnSpc>
              <a:spcBef>
                <a:spcPts val="0"/>
              </a:spcBef>
              <a:defRPr sz="1100"/>
            </a:lvl2pPr>
            <a:lvl3pPr>
              <a:lnSpc>
                <a:spcPct val="100000"/>
              </a:lnSpc>
              <a:buNone/>
              <a:defRPr sz="1100"/>
            </a:lvl3pPr>
            <a:lvl4pPr>
              <a:lnSpc>
                <a:spcPct val="100000"/>
              </a:lnSpc>
              <a:defRPr sz="1100"/>
            </a:lvl4pPr>
            <a:lvl5pPr>
              <a:lnSpc>
                <a:spcPct val="100000"/>
              </a:lnSpc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5"/>
          </p:nvPr>
        </p:nvSpPr>
        <p:spPr bwMode="black"/>
        <p:txBody>
          <a:bodyPr/>
          <a:lstStyle>
            <a:lvl1pPr>
              <a:defRPr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fld id="{48AB7DD8-0763-4B7C-B8FD-2343EB24B7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16"/>
          </p:nvPr>
        </p:nvSpPr>
        <p:spPr bwMode="black"/>
        <p:txBody>
          <a:bodyPr/>
          <a:lstStyle>
            <a:lvl1pPr>
              <a:defRPr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en-US" dirty="0"/>
              <a:t>May 16, 2010   Copyright © 2010 CA. All rights reserved.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2" descr="Blue_topbar.jpg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invGray">
          <a:xfrm>
            <a:off x="0" y="0"/>
            <a:ext cx="9144000" cy="106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576263" y="1508125"/>
            <a:ext cx="8116887" cy="446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2" name="Title Placeholder 1"/>
          <p:cNvSpPr>
            <a:spLocks noGrp="1"/>
          </p:cNvSpPr>
          <p:nvPr>
            <p:ph type="title"/>
          </p:nvPr>
        </p:nvSpPr>
        <p:spPr bwMode="black">
          <a:xfrm>
            <a:off x="576263" y="182563"/>
            <a:ext cx="8120062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7173" name="Picture 11" descr="Logo-format-300B.bmp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216900" y="6364288"/>
            <a:ext cx="492125" cy="41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Picture 9" descr="Logo-format-300_CA only.bmp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8216900" y="6364288"/>
            <a:ext cx="492125" cy="41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5" name="Picture 10" descr="Logo-format-300B.bmp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216900" y="6364288"/>
            <a:ext cx="492125" cy="41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9900" y="6472238"/>
            <a:ext cx="382588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0000"/>
                </a:solidFill>
                <a:latin typeface="CA Sans" pitchFamily="2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7F15EE17-B7FD-49A2-BDE3-BBBFF2ABF98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0900" y="6472238"/>
            <a:ext cx="6923088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CA Analyst Day          © CA 2010          CONFIDENTIAL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959" r:id="rId1"/>
    <p:sldLayoutId id="2147484960" r:id="rId2"/>
    <p:sldLayoutId id="2147484961" r:id="rId3"/>
    <p:sldLayoutId id="2147484962" r:id="rId4"/>
    <p:sldLayoutId id="2147484963" r:id="rId5"/>
    <p:sldLayoutId id="2147484964" r:id="rId6"/>
    <p:sldLayoutId id="2147484965" r:id="rId7"/>
    <p:sldLayoutId id="2147484966" r:id="rId8"/>
    <p:sldLayoutId id="2147484967" r:id="rId9"/>
    <p:sldLayoutId id="2147484968" r:id="rId10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 kern="1200">
          <a:solidFill>
            <a:schemeClr val="bg1"/>
          </a:solidFill>
          <a:latin typeface="+mj-lt"/>
          <a:ea typeface="FS Joey"/>
          <a:cs typeface="FS Joey" pitchFamily="50" charset="0"/>
        </a:defRPr>
      </a:lvl1pPr>
      <a:lvl2pPr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CA Sans" pitchFamily="50" charset="0"/>
          <a:ea typeface="FS Joey"/>
          <a:cs typeface="FS Joey"/>
        </a:defRPr>
      </a:lvl2pPr>
      <a:lvl3pPr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CA Sans" pitchFamily="50" charset="0"/>
          <a:ea typeface="FS Joey"/>
          <a:cs typeface="FS Joey"/>
        </a:defRPr>
      </a:lvl3pPr>
      <a:lvl4pPr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CA Sans" pitchFamily="50" charset="0"/>
          <a:ea typeface="FS Joey"/>
          <a:cs typeface="FS Joey"/>
        </a:defRPr>
      </a:lvl4pPr>
      <a:lvl5pPr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CA Sans" pitchFamily="50" charset="0"/>
          <a:ea typeface="FS Joey"/>
          <a:cs typeface="FS Joey"/>
        </a:defRPr>
      </a:lvl5pPr>
      <a:lvl6pPr marL="457200"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CA Sans" pitchFamily="50" charset="0"/>
          <a:ea typeface="FS Joey"/>
          <a:cs typeface="FS Joey"/>
        </a:defRPr>
      </a:lvl6pPr>
      <a:lvl7pPr marL="914400"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CA Sans" pitchFamily="50" charset="0"/>
          <a:ea typeface="FS Joey"/>
          <a:cs typeface="FS Joey"/>
        </a:defRPr>
      </a:lvl7pPr>
      <a:lvl8pPr marL="1371600"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CA Sans" pitchFamily="50" charset="0"/>
          <a:ea typeface="FS Joey"/>
          <a:cs typeface="FS Joey"/>
        </a:defRPr>
      </a:lvl8pPr>
      <a:lvl9pPr marL="1828800"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CA Sans" pitchFamily="50" charset="0"/>
          <a:ea typeface="FS Joey"/>
          <a:cs typeface="FS Joey"/>
        </a:defRPr>
      </a:lvl9pPr>
    </p:titleStyle>
    <p:bodyStyle>
      <a:lvl1pPr marL="342900" indent="-342900" algn="l" defTabSz="457200" rtl="0" eaLnBrk="0" fontAlgn="base" hangingPunct="0">
        <a:lnSpc>
          <a:spcPct val="110000"/>
        </a:lnSpc>
        <a:spcBef>
          <a:spcPts val="1000"/>
        </a:spcBef>
        <a:spcAft>
          <a:spcPct val="0"/>
        </a:spcAft>
        <a:buFont typeface="CA Sans" pitchFamily="2" charset="0"/>
        <a:buChar char="—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defTabSz="4572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Font typeface="CA Sans" pitchFamily="2" charset="0"/>
        <a:buChar char="−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228600" algn="l" defTabSz="4572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Font typeface="CA Sans" pitchFamily="2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-228600" algn="l" defTabSz="51435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Font typeface="CA Sans" pitchFamily="2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57300" indent="-228600" algn="l" defTabSz="4572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Font typeface="CA Sans" pitchFamily="2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FS Joey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FS Joey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FS Joey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FS Joey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Jan 10</a:t>
            </a:r>
            <a:r>
              <a:rPr lang="en-US" dirty="0" smtClean="0"/>
              <a:t>, </a:t>
            </a:r>
            <a:r>
              <a:rPr lang="en-US" altLang="zh-CN" dirty="0" smtClean="0"/>
              <a:t>2015</a:t>
            </a:r>
            <a:endParaRPr lang="en-US" dirty="0"/>
          </a:p>
        </p:txBody>
      </p:sp>
      <p:sp>
        <p:nvSpPr>
          <p:cNvPr id="16386" name="Title 7"/>
          <p:cNvSpPr>
            <a:spLocks noGrp="1"/>
          </p:cNvSpPr>
          <p:nvPr>
            <p:ph type="ctrTitle"/>
          </p:nvPr>
        </p:nvSpPr>
        <p:spPr>
          <a:xfrm>
            <a:off x="911585" y="649948"/>
            <a:ext cx="5253242" cy="2276132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cs typeface="FS Joey"/>
              </a:rPr>
              <a:t>How to use </a:t>
            </a:r>
            <a:r>
              <a:rPr lang="en-US" altLang="zh-CN" smtClean="0">
                <a:cs typeface="FS Joey"/>
              </a:rPr>
              <a:t>Pathfinder to locate </a:t>
            </a:r>
            <a:r>
              <a:rPr lang="en-US" altLang="zh-CN" dirty="0" smtClean="0">
                <a:cs typeface="FS Joey"/>
              </a:rPr>
              <a:t>problem at runtime</a:t>
            </a:r>
            <a:endParaRPr lang="en-US" dirty="0" smtClean="0">
              <a:cs typeface="FS Joey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2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33800" y="2756780"/>
            <a:ext cx="1295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 D</a:t>
            </a:r>
            <a:endParaRPr lang="en-US" dirty="0"/>
          </a:p>
        </p:txBody>
      </p:sp>
      <p:sp>
        <p:nvSpPr>
          <p:cNvPr id="5" name="Flowchart: Terminator 4"/>
          <p:cNvSpPr/>
          <p:nvPr/>
        </p:nvSpPr>
        <p:spPr>
          <a:xfrm>
            <a:off x="1752600" y="2514600"/>
            <a:ext cx="1600200" cy="381000"/>
          </a:xfrm>
          <a:prstGeom prst="flowChartTermina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Parameter 1</a:t>
            </a:r>
            <a:endParaRPr lang="en-US" sz="1400" dirty="0"/>
          </a:p>
        </p:txBody>
      </p:sp>
      <p:sp>
        <p:nvSpPr>
          <p:cNvPr id="6" name="Flowchart: Terminator 5"/>
          <p:cNvSpPr/>
          <p:nvPr/>
        </p:nvSpPr>
        <p:spPr>
          <a:xfrm>
            <a:off x="1752600" y="3017822"/>
            <a:ext cx="1600200" cy="381000"/>
          </a:xfrm>
          <a:prstGeom prst="flowChartTermina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Parameter 2</a:t>
            </a:r>
            <a:endParaRPr lang="en-US" sz="1400" dirty="0"/>
          </a:p>
        </p:txBody>
      </p:sp>
      <p:cxnSp>
        <p:nvCxnSpPr>
          <p:cNvPr id="8" name="Straight Arrow Connector 7"/>
          <p:cNvCxnSpPr>
            <a:stCxn id="5" idx="3"/>
            <a:endCxn id="4" idx="1"/>
          </p:cNvCxnSpPr>
          <p:nvPr/>
        </p:nvCxnSpPr>
        <p:spPr>
          <a:xfrm>
            <a:off x="3352800" y="2705100"/>
            <a:ext cx="381000" cy="280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4" idx="1"/>
          </p:cNvCxnSpPr>
          <p:nvPr/>
        </p:nvCxnSpPr>
        <p:spPr>
          <a:xfrm flipV="1">
            <a:off x="3352800" y="2985380"/>
            <a:ext cx="381000" cy="22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</p:cNvCxnSpPr>
          <p:nvPr/>
        </p:nvCxnSpPr>
        <p:spPr>
          <a:xfrm>
            <a:off x="5029200" y="298538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Terminator 12"/>
          <p:cNvSpPr/>
          <p:nvPr/>
        </p:nvSpPr>
        <p:spPr>
          <a:xfrm>
            <a:off x="5486400" y="2794880"/>
            <a:ext cx="1600200" cy="381000"/>
          </a:xfrm>
          <a:prstGeom prst="flowChartTermina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Return Value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6728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2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33800" y="2756780"/>
            <a:ext cx="1295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 D</a:t>
            </a:r>
            <a:endParaRPr lang="en-US" dirty="0"/>
          </a:p>
        </p:txBody>
      </p:sp>
      <p:sp>
        <p:nvSpPr>
          <p:cNvPr id="5" name="Flowchart: Terminator 4"/>
          <p:cNvSpPr/>
          <p:nvPr/>
        </p:nvSpPr>
        <p:spPr>
          <a:xfrm>
            <a:off x="1752600" y="2514600"/>
            <a:ext cx="1600200" cy="381000"/>
          </a:xfrm>
          <a:prstGeom prst="flowChartTermina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Parameter 1</a:t>
            </a:r>
            <a:endParaRPr lang="en-US" sz="1400" dirty="0"/>
          </a:p>
        </p:txBody>
      </p:sp>
      <p:sp>
        <p:nvSpPr>
          <p:cNvPr id="6" name="Flowchart: Terminator 5"/>
          <p:cNvSpPr/>
          <p:nvPr/>
        </p:nvSpPr>
        <p:spPr>
          <a:xfrm>
            <a:off x="1752600" y="3017822"/>
            <a:ext cx="1600200" cy="381000"/>
          </a:xfrm>
          <a:prstGeom prst="flowChartTermina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Parameter 2</a:t>
            </a:r>
            <a:endParaRPr lang="en-US" sz="1400" dirty="0"/>
          </a:p>
        </p:txBody>
      </p:sp>
      <p:cxnSp>
        <p:nvCxnSpPr>
          <p:cNvPr id="7" name="Straight Arrow Connector 6"/>
          <p:cNvCxnSpPr>
            <a:stCxn id="5" idx="3"/>
            <a:endCxn id="4" idx="1"/>
          </p:cNvCxnSpPr>
          <p:nvPr/>
        </p:nvCxnSpPr>
        <p:spPr>
          <a:xfrm>
            <a:off x="3352800" y="2705100"/>
            <a:ext cx="381000" cy="280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3"/>
            <a:endCxn id="4" idx="1"/>
          </p:cNvCxnSpPr>
          <p:nvPr/>
        </p:nvCxnSpPr>
        <p:spPr>
          <a:xfrm flipV="1">
            <a:off x="3352800" y="2985380"/>
            <a:ext cx="381000" cy="22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3"/>
          </p:cNvCxnSpPr>
          <p:nvPr/>
        </p:nvCxnSpPr>
        <p:spPr>
          <a:xfrm>
            <a:off x="5029200" y="298538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Terminator 9"/>
          <p:cNvSpPr/>
          <p:nvPr/>
        </p:nvSpPr>
        <p:spPr>
          <a:xfrm>
            <a:off x="5486400" y="2794880"/>
            <a:ext cx="1600200" cy="381000"/>
          </a:xfrm>
          <a:prstGeom prst="flowChartTermina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Return Value</a:t>
            </a:r>
            <a:endParaRPr lang="en-US" sz="1400" dirty="0"/>
          </a:p>
        </p:txBody>
      </p:sp>
      <p:sp>
        <p:nvSpPr>
          <p:cNvPr id="12" name="Flowchart: Summing Junction 11"/>
          <p:cNvSpPr/>
          <p:nvPr/>
        </p:nvSpPr>
        <p:spPr>
          <a:xfrm>
            <a:off x="4152900" y="2732261"/>
            <a:ext cx="457200" cy="457200"/>
          </a:xfrm>
          <a:prstGeom prst="flowChartSummingJunction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4445251" y="3223034"/>
            <a:ext cx="1049184" cy="914400"/>
          </a:xfrm>
          <a:custGeom>
            <a:avLst/>
            <a:gdLst>
              <a:gd name="connsiteX0" fmla="*/ 0 w 1049184"/>
              <a:gd name="connsiteY0" fmla="*/ 0 h 914400"/>
              <a:gd name="connsiteX1" fmla="*/ 452674 w 1049184"/>
              <a:gd name="connsiteY1" fmla="*/ 344031 h 914400"/>
              <a:gd name="connsiteX2" fmla="*/ 90535 w 1049184"/>
              <a:gd name="connsiteY2" fmla="*/ 688063 h 914400"/>
              <a:gd name="connsiteX3" fmla="*/ 1023042 w 1049184"/>
              <a:gd name="connsiteY3" fmla="*/ 706170 h 914400"/>
              <a:gd name="connsiteX4" fmla="*/ 760492 w 1049184"/>
              <a:gd name="connsiteY4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9184" h="914400">
                <a:moveTo>
                  <a:pt x="0" y="0"/>
                </a:moveTo>
                <a:cubicBezTo>
                  <a:pt x="218792" y="114677"/>
                  <a:pt x="437585" y="229354"/>
                  <a:pt x="452674" y="344031"/>
                </a:cubicBezTo>
                <a:cubicBezTo>
                  <a:pt x="467763" y="458708"/>
                  <a:pt x="-4526" y="627707"/>
                  <a:pt x="90535" y="688063"/>
                </a:cubicBezTo>
                <a:cubicBezTo>
                  <a:pt x="185596" y="748419"/>
                  <a:pt x="911383" y="668447"/>
                  <a:pt x="1023042" y="706170"/>
                </a:cubicBezTo>
                <a:cubicBezTo>
                  <a:pt x="1134702" y="743893"/>
                  <a:pt x="858571" y="837446"/>
                  <a:pt x="760492" y="9144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u="sng" dirty="0" smtClean="0">
                <a:solidFill>
                  <a:srgbClr val="FF0000"/>
                </a:solidFill>
              </a:rPr>
              <a:t>Exception</a:t>
            </a:r>
            <a:endParaRPr lang="en-US" sz="1100" b="1" u="sng" dirty="0">
              <a:solidFill>
                <a:srgbClr val="FF0000"/>
              </a:solidFill>
            </a:endParaRPr>
          </a:p>
        </p:txBody>
      </p:sp>
      <p:sp>
        <p:nvSpPr>
          <p:cNvPr id="19" name="Smiley Face 18"/>
          <p:cNvSpPr/>
          <p:nvPr/>
        </p:nvSpPr>
        <p:spPr>
          <a:xfrm>
            <a:off x="4651595" y="4137434"/>
            <a:ext cx="1066800" cy="663166"/>
          </a:xfrm>
          <a:prstGeom prst="smileyFace">
            <a:avLst>
              <a:gd name="adj" fmla="val -46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9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Enhancement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Just like Variables in Eclipse:</a:t>
            </a:r>
          </a:p>
          <a:p>
            <a:endParaRPr lang="en-US" altLang="zh-C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CBCE-3F44-4F2A-878D-0106947ECAA2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" y="2171829"/>
            <a:ext cx="4882470" cy="352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31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Message</a:t>
            </a:r>
          </a:p>
          <a:p>
            <a:r>
              <a:rPr lang="en-US" altLang="zh-CN" dirty="0" smtClean="0"/>
              <a:t>Custom info</a:t>
            </a:r>
          </a:p>
          <a:p>
            <a:r>
              <a:rPr lang="en-US" altLang="zh-CN" dirty="0" smtClean="0"/>
              <a:t>Call stack</a:t>
            </a:r>
          </a:p>
          <a:p>
            <a:r>
              <a:rPr lang="en-US" altLang="zh-CN" dirty="0" smtClean="0"/>
              <a:t>Inputs</a:t>
            </a:r>
          </a:p>
          <a:p>
            <a:r>
              <a:rPr lang="en-US" altLang="zh-CN" dirty="0" smtClean="0"/>
              <a:t>Output</a:t>
            </a:r>
          </a:p>
          <a:p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CBCE-3F44-4F2A-878D-0106947ECAA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17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Prospect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Integrate with DevConsole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Generate </a:t>
            </a:r>
            <a:r>
              <a:rPr lang="en-US" altLang="zh-CN" dirty="0" err="1" smtClean="0"/>
              <a:t>JUnit</a:t>
            </a:r>
            <a:r>
              <a:rPr lang="en-US" altLang="zh-CN" dirty="0" smtClean="0"/>
              <a:t> test case</a:t>
            </a:r>
          </a:p>
          <a:p>
            <a:pPr lvl="1"/>
            <a:r>
              <a:rPr lang="en-US" altLang="zh-CN" dirty="0" smtClean="0"/>
              <a:t>Using </a:t>
            </a:r>
            <a:r>
              <a:rPr lang="en-US" altLang="zh-CN" dirty="0" err="1" smtClean="0"/>
              <a:t>xstream</a:t>
            </a:r>
            <a:r>
              <a:rPr lang="en-US" altLang="zh-CN" dirty="0" smtClean="0"/>
              <a:t> to serialize the object-&gt;xml or xml-&gt;object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CBCE-3F44-4F2A-878D-0106947ECAA2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2180710"/>
            <a:ext cx="831532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69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Q&amp;A</a:t>
            </a:r>
            <a:endParaRPr lang="en-US" sz="4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82515" y="2426676"/>
            <a:ext cx="7227277" cy="4281855"/>
          </a:xfrm>
          <a:prstGeom prst="rect">
            <a:avLst/>
          </a:prstGeom>
        </p:spPr>
        <p:txBody>
          <a:bodyPr/>
          <a:lstStyle/>
          <a:p>
            <a:pPr marR="0" lvl="0" algn="l" defTabSz="457200" rtl="0" eaLnBrk="0" fontAlgn="base" latinLnBrk="0" hangingPunct="0">
              <a:lnSpc>
                <a:spcPct val="11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0" fontAlgn="base" latinLnBrk="0" hangingPunct="0">
              <a:lnSpc>
                <a:spcPct val="11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CA Sans" pitchFamily="2" charset="0"/>
              <a:buChar char="—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0" fontAlgn="base" latinLnBrk="0" hangingPunct="0">
              <a:lnSpc>
                <a:spcPct val="11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CA Sans" pitchFamily="2" charset="0"/>
              <a:buChar char="—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0" fontAlgn="base" latinLnBrk="0" hangingPunct="0">
              <a:lnSpc>
                <a:spcPct val="11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CA Sans" pitchFamily="2" charset="0"/>
              <a:buChar char="—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577850" y="1489286"/>
            <a:ext cx="8113713" cy="4767676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The shortage of Pathfinder</a:t>
            </a:r>
          </a:p>
          <a:p>
            <a:pPr marL="457200" indent="-457200">
              <a:buAutoNum type="arabicPeriod"/>
            </a:pPr>
            <a:r>
              <a:rPr lang="en-US" dirty="0" smtClean="0"/>
              <a:t>Enhancement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 smtClean="0"/>
              <a:t>Prospect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shortage of Pathfinder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 smtClean="0"/>
              <a:t>Cannot capture everything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71FB2FF-3BFD-41B1-A88A-96804A1AADC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Analyst Day          © CA 2010          CONFIDENTIAL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706" y="1662114"/>
            <a:ext cx="1828356" cy="446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7683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shortage of Pathfinder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 smtClean="0"/>
              <a:t>Intercept a method manually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71FB2FF-3BFD-41B1-A88A-96804A1AADC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Analyst Day          © CA 2010          CONFIDENTIAL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131" y="2331050"/>
            <a:ext cx="6706626" cy="229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1996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shortage of Pathfinder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 smtClean="0"/>
              <a:t>Cannot generate transaction frame by default</a:t>
            </a:r>
          </a:p>
          <a:p>
            <a:pPr lvl="1"/>
            <a:r>
              <a:rPr lang="en-US" altLang="zh-CN" dirty="0" smtClean="0"/>
              <a:t>The root frame’s category should be: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71FB2FF-3BFD-41B1-A88A-96804A1AADC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Analyst Day          © CA 2010          CONFIDENTIAL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124" y="2447152"/>
            <a:ext cx="6222272" cy="198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3430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Enhancement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 smtClean="0"/>
              <a:t>Introduce two scenarios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71FB2FF-3BFD-41B1-A88A-96804A1AADC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Analyst Day          © CA 2010         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4484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52600" y="2514600"/>
            <a:ext cx="1295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 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52600" y="3200400"/>
            <a:ext cx="1295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 B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52600" y="3886200"/>
            <a:ext cx="1295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 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05200" y="3200400"/>
            <a:ext cx="1295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 D</a:t>
            </a:r>
            <a:endParaRPr lang="en-US" dirty="0"/>
          </a:p>
        </p:txBody>
      </p:sp>
      <p:cxnSp>
        <p:nvCxnSpPr>
          <p:cNvPr id="8" name="Straight Arrow Connector 7"/>
          <p:cNvCxnSpPr>
            <a:endCxn id="7" idx="1"/>
          </p:cNvCxnSpPr>
          <p:nvPr/>
        </p:nvCxnSpPr>
        <p:spPr>
          <a:xfrm>
            <a:off x="3048000" y="2743200"/>
            <a:ext cx="4572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3"/>
            <a:endCxn id="7" idx="1"/>
          </p:cNvCxnSpPr>
          <p:nvPr/>
        </p:nvCxnSpPr>
        <p:spPr>
          <a:xfrm>
            <a:off x="3048000" y="34290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</p:cNvCxnSpPr>
          <p:nvPr/>
        </p:nvCxnSpPr>
        <p:spPr>
          <a:xfrm flipV="1">
            <a:off x="3048000" y="3429000"/>
            <a:ext cx="4572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257800" y="2514600"/>
            <a:ext cx="1295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 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257800" y="3200400"/>
            <a:ext cx="1295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 F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257800" y="3886200"/>
            <a:ext cx="1295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 G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7" idx="3"/>
            <a:endCxn id="11" idx="1"/>
          </p:cNvCxnSpPr>
          <p:nvPr/>
        </p:nvCxnSpPr>
        <p:spPr>
          <a:xfrm flipV="1">
            <a:off x="4800600" y="2743200"/>
            <a:ext cx="4572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12" idx="1"/>
          </p:cNvCxnSpPr>
          <p:nvPr/>
        </p:nvCxnSpPr>
        <p:spPr>
          <a:xfrm>
            <a:off x="4800600" y="34290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3" idx="1"/>
          </p:cNvCxnSpPr>
          <p:nvPr/>
        </p:nvCxnSpPr>
        <p:spPr>
          <a:xfrm>
            <a:off x="4800600" y="3429000"/>
            <a:ext cx="4572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010400" y="3200400"/>
            <a:ext cx="1295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 H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1" idx="3"/>
            <a:endCxn id="17" idx="1"/>
          </p:cNvCxnSpPr>
          <p:nvPr/>
        </p:nvCxnSpPr>
        <p:spPr>
          <a:xfrm>
            <a:off x="6553200" y="2743200"/>
            <a:ext cx="4572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3"/>
          </p:cNvCxnSpPr>
          <p:nvPr/>
        </p:nvCxnSpPr>
        <p:spPr>
          <a:xfrm>
            <a:off x="6553200" y="34290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7" idx="1"/>
          </p:cNvCxnSpPr>
          <p:nvPr/>
        </p:nvCxnSpPr>
        <p:spPr>
          <a:xfrm flipV="1">
            <a:off x="6553200" y="3429000"/>
            <a:ext cx="4572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50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52600" y="2514600"/>
            <a:ext cx="1295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 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52600" y="3200400"/>
            <a:ext cx="1295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 B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52600" y="3886200"/>
            <a:ext cx="1295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 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05200" y="3200400"/>
            <a:ext cx="1295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 D</a:t>
            </a:r>
            <a:endParaRPr lang="en-US" dirty="0"/>
          </a:p>
        </p:txBody>
      </p:sp>
      <p:cxnSp>
        <p:nvCxnSpPr>
          <p:cNvPr id="8" name="Straight Arrow Connector 7"/>
          <p:cNvCxnSpPr>
            <a:endCxn id="7" idx="1"/>
          </p:cNvCxnSpPr>
          <p:nvPr/>
        </p:nvCxnSpPr>
        <p:spPr>
          <a:xfrm>
            <a:off x="3048000" y="2743200"/>
            <a:ext cx="4572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3"/>
            <a:endCxn id="7" idx="1"/>
          </p:cNvCxnSpPr>
          <p:nvPr/>
        </p:nvCxnSpPr>
        <p:spPr>
          <a:xfrm>
            <a:off x="3048000" y="34290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</p:cNvCxnSpPr>
          <p:nvPr/>
        </p:nvCxnSpPr>
        <p:spPr>
          <a:xfrm flipV="1">
            <a:off x="3048000" y="3429000"/>
            <a:ext cx="4572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257800" y="2514600"/>
            <a:ext cx="1295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 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257800" y="3200400"/>
            <a:ext cx="1295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 F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257800" y="3886200"/>
            <a:ext cx="1295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 G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7" idx="3"/>
            <a:endCxn id="11" idx="1"/>
          </p:cNvCxnSpPr>
          <p:nvPr/>
        </p:nvCxnSpPr>
        <p:spPr>
          <a:xfrm flipV="1">
            <a:off x="4800600" y="2743200"/>
            <a:ext cx="4572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12" idx="1"/>
          </p:cNvCxnSpPr>
          <p:nvPr/>
        </p:nvCxnSpPr>
        <p:spPr>
          <a:xfrm>
            <a:off x="4800600" y="34290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3" idx="1"/>
          </p:cNvCxnSpPr>
          <p:nvPr/>
        </p:nvCxnSpPr>
        <p:spPr>
          <a:xfrm>
            <a:off x="4800600" y="3429000"/>
            <a:ext cx="4572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010400" y="3200400"/>
            <a:ext cx="1295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Function H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>
            <a:stCxn id="11" idx="3"/>
            <a:endCxn id="17" idx="1"/>
          </p:cNvCxnSpPr>
          <p:nvPr/>
        </p:nvCxnSpPr>
        <p:spPr>
          <a:xfrm>
            <a:off x="6553200" y="2743200"/>
            <a:ext cx="4572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3"/>
          </p:cNvCxnSpPr>
          <p:nvPr/>
        </p:nvCxnSpPr>
        <p:spPr>
          <a:xfrm>
            <a:off x="6553200" y="34290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7" idx="1"/>
          </p:cNvCxnSpPr>
          <p:nvPr/>
        </p:nvCxnSpPr>
        <p:spPr>
          <a:xfrm flipV="1">
            <a:off x="6553200" y="3429000"/>
            <a:ext cx="4572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Summing Junction 20"/>
          <p:cNvSpPr/>
          <p:nvPr/>
        </p:nvSpPr>
        <p:spPr>
          <a:xfrm>
            <a:off x="7429500" y="3192856"/>
            <a:ext cx="457200" cy="457200"/>
          </a:xfrm>
          <a:prstGeom prst="flowChartSummingJunction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17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1600" y="1905000"/>
            <a:ext cx="1295400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 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71600" y="2590800"/>
            <a:ext cx="1295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 B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71600" y="3276600"/>
            <a:ext cx="1295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 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24200" y="2590800"/>
            <a:ext cx="1295400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 D</a:t>
            </a:r>
            <a:endParaRPr lang="en-US" dirty="0"/>
          </a:p>
        </p:txBody>
      </p:sp>
      <p:cxnSp>
        <p:nvCxnSpPr>
          <p:cNvPr id="8" name="Straight Arrow Connector 7"/>
          <p:cNvCxnSpPr>
            <a:endCxn id="7" idx="1"/>
          </p:cNvCxnSpPr>
          <p:nvPr/>
        </p:nvCxnSpPr>
        <p:spPr>
          <a:xfrm>
            <a:off x="2667000" y="2133600"/>
            <a:ext cx="4572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3"/>
            <a:endCxn id="7" idx="1"/>
          </p:cNvCxnSpPr>
          <p:nvPr/>
        </p:nvCxnSpPr>
        <p:spPr>
          <a:xfrm>
            <a:off x="2667000" y="28194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</p:cNvCxnSpPr>
          <p:nvPr/>
        </p:nvCxnSpPr>
        <p:spPr>
          <a:xfrm flipV="1">
            <a:off x="2667000" y="2819400"/>
            <a:ext cx="4572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876800" y="1905000"/>
            <a:ext cx="1295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 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876800" y="2590800"/>
            <a:ext cx="1295400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 F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876800" y="3276600"/>
            <a:ext cx="1295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 G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7" idx="3"/>
            <a:endCxn id="11" idx="1"/>
          </p:cNvCxnSpPr>
          <p:nvPr/>
        </p:nvCxnSpPr>
        <p:spPr>
          <a:xfrm flipV="1">
            <a:off x="4419600" y="2133600"/>
            <a:ext cx="4572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12" idx="1"/>
          </p:cNvCxnSpPr>
          <p:nvPr/>
        </p:nvCxnSpPr>
        <p:spPr>
          <a:xfrm>
            <a:off x="4419600" y="28194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3" idx="1"/>
          </p:cNvCxnSpPr>
          <p:nvPr/>
        </p:nvCxnSpPr>
        <p:spPr>
          <a:xfrm>
            <a:off x="4419600" y="2819400"/>
            <a:ext cx="4572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629400" y="2590800"/>
            <a:ext cx="1295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Function H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>
            <a:stCxn id="11" idx="3"/>
            <a:endCxn id="17" idx="1"/>
          </p:cNvCxnSpPr>
          <p:nvPr/>
        </p:nvCxnSpPr>
        <p:spPr>
          <a:xfrm>
            <a:off x="6172200" y="2133600"/>
            <a:ext cx="4572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3"/>
          </p:cNvCxnSpPr>
          <p:nvPr/>
        </p:nvCxnSpPr>
        <p:spPr>
          <a:xfrm>
            <a:off x="6172200" y="28194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7" idx="1"/>
          </p:cNvCxnSpPr>
          <p:nvPr/>
        </p:nvCxnSpPr>
        <p:spPr>
          <a:xfrm flipV="1">
            <a:off x="6172200" y="2819400"/>
            <a:ext cx="4572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7251826" y="1496840"/>
            <a:ext cx="729795" cy="1095469"/>
          </a:xfrm>
          <a:custGeom>
            <a:avLst/>
            <a:gdLst>
              <a:gd name="connsiteX0" fmla="*/ 488887 w 729795"/>
              <a:gd name="connsiteY0" fmla="*/ 0 h 1095469"/>
              <a:gd name="connsiteX1" fmla="*/ 724277 w 729795"/>
              <a:gd name="connsiteY1" fmla="*/ 325924 h 1095469"/>
              <a:gd name="connsiteX2" fmla="*/ 280657 w 729795"/>
              <a:gd name="connsiteY2" fmla="*/ 543208 h 1095469"/>
              <a:gd name="connsiteX3" fmla="*/ 570368 w 729795"/>
              <a:gd name="connsiteY3" fmla="*/ 841972 h 1095469"/>
              <a:gd name="connsiteX4" fmla="*/ 0 w 729795"/>
              <a:gd name="connsiteY4" fmla="*/ 1095469 h 109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795" h="1095469">
                <a:moveTo>
                  <a:pt x="488887" y="0"/>
                </a:moveTo>
                <a:cubicBezTo>
                  <a:pt x="623934" y="117694"/>
                  <a:pt x="758982" y="235389"/>
                  <a:pt x="724277" y="325924"/>
                </a:cubicBezTo>
                <a:cubicBezTo>
                  <a:pt x="689572" y="416459"/>
                  <a:pt x="306308" y="457200"/>
                  <a:pt x="280657" y="543208"/>
                </a:cubicBezTo>
                <a:cubicBezTo>
                  <a:pt x="255006" y="629216"/>
                  <a:pt x="617144" y="749929"/>
                  <a:pt x="570368" y="841972"/>
                </a:cubicBezTo>
                <a:cubicBezTo>
                  <a:pt x="523592" y="934016"/>
                  <a:pt x="60356" y="1057746"/>
                  <a:pt x="0" y="109546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Code Inject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15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alystDay_Template">
  <a:themeElements>
    <a:clrScheme name="CA Colors">
      <a:dk1>
        <a:srgbClr val="0064AF"/>
      </a:dk1>
      <a:lt1>
        <a:srgbClr val="000000"/>
      </a:lt1>
      <a:dk2>
        <a:srgbClr val="FFFFFF"/>
      </a:dk2>
      <a:lt2>
        <a:srgbClr val="19056E"/>
      </a:lt2>
      <a:accent1>
        <a:srgbClr val="00B0CA"/>
      </a:accent1>
      <a:accent2>
        <a:srgbClr val="00694B"/>
      </a:accent2>
      <a:accent3>
        <a:srgbClr val="14AA13"/>
      </a:accent3>
      <a:accent4>
        <a:srgbClr val="B4D200"/>
      </a:accent4>
      <a:accent5>
        <a:srgbClr val="F2B600"/>
      </a:accent5>
      <a:accent6>
        <a:srgbClr val="E98300"/>
      </a:accent6>
      <a:hlink>
        <a:srgbClr val="3E0D53"/>
      </a:hlink>
      <a:folHlink>
        <a:srgbClr val="CD003C"/>
      </a:folHlink>
    </a:clrScheme>
    <a:fontScheme name="Custom 2">
      <a:majorFont>
        <a:latin typeface="CA Sans"/>
        <a:ea typeface=""/>
        <a:cs typeface=""/>
      </a:majorFont>
      <a:minorFont>
        <a:latin typeface="C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tx2"/>
            </a:gs>
            <a:gs pos="100000">
              <a:schemeClr val="bg2"/>
            </a:gs>
          </a:gsLst>
          <a:lin ang="18900000" scaled="1"/>
          <a:tileRect/>
        </a:gra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AnalystDay_Template 1">
        <a:dk1>
          <a:srgbClr val="000000"/>
        </a:dk1>
        <a:lt1>
          <a:srgbClr val="FFFFFF"/>
        </a:lt1>
        <a:dk2>
          <a:srgbClr val="19056E"/>
        </a:dk2>
        <a:lt2>
          <a:srgbClr val="0064AF"/>
        </a:lt2>
        <a:accent1>
          <a:srgbClr val="00B0CA"/>
        </a:accent1>
        <a:accent2>
          <a:srgbClr val="00694B"/>
        </a:accent2>
        <a:accent3>
          <a:srgbClr val="FFFFFF"/>
        </a:accent3>
        <a:accent4>
          <a:srgbClr val="000000"/>
        </a:accent4>
        <a:accent5>
          <a:srgbClr val="AAD4E1"/>
        </a:accent5>
        <a:accent6>
          <a:srgbClr val="005E43"/>
        </a:accent6>
        <a:hlink>
          <a:srgbClr val="3E0D53"/>
        </a:hlink>
        <a:folHlink>
          <a:srgbClr val="CD00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RecordType_CA xmlns="ceb311c3-7d8f-459d-b9c0-cbdd81f07ea6">Secondary</RecordType_CA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724D628453D24B8BA8D90854363ABE" ma:contentTypeVersion="0" ma:contentTypeDescription="Create a new document." ma:contentTypeScope="" ma:versionID="c57df3bfab5d658c1e5bbbad1706aa67">
  <xsd:schema xmlns:xsd="http://www.w3.org/2001/XMLSchema" xmlns:p="http://schemas.microsoft.com/office/2006/metadata/properties" xmlns:ns2="ceb311c3-7d8f-459d-b9c0-cbdd81f07ea6" targetNamespace="http://schemas.microsoft.com/office/2006/metadata/properties" ma:root="true" ma:fieldsID="bf44ac934820e553fe9d98b2183e34e4" ns2:_="">
    <xsd:import namespace="ceb311c3-7d8f-459d-b9c0-cbdd81f07ea6"/>
    <xsd:element name="properties">
      <xsd:complexType>
        <xsd:sequence>
          <xsd:element name="documentManagement">
            <xsd:complexType>
              <xsd:all>
                <xsd:element ref="ns2:RecordType_CA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ceb311c3-7d8f-459d-b9c0-cbdd81f07ea6" elementFormDefault="qualified">
    <xsd:import namespace="http://schemas.microsoft.com/office/2006/documentManagement/types"/>
    <xsd:element name="RecordType_CA" ma:index="8" ma:displayName="Record Type" ma:default="Secondary" ma:description="Please select the record type of the content. If you have any questions on the meanings, reference the following: http://qms.ca.com/document.asp?ID=5761" ma:internalName="RecordType_CA" ma:readOnly="false">
      <xsd:simpleType>
        <xsd:restriction base="dms:Choice">
          <xsd:enumeration value="Secondary"/>
          <xsd:enumeration value="Primary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010B1495-E4D9-45C4-BABE-BE3AE4FD5C7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044B66E-6F23-4976-A8A8-E38BB40530AB}">
  <ds:schemaRefs>
    <ds:schemaRef ds:uri="http://schemas.microsoft.com/office/2006/metadata/properties"/>
    <ds:schemaRef ds:uri="ceb311c3-7d8f-459d-b9c0-cbdd81f07ea6"/>
  </ds:schemaRefs>
</ds:datastoreItem>
</file>

<file path=customXml/itemProps3.xml><?xml version="1.0" encoding="utf-8"?>
<ds:datastoreItem xmlns:ds="http://schemas.openxmlformats.org/officeDocument/2006/customXml" ds:itemID="{B8231128-BFDF-4B5B-8D09-4B552F5355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eb311c3-7d8f-459d-b9c0-cbdd81f07ea6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39029</TotalTime>
  <Words>226</Words>
  <Application>Microsoft Office PowerPoint</Application>
  <PresentationFormat>On-screen Show (4:3)</PresentationFormat>
  <Paragraphs>90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 Unicode MS</vt:lpstr>
      <vt:lpstr>CA Sans</vt:lpstr>
      <vt:lpstr>FS Joey</vt:lpstr>
      <vt:lpstr>Arial</vt:lpstr>
      <vt:lpstr>AnalystDay_Template</vt:lpstr>
      <vt:lpstr>How to use Pathfinder to locate problem at runtime</vt:lpstr>
      <vt:lpstr>Agenda</vt:lpstr>
      <vt:lpstr>The shortage of Pathfinder </vt:lpstr>
      <vt:lpstr>The shortage of Pathfinder</vt:lpstr>
      <vt:lpstr>The shortage of Pathfinder</vt:lpstr>
      <vt:lpstr>Enhancement</vt:lpstr>
      <vt:lpstr>Scenario 1</vt:lpstr>
      <vt:lpstr>Scenario 1</vt:lpstr>
      <vt:lpstr>SCENARIO 1</vt:lpstr>
      <vt:lpstr>Scenario 2</vt:lpstr>
      <vt:lpstr>SCENARIO 2</vt:lpstr>
      <vt:lpstr>Enhancement</vt:lpstr>
      <vt:lpstr>Demo</vt:lpstr>
      <vt:lpstr>Prospect</vt:lpstr>
      <vt:lpstr>Q&amp;A</vt:lpstr>
    </vt:vector>
  </TitlesOfParts>
  <Company>CA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LISA to Simulate GalaX</dc:title>
  <dc:creator>Feng, Bo</dc:creator>
  <cp:lastModifiedBy>Yan, Jun</cp:lastModifiedBy>
  <cp:revision>211</cp:revision>
  <dcterms:created xsi:type="dcterms:W3CDTF">2010-05-13T00:47:38Z</dcterms:created>
  <dcterms:modified xsi:type="dcterms:W3CDTF">2015-01-12T07:03:21Z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0x010100FB724D628453D24B8BA8D90854363ABE</vt:lpwstr>
  </property>
  <property fmtid="{D5CDD505-2E9C-101B-9397-08002B2CF9AE}" pid="3" name="Template Type">
    <vt:lpwstr>Word Templates</vt:lpwstr>
  </property>
  <property fmtid="{D5CDD505-2E9C-101B-9397-08002B2CF9AE}" pid="4" name="Format">
    <vt:lpwstr>Office Templates</vt:lpwstr>
  </property>
  <property fmtid="{D5CDD505-2E9C-101B-9397-08002B2CF9AE}" pid="5" name="Notes/Description">
    <vt:lpwstr>Oct-10 - Internal - CA Automation Suite Training Deck</vt:lpwstr>
  </property>
</Properties>
</file>