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4"/>
  </p:sldMasterIdLst>
  <p:notesMasterIdLst>
    <p:notesMasterId r:id="rId14"/>
  </p:notesMasterIdLst>
  <p:handoutMasterIdLst>
    <p:handoutMasterId r:id="rId15"/>
  </p:handoutMasterIdLst>
  <p:sldIdLst>
    <p:sldId id="718" r:id="rId5"/>
    <p:sldId id="775" r:id="rId6"/>
    <p:sldId id="776" r:id="rId7"/>
    <p:sldId id="777" r:id="rId8"/>
    <p:sldId id="778" r:id="rId9"/>
    <p:sldId id="779" r:id="rId10"/>
    <p:sldId id="780" r:id="rId11"/>
    <p:sldId id="781" r:id="rId12"/>
    <p:sldId id="766" r:id="rId13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761">
          <p15:clr>
            <a:srgbClr val="A4A3A4"/>
          </p15:clr>
        </p15:guide>
        <p15:guide id="2" orient="horz" pos="1075">
          <p15:clr>
            <a:srgbClr val="A4A3A4"/>
          </p15:clr>
        </p15:guide>
        <p15:guide id="3" orient="horz" pos="1012">
          <p15:clr>
            <a:srgbClr val="A4A3A4"/>
          </p15:clr>
        </p15:guide>
        <p15:guide id="4" orient="horz" pos="949">
          <p15:clr>
            <a:srgbClr val="A4A3A4"/>
          </p15:clr>
        </p15:guide>
        <p15:guide id="5" orient="horz" pos="4189">
          <p15:clr>
            <a:srgbClr val="A4A3A4"/>
          </p15:clr>
        </p15:guide>
        <p15:guide id="6" pos="364">
          <p15:clr>
            <a:srgbClr val="A4A3A4"/>
          </p15:clr>
        </p15:guide>
        <p15:guide id="7" pos="2882">
          <p15:clr>
            <a:srgbClr val="A4A3A4"/>
          </p15:clr>
        </p15:guide>
        <p15:guide id="8" pos="5475">
          <p15:clr>
            <a:srgbClr val="A4A3A4"/>
          </p15:clr>
        </p15:guide>
        <p15:guide id="9" pos="2820">
          <p15:clr>
            <a:srgbClr val="A4A3A4"/>
          </p15:clr>
        </p15:guide>
        <p15:guide id="10" pos="2935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814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4AF"/>
    <a:srgbClr val="1F497D"/>
    <a:srgbClr val="CBD3E3"/>
    <a:srgbClr val="6E5C53"/>
    <a:srgbClr val="00694B"/>
    <a:srgbClr val="00B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3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614" y="84"/>
      </p:cViewPr>
      <p:guideLst>
        <p:guide orient="horz" pos="3761"/>
        <p:guide orient="horz" pos="1075"/>
        <p:guide orient="horz" pos="1012"/>
        <p:guide orient="horz" pos="949"/>
        <p:guide orient="horz" pos="4189"/>
        <p:guide pos="364"/>
        <p:guide pos="2882"/>
        <p:guide pos="5475"/>
        <p:guide pos="2820"/>
        <p:guide pos="2935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676" y="-72"/>
      </p:cViewPr>
      <p:guideLst>
        <p:guide orient="horz" pos="3024"/>
        <p:guide orient="horz" pos="581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5" descr="\\.psf\Home\Desktop\GF WIP\_PRODUCTION DEPT\CA\WHL00311 Brand Activation\logos\ca_technolog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8974138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3"/>
          </p:nvPr>
        </p:nvSpPr>
        <p:spPr bwMode="black">
          <a:xfrm>
            <a:off x="519113" y="9058275"/>
            <a:ext cx="3825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1DDB01D-A0A0-43C0-95E5-281FDF598D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2"/>
          </p:nvPr>
        </p:nvSpPr>
        <p:spPr bwMode="black">
          <a:xfrm>
            <a:off x="900113" y="9058275"/>
            <a:ext cx="50434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May 16, 2010     [Presentation Name via Insert tab &gt; Header &amp; Footer]      Copyright © 2010 CA</a:t>
            </a:r>
          </a:p>
        </p:txBody>
      </p:sp>
    </p:spTree>
    <p:extLst>
      <p:ext uri="{BB962C8B-B14F-4D97-AF65-F5344CB8AC3E}">
        <p14:creationId xmlns:p14="http://schemas.microsoft.com/office/powerpoint/2010/main" val="1922742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519113" y="4624388"/>
            <a:ext cx="6245225" cy="425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5"/>
          </p:nvPr>
        </p:nvSpPr>
        <p:spPr bwMode="black">
          <a:xfrm>
            <a:off x="519113" y="9058275"/>
            <a:ext cx="3825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C3FEE97-8A7D-40ED-82A8-02D1A6AD65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4"/>
          </p:nvPr>
        </p:nvSpPr>
        <p:spPr bwMode="black">
          <a:xfrm>
            <a:off x="900113" y="9058275"/>
            <a:ext cx="5043487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333333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May 16, 2010     [Presentation Name via Insert tab &gt; Header &amp; Footer]      Copyright © 2010 CA</a:t>
            </a:r>
          </a:p>
        </p:txBody>
      </p:sp>
      <p:pic>
        <p:nvPicPr>
          <p:cNvPr id="117765" name="Picture 11" descr="\\.psf\Home\Desktop\GF WIP\_PRODUCTION DEPT\CA\WHL00311 Brand Activation\logos\ca_technolog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8974138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Image Placeholder 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76413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2286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—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−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•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–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CA Sans" pitchFamily="2" charset="0"/>
      <a:buChar char="•"/>
      <a:defRPr sz="1200" kern="1200">
        <a:solidFill>
          <a:schemeClr val="tx1"/>
        </a:solidFill>
        <a:latin typeface="CA San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None/>
            </a:pPr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47EED1-BBCB-4ADE-A1A2-C04B86020471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695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3FEE97-8A7D-40ED-82A8-02D1A6AD650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16, 2010     [Presentation Name via Insert tab &gt; Header &amp; Footer]      Copyright © 2010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1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3FEE97-8A7D-40ED-82A8-02D1A6AD650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16, 2010     [Presentation Name via Insert tab &gt; Header &amp; Footer]      Copyright © 2010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56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3FEE97-8A7D-40ED-82A8-02D1A6AD65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16, 2010     [Presentation Name via Insert tab &gt; Header &amp; Footer]      Copyright © 2010 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5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AD3BE96-9120-4427-9327-D31EB75F1547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iber optics 04.10-361.jpg"/>
          <p:cNvPicPr>
            <a:picLocks noChangeAspect="1"/>
          </p:cNvPicPr>
          <p:nvPr userDrawn="1"/>
        </p:nvPicPr>
        <p:blipFill>
          <a:blip r:embed="rId2"/>
          <a:srcRect l="13535" t="6709"/>
          <a:stretch>
            <a:fillRect/>
          </a:stretch>
        </p:blipFill>
        <p:spPr bwMode="auto">
          <a:xfrm>
            <a:off x="0" y="0"/>
            <a:ext cx="9263063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5"/>
          <p:cNvGrpSpPr>
            <a:grpSpLocks/>
          </p:cNvGrpSpPr>
          <p:nvPr userDrawn="1"/>
        </p:nvGrpSpPr>
        <p:grpSpPr bwMode="auto">
          <a:xfrm>
            <a:off x="344488" y="225425"/>
            <a:ext cx="8448675" cy="6389688"/>
            <a:chOff x="344455" y="225878"/>
            <a:chExt cx="8449374" cy="6389597"/>
          </a:xfrm>
        </p:grpSpPr>
        <p:grpSp>
          <p:nvGrpSpPr>
            <p:cNvPr id="7" name="Group 15"/>
            <p:cNvGrpSpPr>
              <a:grpSpLocks/>
            </p:cNvGrpSpPr>
            <p:nvPr userDrawn="1"/>
          </p:nvGrpSpPr>
          <p:grpSpPr bwMode="auto">
            <a:xfrm>
              <a:off x="344455" y="225877"/>
              <a:ext cx="228619" cy="228597"/>
              <a:chOff x="417083" y="635907"/>
              <a:chExt cx="228619" cy="228597"/>
            </a:xfrm>
          </p:grpSpPr>
          <p:cxnSp>
            <p:nvCxnSpPr>
              <p:cNvPr id="65" name="Straight Connector 13"/>
              <p:cNvCxnSpPr/>
              <p:nvPr userDrawn="1"/>
            </p:nvCxnSpPr>
            <p:spPr bwMode="ltGray">
              <a:xfrm>
                <a:off x="41708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4"/>
              <p:cNvCxnSpPr/>
              <p:nvPr userDrawn="1"/>
            </p:nvCxnSpPr>
            <p:spPr bwMode="ltGray">
              <a:xfrm rot="5400000">
                <a:off x="41709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2398850" y="225877"/>
              <a:ext cx="230206" cy="228597"/>
              <a:chOff x="416422" y="635907"/>
              <a:chExt cx="230206" cy="228597"/>
            </a:xfrm>
          </p:grpSpPr>
          <p:cxnSp>
            <p:nvCxnSpPr>
              <p:cNvPr id="63" name="Straight Connector 17"/>
              <p:cNvCxnSpPr/>
              <p:nvPr userDrawn="1"/>
            </p:nvCxnSpPr>
            <p:spPr bwMode="ltGray">
              <a:xfrm>
                <a:off x="416422" y="750206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8"/>
              <p:cNvCxnSpPr/>
              <p:nvPr userDrawn="1"/>
            </p:nvCxnSpPr>
            <p:spPr bwMode="ltGray">
              <a:xfrm rot="5400000">
                <a:off x="417227" y="749412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4454832" y="225877"/>
              <a:ext cx="228619" cy="228597"/>
              <a:chOff x="417348" y="635907"/>
              <a:chExt cx="228619" cy="228597"/>
            </a:xfrm>
          </p:grpSpPr>
          <p:cxnSp>
            <p:nvCxnSpPr>
              <p:cNvPr id="61" name="Straight Connector 60"/>
              <p:cNvCxnSpPr/>
              <p:nvPr userDrawn="1"/>
            </p:nvCxnSpPr>
            <p:spPr bwMode="ltGray">
              <a:xfrm>
                <a:off x="417348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21"/>
              <p:cNvCxnSpPr/>
              <p:nvPr userDrawn="1"/>
            </p:nvCxnSpPr>
            <p:spPr bwMode="ltGray">
              <a:xfrm rot="5400000">
                <a:off x="417359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"/>
            <p:cNvGrpSpPr>
              <a:grpSpLocks/>
            </p:cNvGrpSpPr>
            <p:nvPr userDrawn="1"/>
          </p:nvGrpSpPr>
          <p:grpSpPr bwMode="auto">
            <a:xfrm>
              <a:off x="6509227" y="225877"/>
              <a:ext cx="230207" cy="228597"/>
              <a:chOff x="416687" y="635907"/>
              <a:chExt cx="230207" cy="228597"/>
            </a:xfrm>
          </p:grpSpPr>
          <p:cxnSp>
            <p:nvCxnSpPr>
              <p:cNvPr id="59" name="Straight Connector 23"/>
              <p:cNvCxnSpPr/>
              <p:nvPr userDrawn="1"/>
            </p:nvCxnSpPr>
            <p:spPr bwMode="ltGray">
              <a:xfrm>
                <a:off x="416687" y="750206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24"/>
              <p:cNvCxnSpPr/>
              <p:nvPr userDrawn="1"/>
            </p:nvCxnSpPr>
            <p:spPr bwMode="ltGray">
              <a:xfrm rot="5400000">
                <a:off x="417492" y="749412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5"/>
            <p:cNvGrpSpPr>
              <a:grpSpLocks/>
            </p:cNvGrpSpPr>
            <p:nvPr userDrawn="1"/>
          </p:nvGrpSpPr>
          <p:grpSpPr bwMode="auto">
            <a:xfrm>
              <a:off x="8565210" y="225877"/>
              <a:ext cx="228619" cy="228597"/>
              <a:chOff x="417613" y="635907"/>
              <a:chExt cx="228619" cy="228597"/>
            </a:xfrm>
          </p:grpSpPr>
          <p:cxnSp>
            <p:nvCxnSpPr>
              <p:cNvPr id="57" name="Straight Connector 56"/>
              <p:cNvCxnSpPr/>
              <p:nvPr userDrawn="1"/>
            </p:nvCxnSpPr>
            <p:spPr bwMode="ltGray">
              <a:xfrm>
                <a:off x="41761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ltGray">
              <a:xfrm rot="5400000">
                <a:off x="41762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0"/>
            <p:cNvGrpSpPr>
              <a:grpSpLocks/>
            </p:cNvGrpSpPr>
            <p:nvPr userDrawn="1"/>
          </p:nvGrpSpPr>
          <p:grpSpPr bwMode="auto">
            <a:xfrm>
              <a:off x="344455" y="2280073"/>
              <a:ext cx="228619" cy="228597"/>
              <a:chOff x="417083" y="636620"/>
              <a:chExt cx="228619" cy="228597"/>
            </a:xfrm>
          </p:grpSpPr>
          <p:cxnSp>
            <p:nvCxnSpPr>
              <p:cNvPr id="55" name="Straight Connector 54"/>
              <p:cNvCxnSpPr/>
              <p:nvPr userDrawn="1"/>
            </p:nvCxnSpPr>
            <p:spPr bwMode="ltGray">
              <a:xfrm>
                <a:off x="41708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ltGray">
              <a:xfrm rot="5400000">
                <a:off x="41709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>
              <a:grpSpLocks/>
            </p:cNvGrpSpPr>
            <p:nvPr userDrawn="1"/>
          </p:nvGrpSpPr>
          <p:grpSpPr bwMode="auto">
            <a:xfrm>
              <a:off x="2398850" y="2280073"/>
              <a:ext cx="230206" cy="228597"/>
              <a:chOff x="416422" y="636620"/>
              <a:chExt cx="230206" cy="228597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ltGray">
              <a:xfrm>
                <a:off x="416422" y="750919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ltGray">
              <a:xfrm rot="5400000">
                <a:off x="417227" y="750125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2"/>
            <p:cNvGrpSpPr>
              <a:grpSpLocks/>
            </p:cNvGrpSpPr>
            <p:nvPr userDrawn="1"/>
          </p:nvGrpSpPr>
          <p:grpSpPr bwMode="auto">
            <a:xfrm>
              <a:off x="4454832" y="2280073"/>
              <a:ext cx="228619" cy="228597"/>
              <a:chOff x="417348" y="636620"/>
              <a:chExt cx="228619" cy="228597"/>
            </a:xfrm>
          </p:grpSpPr>
          <p:cxnSp>
            <p:nvCxnSpPr>
              <p:cNvPr id="51" name="Straight Connector 39"/>
              <p:cNvCxnSpPr/>
              <p:nvPr userDrawn="1"/>
            </p:nvCxnSpPr>
            <p:spPr bwMode="ltGray">
              <a:xfrm>
                <a:off x="417348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0"/>
              <p:cNvCxnSpPr/>
              <p:nvPr userDrawn="1"/>
            </p:nvCxnSpPr>
            <p:spPr bwMode="ltGray">
              <a:xfrm rot="5400000">
                <a:off x="417359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3"/>
            <p:cNvGrpSpPr>
              <a:grpSpLocks/>
            </p:cNvGrpSpPr>
            <p:nvPr userDrawn="1"/>
          </p:nvGrpSpPr>
          <p:grpSpPr bwMode="auto">
            <a:xfrm>
              <a:off x="6509227" y="2280073"/>
              <a:ext cx="230207" cy="228597"/>
              <a:chOff x="416687" y="636620"/>
              <a:chExt cx="230207" cy="228597"/>
            </a:xfrm>
          </p:grpSpPr>
          <p:cxnSp>
            <p:nvCxnSpPr>
              <p:cNvPr id="49" name="Straight Connector 37"/>
              <p:cNvCxnSpPr/>
              <p:nvPr userDrawn="1"/>
            </p:nvCxnSpPr>
            <p:spPr bwMode="ltGray">
              <a:xfrm>
                <a:off x="416687" y="750919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8"/>
              <p:cNvCxnSpPr/>
              <p:nvPr userDrawn="1"/>
            </p:nvCxnSpPr>
            <p:spPr bwMode="ltGray">
              <a:xfrm rot="5400000">
                <a:off x="417492" y="750125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4"/>
            <p:cNvGrpSpPr>
              <a:grpSpLocks/>
            </p:cNvGrpSpPr>
            <p:nvPr userDrawn="1"/>
          </p:nvGrpSpPr>
          <p:grpSpPr bwMode="auto">
            <a:xfrm>
              <a:off x="8565210" y="2280073"/>
              <a:ext cx="228619" cy="228597"/>
              <a:chOff x="417613" y="636620"/>
              <a:chExt cx="228619" cy="228597"/>
            </a:xfrm>
          </p:grpSpPr>
          <p:cxnSp>
            <p:nvCxnSpPr>
              <p:cNvPr id="47" name="Straight Connector 46"/>
              <p:cNvCxnSpPr/>
              <p:nvPr userDrawn="1"/>
            </p:nvCxnSpPr>
            <p:spPr bwMode="ltGray">
              <a:xfrm>
                <a:off x="41761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6"/>
              <p:cNvCxnSpPr/>
              <p:nvPr userDrawn="1"/>
            </p:nvCxnSpPr>
            <p:spPr bwMode="ltGray">
              <a:xfrm rot="5400000">
                <a:off x="41762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6"/>
            <p:cNvGrpSpPr>
              <a:grpSpLocks/>
            </p:cNvGrpSpPr>
            <p:nvPr userDrawn="1"/>
          </p:nvGrpSpPr>
          <p:grpSpPr bwMode="auto">
            <a:xfrm>
              <a:off x="344455" y="4332682"/>
              <a:ext cx="228619" cy="228597"/>
              <a:chOff x="417083" y="635746"/>
              <a:chExt cx="228619" cy="228597"/>
            </a:xfrm>
          </p:grpSpPr>
          <p:cxnSp>
            <p:nvCxnSpPr>
              <p:cNvPr id="45" name="Straight Connector 44"/>
              <p:cNvCxnSpPr/>
              <p:nvPr userDrawn="1"/>
            </p:nvCxnSpPr>
            <p:spPr bwMode="ltGray">
              <a:xfrm>
                <a:off x="41708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ltGray">
              <a:xfrm rot="5400000">
                <a:off x="41709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7"/>
            <p:cNvGrpSpPr>
              <a:grpSpLocks/>
            </p:cNvGrpSpPr>
            <p:nvPr userDrawn="1"/>
          </p:nvGrpSpPr>
          <p:grpSpPr bwMode="auto">
            <a:xfrm>
              <a:off x="2398850" y="4332682"/>
              <a:ext cx="230206" cy="228597"/>
              <a:chOff x="416422" y="635746"/>
              <a:chExt cx="230206" cy="22859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ltGray">
              <a:xfrm>
                <a:off x="416422" y="750045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ltGray">
              <a:xfrm rot="5400000">
                <a:off x="417227" y="749251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48"/>
            <p:cNvGrpSpPr>
              <a:grpSpLocks/>
            </p:cNvGrpSpPr>
            <p:nvPr userDrawn="1"/>
          </p:nvGrpSpPr>
          <p:grpSpPr bwMode="auto">
            <a:xfrm>
              <a:off x="4454832" y="4332682"/>
              <a:ext cx="228619" cy="228597"/>
              <a:chOff x="417348" y="635746"/>
              <a:chExt cx="228619" cy="228597"/>
            </a:xfrm>
          </p:grpSpPr>
          <p:cxnSp>
            <p:nvCxnSpPr>
              <p:cNvPr id="41" name="Straight Connector 40"/>
              <p:cNvCxnSpPr/>
              <p:nvPr userDrawn="1"/>
            </p:nvCxnSpPr>
            <p:spPr bwMode="ltGray">
              <a:xfrm>
                <a:off x="417348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ltGray">
              <a:xfrm rot="5400000">
                <a:off x="417359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9"/>
            <p:cNvGrpSpPr>
              <a:grpSpLocks/>
            </p:cNvGrpSpPr>
            <p:nvPr userDrawn="1"/>
          </p:nvGrpSpPr>
          <p:grpSpPr bwMode="auto">
            <a:xfrm>
              <a:off x="6509227" y="4332682"/>
              <a:ext cx="230207" cy="228597"/>
              <a:chOff x="416687" y="635746"/>
              <a:chExt cx="230207" cy="22859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ltGray">
              <a:xfrm>
                <a:off x="416687" y="750045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ltGray">
              <a:xfrm rot="5400000">
                <a:off x="417492" y="749251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50"/>
            <p:cNvGrpSpPr>
              <a:grpSpLocks/>
            </p:cNvGrpSpPr>
            <p:nvPr userDrawn="1"/>
          </p:nvGrpSpPr>
          <p:grpSpPr bwMode="auto">
            <a:xfrm>
              <a:off x="8565210" y="4332682"/>
              <a:ext cx="228619" cy="228597"/>
              <a:chOff x="417613" y="635746"/>
              <a:chExt cx="228619" cy="228597"/>
            </a:xfrm>
          </p:grpSpPr>
          <p:cxnSp>
            <p:nvCxnSpPr>
              <p:cNvPr id="37" name="Straight Connector 36"/>
              <p:cNvCxnSpPr/>
              <p:nvPr userDrawn="1"/>
            </p:nvCxnSpPr>
            <p:spPr bwMode="ltGray">
              <a:xfrm>
                <a:off x="41761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ltGray">
              <a:xfrm rot="5400000">
                <a:off x="41762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62"/>
            <p:cNvGrpSpPr>
              <a:grpSpLocks/>
            </p:cNvGrpSpPr>
            <p:nvPr userDrawn="1"/>
          </p:nvGrpSpPr>
          <p:grpSpPr bwMode="auto">
            <a:xfrm>
              <a:off x="344455" y="6386877"/>
              <a:ext cx="228619" cy="228597"/>
              <a:chOff x="417083" y="636459"/>
              <a:chExt cx="228619" cy="228597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ltGray">
              <a:xfrm>
                <a:off x="41708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ltGray">
              <a:xfrm rot="5400000">
                <a:off x="41709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63"/>
            <p:cNvGrpSpPr>
              <a:grpSpLocks/>
            </p:cNvGrpSpPr>
            <p:nvPr userDrawn="1"/>
          </p:nvGrpSpPr>
          <p:grpSpPr bwMode="auto">
            <a:xfrm>
              <a:off x="2398850" y="6386877"/>
              <a:ext cx="230206" cy="228597"/>
              <a:chOff x="416422" y="636459"/>
              <a:chExt cx="230206" cy="228597"/>
            </a:xfrm>
          </p:grpSpPr>
          <p:cxnSp>
            <p:nvCxnSpPr>
              <p:cNvPr id="33" name="Straight Connector 32"/>
              <p:cNvCxnSpPr/>
              <p:nvPr userDrawn="1"/>
            </p:nvCxnSpPr>
            <p:spPr bwMode="ltGray">
              <a:xfrm>
                <a:off x="416422" y="750758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 bwMode="ltGray">
              <a:xfrm rot="5400000">
                <a:off x="417227" y="749964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4"/>
            <p:cNvGrpSpPr>
              <a:grpSpLocks/>
            </p:cNvGrpSpPr>
            <p:nvPr userDrawn="1"/>
          </p:nvGrpSpPr>
          <p:grpSpPr bwMode="auto">
            <a:xfrm>
              <a:off x="4454832" y="6386877"/>
              <a:ext cx="228619" cy="228597"/>
              <a:chOff x="417348" y="636459"/>
              <a:chExt cx="228619" cy="228597"/>
            </a:xfrm>
          </p:grpSpPr>
          <p:cxnSp>
            <p:nvCxnSpPr>
              <p:cNvPr id="31" name="Straight Connector 30"/>
              <p:cNvCxnSpPr/>
              <p:nvPr userDrawn="1"/>
            </p:nvCxnSpPr>
            <p:spPr bwMode="ltGray">
              <a:xfrm>
                <a:off x="417348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ltGray">
              <a:xfrm rot="5400000">
                <a:off x="417359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65"/>
            <p:cNvGrpSpPr>
              <a:grpSpLocks/>
            </p:cNvGrpSpPr>
            <p:nvPr userDrawn="1"/>
          </p:nvGrpSpPr>
          <p:grpSpPr bwMode="auto">
            <a:xfrm>
              <a:off x="6509227" y="6386877"/>
              <a:ext cx="230207" cy="228597"/>
              <a:chOff x="416687" y="636459"/>
              <a:chExt cx="230207" cy="228597"/>
            </a:xfrm>
          </p:grpSpPr>
          <p:cxnSp>
            <p:nvCxnSpPr>
              <p:cNvPr id="29" name="Straight Connector 28"/>
              <p:cNvCxnSpPr/>
              <p:nvPr userDrawn="1"/>
            </p:nvCxnSpPr>
            <p:spPr bwMode="ltGray">
              <a:xfrm>
                <a:off x="416687" y="750758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ltGray">
              <a:xfrm rot="5400000">
                <a:off x="417492" y="749964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66"/>
            <p:cNvGrpSpPr>
              <a:grpSpLocks/>
            </p:cNvGrpSpPr>
            <p:nvPr userDrawn="1"/>
          </p:nvGrpSpPr>
          <p:grpSpPr bwMode="auto">
            <a:xfrm>
              <a:off x="8565210" y="6386877"/>
              <a:ext cx="228619" cy="228597"/>
              <a:chOff x="417613" y="636459"/>
              <a:chExt cx="228619" cy="228597"/>
            </a:xfrm>
          </p:grpSpPr>
          <p:cxnSp>
            <p:nvCxnSpPr>
              <p:cNvPr id="27" name="Straight Connector 26"/>
              <p:cNvCxnSpPr/>
              <p:nvPr userDrawn="1"/>
            </p:nvCxnSpPr>
            <p:spPr bwMode="ltGray">
              <a:xfrm>
                <a:off x="41761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ltGray">
              <a:xfrm rot="5400000">
                <a:off x="41762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77" descr="Blue-gridati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white">
          <a:xfrm>
            <a:off x="574675" y="471488"/>
            <a:ext cx="5930900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8" name="Group 74"/>
          <p:cNvGrpSpPr>
            <a:grpSpLocks/>
          </p:cNvGrpSpPr>
          <p:nvPr userDrawn="1"/>
        </p:nvGrpSpPr>
        <p:grpSpPr bwMode="auto">
          <a:xfrm>
            <a:off x="6754813" y="4564063"/>
            <a:ext cx="1806575" cy="1828800"/>
            <a:chOff x="6754761" y="4564626"/>
            <a:chExt cx="1806678" cy="1828800"/>
          </a:xfrm>
        </p:grpSpPr>
        <p:sp>
          <p:nvSpPr>
            <p:cNvPr id="69" name="Rectangle 68"/>
            <p:cNvSpPr/>
            <p:nvPr userDrawn="1"/>
          </p:nvSpPr>
          <p:spPr>
            <a:xfrm>
              <a:off x="6754761" y="4564626"/>
              <a:ext cx="1806678" cy="1828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FS Joey"/>
              </a:endParaRPr>
            </a:p>
          </p:txBody>
        </p:sp>
        <p:pic>
          <p:nvPicPr>
            <p:cNvPr id="70" name="Picture 80" descr="Logo for title-300.bmp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6956" y="5434290"/>
              <a:ext cx="1041159" cy="8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8" name="Subtitle 2"/>
          <p:cNvSpPr>
            <a:spLocks noGrp="1"/>
          </p:cNvSpPr>
          <p:nvPr>
            <p:ph type="subTitle" idx="1"/>
          </p:nvPr>
        </p:nvSpPr>
        <p:spPr bwMode="black">
          <a:xfrm>
            <a:off x="904875" y="3217228"/>
            <a:ext cx="5290113" cy="36603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 i="0">
                <a:solidFill>
                  <a:schemeClr val="bg1"/>
                </a:solidFill>
                <a:latin typeface="+mj-lt"/>
                <a:cs typeface="FS Joey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0" name="Content Placeholder 82"/>
          <p:cNvSpPr>
            <a:spLocks noGrp="1"/>
          </p:cNvSpPr>
          <p:nvPr>
            <p:ph sz="quarter" idx="10"/>
          </p:nvPr>
        </p:nvSpPr>
        <p:spPr bwMode="black">
          <a:xfrm>
            <a:off x="904875" y="3590658"/>
            <a:ext cx="5292725" cy="317092"/>
          </a:xfrm>
        </p:spPr>
        <p:txBody>
          <a:bodyPr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FS Joey"/>
              <a:buNone/>
              <a:defRPr lang="en-US" sz="2000" b="0" i="0" kern="1200" smtClean="0">
                <a:solidFill>
                  <a:schemeClr val="bg1"/>
                </a:solidFill>
                <a:latin typeface="+mn-lt"/>
                <a:ea typeface="+mn-ea"/>
                <a:cs typeface="FS Joey" pitchFamily="50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dirty="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5" name="Title 1"/>
          <p:cNvSpPr>
            <a:spLocks noGrp="1"/>
          </p:cNvSpPr>
          <p:nvPr>
            <p:ph type="ctrTitle"/>
          </p:nvPr>
        </p:nvSpPr>
        <p:spPr bwMode="black">
          <a:xfrm>
            <a:off x="911585" y="649948"/>
            <a:ext cx="5253242" cy="233822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iber optics 04.10-361.jpg"/>
          <p:cNvPicPr>
            <a:picLocks noChangeAspect="1"/>
          </p:cNvPicPr>
          <p:nvPr userDrawn="1"/>
        </p:nvPicPr>
        <p:blipFill>
          <a:blip r:embed="rId2"/>
          <a:srcRect l="13535" t="6709"/>
          <a:stretch>
            <a:fillRect/>
          </a:stretch>
        </p:blipFill>
        <p:spPr bwMode="auto">
          <a:xfrm>
            <a:off x="0" y="0"/>
            <a:ext cx="9263063" cy="694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75"/>
          <p:cNvGrpSpPr>
            <a:grpSpLocks/>
          </p:cNvGrpSpPr>
          <p:nvPr userDrawn="1"/>
        </p:nvGrpSpPr>
        <p:grpSpPr bwMode="auto">
          <a:xfrm>
            <a:off x="344488" y="225425"/>
            <a:ext cx="8448675" cy="6389688"/>
            <a:chOff x="344455" y="225878"/>
            <a:chExt cx="8449374" cy="6389597"/>
          </a:xfrm>
        </p:grpSpPr>
        <p:grpSp>
          <p:nvGrpSpPr>
            <p:cNvPr id="7" name="Group 15"/>
            <p:cNvGrpSpPr>
              <a:grpSpLocks/>
            </p:cNvGrpSpPr>
            <p:nvPr userDrawn="1"/>
          </p:nvGrpSpPr>
          <p:grpSpPr bwMode="auto">
            <a:xfrm>
              <a:off x="344455" y="225877"/>
              <a:ext cx="228619" cy="228597"/>
              <a:chOff x="417083" y="635907"/>
              <a:chExt cx="228619" cy="228597"/>
            </a:xfrm>
          </p:grpSpPr>
          <p:cxnSp>
            <p:nvCxnSpPr>
              <p:cNvPr id="65" name="Straight Connector 13"/>
              <p:cNvCxnSpPr/>
              <p:nvPr userDrawn="1"/>
            </p:nvCxnSpPr>
            <p:spPr bwMode="ltGray">
              <a:xfrm>
                <a:off x="41708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14"/>
              <p:cNvCxnSpPr/>
              <p:nvPr userDrawn="1"/>
            </p:nvCxnSpPr>
            <p:spPr bwMode="ltGray">
              <a:xfrm rot="5400000">
                <a:off x="41709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6"/>
            <p:cNvGrpSpPr>
              <a:grpSpLocks/>
            </p:cNvGrpSpPr>
            <p:nvPr userDrawn="1"/>
          </p:nvGrpSpPr>
          <p:grpSpPr bwMode="auto">
            <a:xfrm>
              <a:off x="2398850" y="225877"/>
              <a:ext cx="230206" cy="228597"/>
              <a:chOff x="416422" y="635907"/>
              <a:chExt cx="230206" cy="228597"/>
            </a:xfrm>
          </p:grpSpPr>
          <p:cxnSp>
            <p:nvCxnSpPr>
              <p:cNvPr id="63" name="Straight Connector 17"/>
              <p:cNvCxnSpPr/>
              <p:nvPr userDrawn="1"/>
            </p:nvCxnSpPr>
            <p:spPr bwMode="ltGray">
              <a:xfrm>
                <a:off x="416422" y="750206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18"/>
              <p:cNvCxnSpPr/>
              <p:nvPr userDrawn="1"/>
            </p:nvCxnSpPr>
            <p:spPr bwMode="ltGray">
              <a:xfrm rot="5400000">
                <a:off x="417227" y="749412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4454832" y="225877"/>
              <a:ext cx="228619" cy="228597"/>
              <a:chOff x="417348" y="635907"/>
              <a:chExt cx="228619" cy="228597"/>
            </a:xfrm>
          </p:grpSpPr>
          <p:cxnSp>
            <p:nvCxnSpPr>
              <p:cNvPr id="61" name="Straight Connector 60"/>
              <p:cNvCxnSpPr/>
              <p:nvPr userDrawn="1"/>
            </p:nvCxnSpPr>
            <p:spPr bwMode="ltGray">
              <a:xfrm>
                <a:off x="417348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21"/>
              <p:cNvCxnSpPr/>
              <p:nvPr userDrawn="1"/>
            </p:nvCxnSpPr>
            <p:spPr bwMode="ltGray">
              <a:xfrm rot="5400000">
                <a:off x="417359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2"/>
            <p:cNvGrpSpPr>
              <a:grpSpLocks/>
            </p:cNvGrpSpPr>
            <p:nvPr userDrawn="1"/>
          </p:nvGrpSpPr>
          <p:grpSpPr bwMode="auto">
            <a:xfrm>
              <a:off x="6509227" y="225877"/>
              <a:ext cx="230207" cy="228597"/>
              <a:chOff x="416687" y="635907"/>
              <a:chExt cx="230207" cy="228597"/>
            </a:xfrm>
          </p:grpSpPr>
          <p:cxnSp>
            <p:nvCxnSpPr>
              <p:cNvPr id="59" name="Straight Connector 23"/>
              <p:cNvCxnSpPr/>
              <p:nvPr userDrawn="1"/>
            </p:nvCxnSpPr>
            <p:spPr bwMode="ltGray">
              <a:xfrm>
                <a:off x="416687" y="750206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24"/>
              <p:cNvCxnSpPr/>
              <p:nvPr userDrawn="1"/>
            </p:nvCxnSpPr>
            <p:spPr bwMode="ltGray">
              <a:xfrm rot="5400000">
                <a:off x="417492" y="749412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5"/>
            <p:cNvGrpSpPr>
              <a:grpSpLocks/>
            </p:cNvGrpSpPr>
            <p:nvPr userDrawn="1"/>
          </p:nvGrpSpPr>
          <p:grpSpPr bwMode="auto">
            <a:xfrm>
              <a:off x="8565210" y="225877"/>
              <a:ext cx="228619" cy="228597"/>
              <a:chOff x="417613" y="635907"/>
              <a:chExt cx="228619" cy="228597"/>
            </a:xfrm>
          </p:grpSpPr>
          <p:cxnSp>
            <p:nvCxnSpPr>
              <p:cNvPr id="57" name="Straight Connector 56"/>
              <p:cNvCxnSpPr/>
              <p:nvPr userDrawn="1"/>
            </p:nvCxnSpPr>
            <p:spPr bwMode="ltGray">
              <a:xfrm>
                <a:off x="417613" y="750206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ltGray">
              <a:xfrm rot="5400000">
                <a:off x="417624" y="750206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0"/>
            <p:cNvGrpSpPr>
              <a:grpSpLocks/>
            </p:cNvGrpSpPr>
            <p:nvPr userDrawn="1"/>
          </p:nvGrpSpPr>
          <p:grpSpPr bwMode="auto">
            <a:xfrm>
              <a:off x="344455" y="2280073"/>
              <a:ext cx="228619" cy="228597"/>
              <a:chOff x="417083" y="636620"/>
              <a:chExt cx="228619" cy="228597"/>
            </a:xfrm>
          </p:grpSpPr>
          <p:cxnSp>
            <p:nvCxnSpPr>
              <p:cNvPr id="55" name="Straight Connector 54"/>
              <p:cNvCxnSpPr/>
              <p:nvPr userDrawn="1"/>
            </p:nvCxnSpPr>
            <p:spPr bwMode="ltGray">
              <a:xfrm>
                <a:off x="41708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ltGray">
              <a:xfrm rot="5400000">
                <a:off x="41709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1"/>
            <p:cNvGrpSpPr>
              <a:grpSpLocks/>
            </p:cNvGrpSpPr>
            <p:nvPr userDrawn="1"/>
          </p:nvGrpSpPr>
          <p:grpSpPr bwMode="auto">
            <a:xfrm>
              <a:off x="2398850" y="2280073"/>
              <a:ext cx="230206" cy="228597"/>
              <a:chOff x="416422" y="636620"/>
              <a:chExt cx="230206" cy="228597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ltGray">
              <a:xfrm>
                <a:off x="416422" y="750919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ltGray">
              <a:xfrm rot="5400000">
                <a:off x="417227" y="750125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2"/>
            <p:cNvGrpSpPr>
              <a:grpSpLocks/>
            </p:cNvGrpSpPr>
            <p:nvPr userDrawn="1"/>
          </p:nvGrpSpPr>
          <p:grpSpPr bwMode="auto">
            <a:xfrm>
              <a:off x="4454832" y="2280073"/>
              <a:ext cx="228619" cy="228597"/>
              <a:chOff x="417348" y="636620"/>
              <a:chExt cx="228619" cy="228597"/>
            </a:xfrm>
          </p:grpSpPr>
          <p:cxnSp>
            <p:nvCxnSpPr>
              <p:cNvPr id="51" name="Straight Connector 39"/>
              <p:cNvCxnSpPr/>
              <p:nvPr userDrawn="1"/>
            </p:nvCxnSpPr>
            <p:spPr bwMode="ltGray">
              <a:xfrm>
                <a:off x="417348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0"/>
              <p:cNvCxnSpPr/>
              <p:nvPr userDrawn="1"/>
            </p:nvCxnSpPr>
            <p:spPr bwMode="ltGray">
              <a:xfrm rot="5400000">
                <a:off x="417359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3"/>
            <p:cNvGrpSpPr>
              <a:grpSpLocks/>
            </p:cNvGrpSpPr>
            <p:nvPr userDrawn="1"/>
          </p:nvGrpSpPr>
          <p:grpSpPr bwMode="auto">
            <a:xfrm>
              <a:off x="6509227" y="2280073"/>
              <a:ext cx="230207" cy="228597"/>
              <a:chOff x="416687" y="636620"/>
              <a:chExt cx="230207" cy="228597"/>
            </a:xfrm>
          </p:grpSpPr>
          <p:cxnSp>
            <p:nvCxnSpPr>
              <p:cNvPr id="49" name="Straight Connector 37"/>
              <p:cNvCxnSpPr/>
              <p:nvPr userDrawn="1"/>
            </p:nvCxnSpPr>
            <p:spPr bwMode="ltGray">
              <a:xfrm>
                <a:off x="416687" y="750919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38"/>
              <p:cNvCxnSpPr/>
              <p:nvPr userDrawn="1"/>
            </p:nvCxnSpPr>
            <p:spPr bwMode="ltGray">
              <a:xfrm rot="5400000">
                <a:off x="417492" y="750125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34"/>
            <p:cNvGrpSpPr>
              <a:grpSpLocks/>
            </p:cNvGrpSpPr>
            <p:nvPr userDrawn="1"/>
          </p:nvGrpSpPr>
          <p:grpSpPr bwMode="auto">
            <a:xfrm>
              <a:off x="8565210" y="2280073"/>
              <a:ext cx="228619" cy="228597"/>
              <a:chOff x="417613" y="636620"/>
              <a:chExt cx="228619" cy="228597"/>
            </a:xfrm>
          </p:grpSpPr>
          <p:cxnSp>
            <p:nvCxnSpPr>
              <p:cNvPr id="47" name="Straight Connector 46"/>
              <p:cNvCxnSpPr/>
              <p:nvPr userDrawn="1"/>
            </p:nvCxnSpPr>
            <p:spPr bwMode="ltGray">
              <a:xfrm>
                <a:off x="417613" y="750919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6"/>
              <p:cNvCxnSpPr/>
              <p:nvPr userDrawn="1"/>
            </p:nvCxnSpPr>
            <p:spPr bwMode="ltGray">
              <a:xfrm rot="5400000">
                <a:off x="417624" y="750919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6"/>
            <p:cNvGrpSpPr>
              <a:grpSpLocks/>
            </p:cNvGrpSpPr>
            <p:nvPr userDrawn="1"/>
          </p:nvGrpSpPr>
          <p:grpSpPr bwMode="auto">
            <a:xfrm>
              <a:off x="344455" y="4332682"/>
              <a:ext cx="228619" cy="228597"/>
              <a:chOff x="417083" y="635746"/>
              <a:chExt cx="228619" cy="228597"/>
            </a:xfrm>
          </p:grpSpPr>
          <p:cxnSp>
            <p:nvCxnSpPr>
              <p:cNvPr id="45" name="Straight Connector 44"/>
              <p:cNvCxnSpPr/>
              <p:nvPr userDrawn="1"/>
            </p:nvCxnSpPr>
            <p:spPr bwMode="ltGray">
              <a:xfrm>
                <a:off x="41708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ltGray">
              <a:xfrm rot="5400000">
                <a:off x="41709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47"/>
            <p:cNvGrpSpPr>
              <a:grpSpLocks/>
            </p:cNvGrpSpPr>
            <p:nvPr userDrawn="1"/>
          </p:nvGrpSpPr>
          <p:grpSpPr bwMode="auto">
            <a:xfrm>
              <a:off x="2398850" y="4332682"/>
              <a:ext cx="230206" cy="228597"/>
              <a:chOff x="416422" y="635746"/>
              <a:chExt cx="230206" cy="228597"/>
            </a:xfrm>
          </p:grpSpPr>
          <p:cxnSp>
            <p:nvCxnSpPr>
              <p:cNvPr id="43" name="Straight Connector 42"/>
              <p:cNvCxnSpPr/>
              <p:nvPr userDrawn="1"/>
            </p:nvCxnSpPr>
            <p:spPr bwMode="ltGray">
              <a:xfrm>
                <a:off x="416422" y="750045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ltGray">
              <a:xfrm rot="5400000">
                <a:off x="417227" y="749251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48"/>
            <p:cNvGrpSpPr>
              <a:grpSpLocks/>
            </p:cNvGrpSpPr>
            <p:nvPr userDrawn="1"/>
          </p:nvGrpSpPr>
          <p:grpSpPr bwMode="auto">
            <a:xfrm>
              <a:off x="4454832" y="4332682"/>
              <a:ext cx="228619" cy="228597"/>
              <a:chOff x="417348" y="635746"/>
              <a:chExt cx="228619" cy="228597"/>
            </a:xfrm>
          </p:grpSpPr>
          <p:cxnSp>
            <p:nvCxnSpPr>
              <p:cNvPr id="41" name="Straight Connector 40"/>
              <p:cNvCxnSpPr/>
              <p:nvPr userDrawn="1"/>
            </p:nvCxnSpPr>
            <p:spPr bwMode="ltGray">
              <a:xfrm>
                <a:off x="417348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ltGray">
              <a:xfrm rot="5400000">
                <a:off x="417359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9"/>
            <p:cNvGrpSpPr>
              <a:grpSpLocks/>
            </p:cNvGrpSpPr>
            <p:nvPr userDrawn="1"/>
          </p:nvGrpSpPr>
          <p:grpSpPr bwMode="auto">
            <a:xfrm>
              <a:off x="6509227" y="4332682"/>
              <a:ext cx="230207" cy="228597"/>
              <a:chOff x="416687" y="635746"/>
              <a:chExt cx="230207" cy="22859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ltGray">
              <a:xfrm>
                <a:off x="416687" y="750045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ltGray">
              <a:xfrm rot="5400000">
                <a:off x="417492" y="749251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50"/>
            <p:cNvGrpSpPr>
              <a:grpSpLocks/>
            </p:cNvGrpSpPr>
            <p:nvPr userDrawn="1"/>
          </p:nvGrpSpPr>
          <p:grpSpPr bwMode="auto">
            <a:xfrm>
              <a:off x="8565210" y="4332682"/>
              <a:ext cx="228619" cy="228597"/>
              <a:chOff x="417613" y="635746"/>
              <a:chExt cx="228619" cy="228597"/>
            </a:xfrm>
          </p:grpSpPr>
          <p:cxnSp>
            <p:nvCxnSpPr>
              <p:cNvPr id="37" name="Straight Connector 36"/>
              <p:cNvCxnSpPr/>
              <p:nvPr userDrawn="1"/>
            </p:nvCxnSpPr>
            <p:spPr bwMode="ltGray">
              <a:xfrm>
                <a:off x="417613" y="750045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ltGray">
              <a:xfrm rot="5400000">
                <a:off x="417624" y="750045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62"/>
            <p:cNvGrpSpPr>
              <a:grpSpLocks/>
            </p:cNvGrpSpPr>
            <p:nvPr userDrawn="1"/>
          </p:nvGrpSpPr>
          <p:grpSpPr bwMode="auto">
            <a:xfrm>
              <a:off x="344455" y="6386877"/>
              <a:ext cx="228619" cy="228597"/>
              <a:chOff x="417083" y="636459"/>
              <a:chExt cx="228619" cy="228597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ltGray">
              <a:xfrm>
                <a:off x="41708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ltGray">
              <a:xfrm rot="5400000">
                <a:off x="41709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63"/>
            <p:cNvGrpSpPr>
              <a:grpSpLocks/>
            </p:cNvGrpSpPr>
            <p:nvPr userDrawn="1"/>
          </p:nvGrpSpPr>
          <p:grpSpPr bwMode="auto">
            <a:xfrm>
              <a:off x="2398850" y="6386877"/>
              <a:ext cx="230206" cy="228597"/>
              <a:chOff x="416422" y="636459"/>
              <a:chExt cx="230206" cy="228597"/>
            </a:xfrm>
          </p:grpSpPr>
          <p:cxnSp>
            <p:nvCxnSpPr>
              <p:cNvPr id="33" name="Straight Connector 32"/>
              <p:cNvCxnSpPr/>
              <p:nvPr userDrawn="1"/>
            </p:nvCxnSpPr>
            <p:spPr bwMode="ltGray">
              <a:xfrm>
                <a:off x="416422" y="750758"/>
                <a:ext cx="230206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 bwMode="ltGray">
              <a:xfrm rot="5400000">
                <a:off x="417227" y="749964"/>
                <a:ext cx="228597" cy="1587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4"/>
            <p:cNvGrpSpPr>
              <a:grpSpLocks/>
            </p:cNvGrpSpPr>
            <p:nvPr userDrawn="1"/>
          </p:nvGrpSpPr>
          <p:grpSpPr bwMode="auto">
            <a:xfrm>
              <a:off x="4454832" y="6386877"/>
              <a:ext cx="228619" cy="228597"/>
              <a:chOff x="417348" y="636459"/>
              <a:chExt cx="228619" cy="228597"/>
            </a:xfrm>
          </p:grpSpPr>
          <p:cxnSp>
            <p:nvCxnSpPr>
              <p:cNvPr id="31" name="Straight Connector 30"/>
              <p:cNvCxnSpPr/>
              <p:nvPr userDrawn="1"/>
            </p:nvCxnSpPr>
            <p:spPr bwMode="ltGray">
              <a:xfrm>
                <a:off x="417348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ltGray">
              <a:xfrm rot="5400000">
                <a:off x="417359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65"/>
            <p:cNvGrpSpPr>
              <a:grpSpLocks/>
            </p:cNvGrpSpPr>
            <p:nvPr userDrawn="1"/>
          </p:nvGrpSpPr>
          <p:grpSpPr bwMode="auto">
            <a:xfrm>
              <a:off x="6509227" y="6386877"/>
              <a:ext cx="230207" cy="228597"/>
              <a:chOff x="416687" y="636459"/>
              <a:chExt cx="230207" cy="228597"/>
            </a:xfrm>
          </p:grpSpPr>
          <p:cxnSp>
            <p:nvCxnSpPr>
              <p:cNvPr id="29" name="Straight Connector 28"/>
              <p:cNvCxnSpPr/>
              <p:nvPr userDrawn="1"/>
            </p:nvCxnSpPr>
            <p:spPr bwMode="ltGray">
              <a:xfrm>
                <a:off x="416687" y="750758"/>
                <a:ext cx="23020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ltGray">
              <a:xfrm rot="5400000">
                <a:off x="417492" y="749964"/>
                <a:ext cx="228597" cy="1588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66"/>
            <p:cNvGrpSpPr>
              <a:grpSpLocks/>
            </p:cNvGrpSpPr>
            <p:nvPr userDrawn="1"/>
          </p:nvGrpSpPr>
          <p:grpSpPr bwMode="auto">
            <a:xfrm>
              <a:off x="8565210" y="6386877"/>
              <a:ext cx="228619" cy="228597"/>
              <a:chOff x="417613" y="636459"/>
              <a:chExt cx="228619" cy="228597"/>
            </a:xfrm>
          </p:grpSpPr>
          <p:cxnSp>
            <p:nvCxnSpPr>
              <p:cNvPr id="27" name="Straight Connector 26"/>
              <p:cNvCxnSpPr/>
              <p:nvPr userDrawn="1"/>
            </p:nvCxnSpPr>
            <p:spPr bwMode="ltGray">
              <a:xfrm>
                <a:off x="417613" y="750758"/>
                <a:ext cx="228619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ltGray">
              <a:xfrm rot="5400000">
                <a:off x="417624" y="750758"/>
                <a:ext cx="228597" cy="0"/>
              </a:xfrm>
              <a:prstGeom prst="line">
                <a:avLst/>
              </a:prstGeom>
              <a:ln w="762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7" name="Picture 77" descr="Blue-gridation_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87375" y="4567238"/>
            <a:ext cx="590867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78" descr="Blue-gridation_s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white">
          <a:xfrm>
            <a:off x="584200" y="4567238"/>
            <a:ext cx="5886450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9" name="Group 74"/>
          <p:cNvGrpSpPr>
            <a:grpSpLocks/>
          </p:cNvGrpSpPr>
          <p:nvPr userDrawn="1"/>
        </p:nvGrpSpPr>
        <p:grpSpPr bwMode="auto">
          <a:xfrm>
            <a:off x="6754813" y="4564063"/>
            <a:ext cx="1806575" cy="1828800"/>
            <a:chOff x="6754761" y="4564626"/>
            <a:chExt cx="1806678" cy="1828800"/>
          </a:xfrm>
        </p:grpSpPr>
        <p:sp>
          <p:nvSpPr>
            <p:cNvPr id="70" name="Rectangle 69"/>
            <p:cNvSpPr/>
            <p:nvPr userDrawn="1"/>
          </p:nvSpPr>
          <p:spPr>
            <a:xfrm>
              <a:off x="6754761" y="4564626"/>
              <a:ext cx="1806678" cy="1828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  <a:latin typeface="FS Joey"/>
              </a:endParaRPr>
            </a:p>
          </p:txBody>
        </p:sp>
        <p:pic>
          <p:nvPicPr>
            <p:cNvPr id="71" name="Picture 81" descr="Logo for title-300.bmp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456956" y="5434290"/>
              <a:ext cx="1041159" cy="861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7" name="Title 1"/>
          <p:cNvSpPr>
            <a:spLocks noGrp="1"/>
          </p:cNvSpPr>
          <p:nvPr>
            <p:ph type="ctrTitle"/>
          </p:nvPr>
        </p:nvSpPr>
        <p:spPr bwMode="black">
          <a:xfrm>
            <a:off x="911584" y="4691582"/>
            <a:ext cx="5304862" cy="1052915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6" name="Subtitle 2"/>
          <p:cNvSpPr>
            <a:spLocks noGrp="1"/>
          </p:cNvSpPr>
          <p:nvPr>
            <p:ph type="subTitle" idx="1"/>
          </p:nvPr>
        </p:nvSpPr>
        <p:spPr bwMode="black">
          <a:xfrm>
            <a:off x="918958" y="5751874"/>
            <a:ext cx="5304861" cy="26546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 i="0">
                <a:solidFill>
                  <a:schemeClr val="bg1"/>
                </a:solidFill>
                <a:latin typeface="+mj-lt"/>
                <a:cs typeface="FS Joey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6" name="Content Placeholder 82"/>
          <p:cNvSpPr>
            <a:spLocks noGrp="1"/>
          </p:cNvSpPr>
          <p:nvPr>
            <p:ph sz="quarter" idx="11"/>
          </p:nvPr>
        </p:nvSpPr>
        <p:spPr bwMode="black">
          <a:xfrm>
            <a:off x="912249" y="5991823"/>
            <a:ext cx="5311570" cy="307377"/>
          </a:xfrm>
        </p:spPr>
        <p:txBody>
          <a:bodyPr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FS Joey"/>
              <a:buNone/>
              <a:defRPr lang="en-US" sz="2000" b="0" i="0" kern="1200" smtClean="0">
                <a:solidFill>
                  <a:schemeClr val="bg1"/>
                </a:solidFill>
                <a:latin typeface="+mn-lt"/>
                <a:ea typeface="+mn-ea"/>
                <a:cs typeface="FS Joey" pitchFamily="50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dirty="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0" y="1489286"/>
            <a:ext cx="8113713" cy="4464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71FB2FF-3BFD-41B1-A88A-96804A1AA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1506538"/>
            <a:ext cx="3916363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49788" y="1506538"/>
            <a:ext cx="4041775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4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572875B5-C027-44F9-A18C-32781000F3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5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2199736"/>
            <a:ext cx="3933765" cy="37708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744528" y="2199736"/>
            <a:ext cx="3947035" cy="37708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77850" y="1523791"/>
            <a:ext cx="3933915" cy="684571"/>
          </a:xfrm>
        </p:spPr>
        <p:txBody>
          <a:bodyPr>
            <a:normAutofit/>
          </a:bodyPr>
          <a:lstStyle>
            <a:lvl1pPr marL="1588" indent="-1588">
              <a:buNone/>
              <a:defRPr sz="2000" b="1"/>
            </a:lvl1pPr>
            <a:lvl2pPr marL="1588" indent="-1588">
              <a:buNone/>
              <a:defRPr/>
            </a:lvl2pPr>
            <a:lvl3pPr marL="1588" indent="-1588">
              <a:defRPr/>
            </a:lvl3pPr>
            <a:lvl4pPr marL="1588" indent="-1588">
              <a:defRPr/>
            </a:lvl4pPr>
            <a:lvl5pPr marL="1588" indent="-158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/>
          </p:nvPr>
        </p:nvSpPr>
        <p:spPr>
          <a:xfrm>
            <a:off x="4744528" y="1523791"/>
            <a:ext cx="3947035" cy="684571"/>
          </a:xfrm>
        </p:spPr>
        <p:txBody>
          <a:bodyPr>
            <a:normAutofit/>
          </a:bodyPr>
          <a:lstStyle>
            <a:lvl1pPr marL="1588" indent="-1588">
              <a:buNone/>
              <a:defRPr sz="2000" b="1"/>
            </a:lvl1pPr>
            <a:lvl2pPr marL="1588" indent="-1588">
              <a:buNone/>
              <a:defRPr/>
            </a:lvl2pPr>
            <a:lvl3pPr marL="1588" indent="-1588">
              <a:defRPr/>
            </a:lvl3pPr>
            <a:lvl4pPr marL="1588" indent="-1588">
              <a:defRPr/>
            </a:lvl4pPr>
            <a:lvl5pPr marL="1588" indent="-1588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6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587AB70A-4679-4A47-9E8F-86BF8CA78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7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1F443801-530E-4BE8-AAE5-A7C6B73FBC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9144000" cy="1089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4F0E14B9-78B2-451E-B099-1A510EDC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Blue_BG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invGray"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62"/>
          <p:cNvGrpSpPr>
            <a:grpSpLocks/>
          </p:cNvGrpSpPr>
          <p:nvPr userDrawn="1"/>
        </p:nvGrpSpPr>
        <p:grpSpPr bwMode="auto">
          <a:xfrm>
            <a:off x="0" y="-7938"/>
            <a:ext cx="9144000" cy="6865938"/>
            <a:chOff x="0" y="-7951"/>
            <a:chExt cx="9144000" cy="6865951"/>
          </a:xfrm>
        </p:grpSpPr>
        <p:pic>
          <p:nvPicPr>
            <p:cNvPr id="5" name="Picture 15" descr="Blue_BG.jpg"/>
            <p:cNvPicPr>
              <a:picLocks noChangeAspect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0" y="-7951"/>
              <a:ext cx="9144000" cy="6865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6" descr="Logo-format-300-BW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8034008" y="6362120"/>
              <a:ext cx="492252" cy="417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70"/>
          <p:cNvGrpSpPr>
            <a:grpSpLocks/>
          </p:cNvGrpSpPr>
          <p:nvPr userDrawn="1"/>
        </p:nvGrpSpPr>
        <p:grpSpPr bwMode="auto">
          <a:xfrm>
            <a:off x="346075" y="225425"/>
            <a:ext cx="8450263" cy="6389688"/>
            <a:chOff x="337081" y="225878"/>
            <a:chExt cx="8449374" cy="6389597"/>
          </a:xfrm>
        </p:grpSpPr>
        <p:grpSp>
          <p:nvGrpSpPr>
            <p:cNvPr id="8" name="Group 28"/>
            <p:cNvGrpSpPr>
              <a:grpSpLocks/>
            </p:cNvGrpSpPr>
            <p:nvPr userDrawn="1"/>
          </p:nvGrpSpPr>
          <p:grpSpPr bwMode="auto">
            <a:xfrm>
              <a:off x="337081" y="225877"/>
              <a:ext cx="8449374" cy="228598"/>
              <a:chOff x="337081" y="225877"/>
              <a:chExt cx="8449374" cy="228598"/>
            </a:xfrm>
          </p:grpSpPr>
          <p:grpSp>
            <p:nvGrpSpPr>
              <p:cNvPr id="57" name="Group 15"/>
              <p:cNvGrpSpPr>
                <a:grpSpLocks/>
              </p:cNvGrpSpPr>
              <p:nvPr userDrawn="1"/>
            </p:nvGrpSpPr>
            <p:grpSpPr bwMode="auto">
              <a:xfrm>
                <a:off x="337081" y="225877"/>
                <a:ext cx="228576" cy="228597"/>
                <a:chOff x="417083" y="635907"/>
                <a:chExt cx="228576" cy="228597"/>
              </a:xfrm>
            </p:grpSpPr>
            <p:cxnSp>
              <p:nvCxnSpPr>
                <p:cNvPr id="70" name="Straight Connector 13"/>
                <p:cNvCxnSpPr/>
                <p:nvPr userDrawn="1"/>
              </p:nvCxnSpPr>
              <p:spPr bwMode="ltGray">
                <a:xfrm>
                  <a:off x="417083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4"/>
                <p:cNvCxnSpPr/>
                <p:nvPr userDrawn="1"/>
              </p:nvCxnSpPr>
              <p:spPr bwMode="ltGray">
                <a:xfrm rot="5400000">
                  <a:off x="417072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16"/>
              <p:cNvGrpSpPr>
                <a:grpSpLocks/>
              </p:cNvGrpSpPr>
              <p:nvPr userDrawn="1"/>
            </p:nvGrpSpPr>
            <p:grpSpPr bwMode="auto">
              <a:xfrm>
                <a:off x="2392678" y="225877"/>
                <a:ext cx="228576" cy="228597"/>
                <a:chOff x="417624" y="635907"/>
                <a:chExt cx="228576" cy="228597"/>
              </a:xfrm>
            </p:grpSpPr>
            <p:cxnSp>
              <p:nvCxnSpPr>
                <p:cNvPr id="68" name="Straight Connector 17"/>
                <p:cNvCxnSpPr/>
                <p:nvPr userDrawn="1"/>
              </p:nvCxnSpPr>
              <p:spPr bwMode="ltGray">
                <a:xfrm>
                  <a:off x="417624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8"/>
                <p:cNvCxnSpPr/>
                <p:nvPr userDrawn="1"/>
              </p:nvCxnSpPr>
              <p:spPr bwMode="ltGray">
                <a:xfrm rot="5400000">
                  <a:off x="417613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19"/>
              <p:cNvGrpSpPr>
                <a:grpSpLocks/>
              </p:cNvGrpSpPr>
              <p:nvPr userDrawn="1"/>
            </p:nvGrpSpPr>
            <p:grpSpPr bwMode="auto">
              <a:xfrm>
                <a:off x="4446687" y="225878"/>
                <a:ext cx="230163" cy="228597"/>
                <a:chOff x="416577" y="635908"/>
                <a:chExt cx="230163" cy="22859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 bwMode="ltGray">
                <a:xfrm>
                  <a:off x="416577" y="750207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21"/>
                <p:cNvCxnSpPr/>
                <p:nvPr userDrawn="1"/>
              </p:nvCxnSpPr>
              <p:spPr bwMode="ltGray">
                <a:xfrm rot="5400000">
                  <a:off x="417360" y="749413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22"/>
              <p:cNvGrpSpPr>
                <a:grpSpLocks/>
              </p:cNvGrpSpPr>
              <p:nvPr userDrawn="1"/>
            </p:nvGrpSpPr>
            <p:grpSpPr bwMode="auto">
              <a:xfrm>
                <a:off x="6502282" y="225877"/>
                <a:ext cx="228576" cy="228597"/>
                <a:chOff x="417116" y="635907"/>
                <a:chExt cx="228576" cy="228597"/>
              </a:xfrm>
            </p:grpSpPr>
            <p:cxnSp>
              <p:nvCxnSpPr>
                <p:cNvPr id="64" name="Straight Connector 23"/>
                <p:cNvCxnSpPr/>
                <p:nvPr userDrawn="1"/>
              </p:nvCxnSpPr>
              <p:spPr bwMode="ltGray">
                <a:xfrm>
                  <a:off x="417116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24"/>
                <p:cNvCxnSpPr/>
                <p:nvPr userDrawn="1"/>
              </p:nvCxnSpPr>
              <p:spPr bwMode="ltGray">
                <a:xfrm rot="5400000">
                  <a:off x="417106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25"/>
              <p:cNvGrpSpPr>
                <a:grpSpLocks/>
              </p:cNvGrpSpPr>
              <p:nvPr userDrawn="1"/>
            </p:nvGrpSpPr>
            <p:grpSpPr bwMode="auto">
              <a:xfrm>
                <a:off x="8557879" y="225877"/>
                <a:ext cx="228576" cy="228597"/>
                <a:chOff x="417656" y="635907"/>
                <a:chExt cx="228576" cy="228597"/>
              </a:xfrm>
            </p:grpSpPr>
            <p:cxnSp>
              <p:nvCxnSpPr>
                <p:cNvPr id="62" name="Straight Connector 61"/>
                <p:cNvCxnSpPr/>
                <p:nvPr userDrawn="1"/>
              </p:nvCxnSpPr>
              <p:spPr bwMode="ltGray">
                <a:xfrm>
                  <a:off x="417656" y="750206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 userDrawn="1"/>
              </p:nvCxnSpPr>
              <p:spPr bwMode="ltGray">
                <a:xfrm rot="5400000">
                  <a:off x="417646" y="750206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29"/>
            <p:cNvGrpSpPr>
              <a:grpSpLocks/>
            </p:cNvGrpSpPr>
            <p:nvPr userDrawn="1"/>
          </p:nvGrpSpPr>
          <p:grpSpPr bwMode="auto">
            <a:xfrm>
              <a:off x="337081" y="2280073"/>
              <a:ext cx="8449374" cy="228598"/>
              <a:chOff x="337081" y="226590"/>
              <a:chExt cx="8449374" cy="228598"/>
            </a:xfrm>
          </p:grpSpPr>
          <p:grpSp>
            <p:nvGrpSpPr>
              <p:cNvPr id="42" name="Group 30"/>
              <p:cNvGrpSpPr>
                <a:grpSpLocks/>
              </p:cNvGrpSpPr>
              <p:nvPr userDrawn="1"/>
            </p:nvGrpSpPr>
            <p:grpSpPr bwMode="auto">
              <a:xfrm>
                <a:off x="337081" y="226590"/>
                <a:ext cx="228576" cy="228597"/>
                <a:chOff x="417083" y="636620"/>
                <a:chExt cx="228576" cy="228597"/>
              </a:xfrm>
            </p:grpSpPr>
            <p:cxnSp>
              <p:nvCxnSpPr>
                <p:cNvPr id="55" name="Straight Connector 54"/>
                <p:cNvCxnSpPr/>
                <p:nvPr userDrawn="1"/>
              </p:nvCxnSpPr>
              <p:spPr bwMode="ltGray">
                <a:xfrm>
                  <a:off x="417083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 userDrawn="1"/>
              </p:nvCxnSpPr>
              <p:spPr bwMode="ltGray">
                <a:xfrm rot="5400000">
                  <a:off x="417072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31"/>
              <p:cNvGrpSpPr>
                <a:grpSpLocks/>
              </p:cNvGrpSpPr>
              <p:nvPr userDrawn="1"/>
            </p:nvGrpSpPr>
            <p:grpSpPr bwMode="auto">
              <a:xfrm>
                <a:off x="2392678" y="226590"/>
                <a:ext cx="228576" cy="228597"/>
                <a:chOff x="417624" y="636620"/>
                <a:chExt cx="228576" cy="228597"/>
              </a:xfrm>
            </p:grpSpPr>
            <p:cxnSp>
              <p:nvCxnSpPr>
                <p:cNvPr id="53" name="Straight Connector 52"/>
                <p:cNvCxnSpPr/>
                <p:nvPr userDrawn="1"/>
              </p:nvCxnSpPr>
              <p:spPr bwMode="ltGray">
                <a:xfrm>
                  <a:off x="417624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 userDrawn="1"/>
              </p:nvCxnSpPr>
              <p:spPr bwMode="ltGray">
                <a:xfrm rot="5400000">
                  <a:off x="417613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32"/>
              <p:cNvGrpSpPr>
                <a:grpSpLocks/>
              </p:cNvGrpSpPr>
              <p:nvPr userDrawn="1"/>
            </p:nvGrpSpPr>
            <p:grpSpPr bwMode="auto">
              <a:xfrm>
                <a:off x="4446687" y="226591"/>
                <a:ext cx="230163" cy="228597"/>
                <a:chOff x="416577" y="636621"/>
                <a:chExt cx="230163" cy="228597"/>
              </a:xfrm>
            </p:grpSpPr>
            <p:cxnSp>
              <p:nvCxnSpPr>
                <p:cNvPr id="51" name="Straight Connector 39"/>
                <p:cNvCxnSpPr/>
                <p:nvPr userDrawn="1"/>
              </p:nvCxnSpPr>
              <p:spPr bwMode="ltGray">
                <a:xfrm>
                  <a:off x="416577" y="750920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40"/>
                <p:cNvCxnSpPr/>
                <p:nvPr userDrawn="1"/>
              </p:nvCxnSpPr>
              <p:spPr bwMode="ltGray">
                <a:xfrm rot="5400000">
                  <a:off x="417360" y="750126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33"/>
              <p:cNvGrpSpPr>
                <a:grpSpLocks/>
              </p:cNvGrpSpPr>
              <p:nvPr userDrawn="1"/>
            </p:nvGrpSpPr>
            <p:grpSpPr bwMode="auto">
              <a:xfrm>
                <a:off x="6502282" y="226590"/>
                <a:ext cx="228576" cy="228597"/>
                <a:chOff x="417116" y="636620"/>
                <a:chExt cx="228576" cy="228597"/>
              </a:xfrm>
            </p:grpSpPr>
            <p:cxnSp>
              <p:nvCxnSpPr>
                <p:cNvPr id="49" name="Straight Connector 37"/>
                <p:cNvCxnSpPr/>
                <p:nvPr userDrawn="1"/>
              </p:nvCxnSpPr>
              <p:spPr bwMode="ltGray">
                <a:xfrm>
                  <a:off x="417116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38"/>
                <p:cNvCxnSpPr/>
                <p:nvPr userDrawn="1"/>
              </p:nvCxnSpPr>
              <p:spPr bwMode="ltGray">
                <a:xfrm rot="5400000">
                  <a:off x="417106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34"/>
              <p:cNvGrpSpPr>
                <a:grpSpLocks/>
              </p:cNvGrpSpPr>
              <p:nvPr userDrawn="1"/>
            </p:nvGrpSpPr>
            <p:grpSpPr bwMode="auto">
              <a:xfrm>
                <a:off x="8557879" y="226590"/>
                <a:ext cx="228576" cy="228597"/>
                <a:chOff x="417656" y="636620"/>
                <a:chExt cx="228576" cy="22859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 bwMode="ltGray">
                <a:xfrm>
                  <a:off x="417656" y="750919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36"/>
                <p:cNvCxnSpPr/>
                <p:nvPr userDrawn="1"/>
              </p:nvCxnSpPr>
              <p:spPr bwMode="ltGray">
                <a:xfrm rot="5400000">
                  <a:off x="417646" y="750919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45"/>
            <p:cNvGrpSpPr>
              <a:grpSpLocks/>
            </p:cNvGrpSpPr>
            <p:nvPr userDrawn="1"/>
          </p:nvGrpSpPr>
          <p:grpSpPr bwMode="auto">
            <a:xfrm>
              <a:off x="337081" y="4332682"/>
              <a:ext cx="8449374" cy="228598"/>
              <a:chOff x="337081" y="225716"/>
              <a:chExt cx="8449374" cy="228598"/>
            </a:xfrm>
          </p:grpSpPr>
          <p:grpSp>
            <p:nvGrpSpPr>
              <p:cNvPr id="27" name="Group 46"/>
              <p:cNvGrpSpPr>
                <a:grpSpLocks/>
              </p:cNvGrpSpPr>
              <p:nvPr userDrawn="1"/>
            </p:nvGrpSpPr>
            <p:grpSpPr bwMode="auto">
              <a:xfrm>
                <a:off x="337081" y="225716"/>
                <a:ext cx="228576" cy="228597"/>
                <a:chOff x="417083" y="635746"/>
                <a:chExt cx="228576" cy="22859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 bwMode="ltGray">
                <a:xfrm>
                  <a:off x="417083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 bwMode="ltGray">
                <a:xfrm rot="5400000">
                  <a:off x="417072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47"/>
              <p:cNvGrpSpPr>
                <a:grpSpLocks/>
              </p:cNvGrpSpPr>
              <p:nvPr userDrawn="1"/>
            </p:nvGrpSpPr>
            <p:grpSpPr bwMode="auto">
              <a:xfrm>
                <a:off x="2392678" y="225716"/>
                <a:ext cx="228576" cy="228597"/>
                <a:chOff x="417624" y="635746"/>
                <a:chExt cx="228576" cy="22859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 bwMode="ltGray">
                <a:xfrm>
                  <a:off x="417624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 bwMode="ltGray">
                <a:xfrm rot="5400000">
                  <a:off x="417613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48"/>
              <p:cNvGrpSpPr>
                <a:grpSpLocks/>
              </p:cNvGrpSpPr>
              <p:nvPr userDrawn="1"/>
            </p:nvGrpSpPr>
            <p:grpSpPr bwMode="auto">
              <a:xfrm>
                <a:off x="4446687" y="225717"/>
                <a:ext cx="230163" cy="228597"/>
                <a:chOff x="416577" y="635747"/>
                <a:chExt cx="230163" cy="22859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 bwMode="ltGray">
                <a:xfrm>
                  <a:off x="416577" y="750046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 bwMode="ltGray">
                <a:xfrm rot="5400000">
                  <a:off x="417360" y="749252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49"/>
              <p:cNvGrpSpPr>
                <a:grpSpLocks/>
              </p:cNvGrpSpPr>
              <p:nvPr userDrawn="1"/>
            </p:nvGrpSpPr>
            <p:grpSpPr bwMode="auto">
              <a:xfrm>
                <a:off x="6502282" y="225716"/>
                <a:ext cx="228576" cy="228597"/>
                <a:chOff x="417116" y="635746"/>
                <a:chExt cx="228576" cy="22859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 bwMode="ltGray">
                <a:xfrm>
                  <a:off x="417116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 bwMode="ltGray">
                <a:xfrm rot="5400000">
                  <a:off x="417106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50"/>
              <p:cNvGrpSpPr>
                <a:grpSpLocks/>
              </p:cNvGrpSpPr>
              <p:nvPr userDrawn="1"/>
            </p:nvGrpSpPr>
            <p:grpSpPr bwMode="auto">
              <a:xfrm>
                <a:off x="8557879" y="225716"/>
                <a:ext cx="228576" cy="228597"/>
                <a:chOff x="417656" y="635746"/>
                <a:chExt cx="228576" cy="22859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 bwMode="ltGray">
                <a:xfrm>
                  <a:off x="417656" y="750045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 bwMode="ltGray">
                <a:xfrm rot="5400000">
                  <a:off x="417646" y="750045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61"/>
            <p:cNvGrpSpPr>
              <a:grpSpLocks/>
            </p:cNvGrpSpPr>
            <p:nvPr userDrawn="1"/>
          </p:nvGrpSpPr>
          <p:grpSpPr bwMode="auto">
            <a:xfrm>
              <a:off x="337081" y="6386877"/>
              <a:ext cx="8449374" cy="228598"/>
              <a:chOff x="337081" y="226429"/>
              <a:chExt cx="8449374" cy="228598"/>
            </a:xfrm>
          </p:grpSpPr>
          <p:grpSp>
            <p:nvGrpSpPr>
              <p:cNvPr id="12" name="Group 62"/>
              <p:cNvGrpSpPr>
                <a:grpSpLocks/>
              </p:cNvGrpSpPr>
              <p:nvPr userDrawn="1"/>
            </p:nvGrpSpPr>
            <p:grpSpPr bwMode="auto">
              <a:xfrm>
                <a:off x="337081" y="226429"/>
                <a:ext cx="228576" cy="228597"/>
                <a:chOff x="417083" y="636459"/>
                <a:chExt cx="228576" cy="228597"/>
              </a:xfrm>
            </p:grpSpPr>
            <p:cxnSp>
              <p:nvCxnSpPr>
                <p:cNvPr id="25" name="Straight Connector 24"/>
                <p:cNvCxnSpPr/>
                <p:nvPr userDrawn="1"/>
              </p:nvCxnSpPr>
              <p:spPr bwMode="ltGray">
                <a:xfrm>
                  <a:off x="417083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 userDrawn="1"/>
              </p:nvCxnSpPr>
              <p:spPr bwMode="ltGray">
                <a:xfrm rot="5400000">
                  <a:off x="417072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63"/>
              <p:cNvGrpSpPr>
                <a:grpSpLocks/>
              </p:cNvGrpSpPr>
              <p:nvPr userDrawn="1"/>
            </p:nvGrpSpPr>
            <p:grpSpPr bwMode="auto">
              <a:xfrm>
                <a:off x="2392678" y="226429"/>
                <a:ext cx="228576" cy="228597"/>
                <a:chOff x="417624" y="636459"/>
                <a:chExt cx="228576" cy="228597"/>
              </a:xfrm>
            </p:grpSpPr>
            <p:cxnSp>
              <p:nvCxnSpPr>
                <p:cNvPr id="23" name="Straight Connector 22"/>
                <p:cNvCxnSpPr/>
                <p:nvPr userDrawn="1"/>
              </p:nvCxnSpPr>
              <p:spPr bwMode="ltGray">
                <a:xfrm>
                  <a:off x="417624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 userDrawn="1"/>
              </p:nvCxnSpPr>
              <p:spPr bwMode="ltGray">
                <a:xfrm rot="5400000">
                  <a:off x="417613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64"/>
              <p:cNvGrpSpPr>
                <a:grpSpLocks/>
              </p:cNvGrpSpPr>
              <p:nvPr userDrawn="1"/>
            </p:nvGrpSpPr>
            <p:grpSpPr bwMode="auto">
              <a:xfrm>
                <a:off x="4446687" y="226430"/>
                <a:ext cx="230163" cy="228597"/>
                <a:chOff x="416577" y="636460"/>
                <a:chExt cx="230163" cy="228597"/>
              </a:xfrm>
            </p:grpSpPr>
            <p:cxnSp>
              <p:nvCxnSpPr>
                <p:cNvPr id="21" name="Straight Connector 20"/>
                <p:cNvCxnSpPr/>
                <p:nvPr userDrawn="1"/>
              </p:nvCxnSpPr>
              <p:spPr bwMode="ltGray">
                <a:xfrm>
                  <a:off x="416577" y="750759"/>
                  <a:ext cx="230163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 userDrawn="1"/>
              </p:nvCxnSpPr>
              <p:spPr bwMode="ltGray">
                <a:xfrm rot="5400000">
                  <a:off x="417360" y="749965"/>
                  <a:ext cx="228597" cy="1587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65"/>
              <p:cNvGrpSpPr>
                <a:grpSpLocks/>
              </p:cNvGrpSpPr>
              <p:nvPr userDrawn="1"/>
            </p:nvGrpSpPr>
            <p:grpSpPr bwMode="auto">
              <a:xfrm>
                <a:off x="6502282" y="226429"/>
                <a:ext cx="228576" cy="228597"/>
                <a:chOff x="417116" y="636459"/>
                <a:chExt cx="228576" cy="228597"/>
              </a:xfrm>
            </p:grpSpPr>
            <p:cxnSp>
              <p:nvCxnSpPr>
                <p:cNvPr id="19" name="Straight Connector 18"/>
                <p:cNvCxnSpPr/>
                <p:nvPr userDrawn="1"/>
              </p:nvCxnSpPr>
              <p:spPr bwMode="ltGray">
                <a:xfrm>
                  <a:off x="417116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 userDrawn="1"/>
              </p:nvCxnSpPr>
              <p:spPr bwMode="ltGray">
                <a:xfrm rot="5400000">
                  <a:off x="417106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66"/>
              <p:cNvGrpSpPr>
                <a:grpSpLocks/>
              </p:cNvGrpSpPr>
              <p:nvPr userDrawn="1"/>
            </p:nvGrpSpPr>
            <p:grpSpPr bwMode="auto">
              <a:xfrm>
                <a:off x="8557879" y="226429"/>
                <a:ext cx="228576" cy="228597"/>
                <a:chOff x="417656" y="636459"/>
                <a:chExt cx="228576" cy="228597"/>
              </a:xfrm>
            </p:grpSpPr>
            <p:cxnSp>
              <p:nvCxnSpPr>
                <p:cNvPr id="17" name="Straight Connector 16"/>
                <p:cNvCxnSpPr/>
                <p:nvPr userDrawn="1"/>
              </p:nvCxnSpPr>
              <p:spPr bwMode="ltGray">
                <a:xfrm>
                  <a:off x="417656" y="750758"/>
                  <a:ext cx="228576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 userDrawn="1"/>
              </p:nvCxnSpPr>
              <p:spPr bwMode="ltGray">
                <a:xfrm rot="5400000">
                  <a:off x="417646" y="750758"/>
                  <a:ext cx="228597" cy="0"/>
                </a:xfrm>
                <a:prstGeom prst="line">
                  <a:avLst/>
                </a:prstGeom>
                <a:ln w="762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2" name="Rectangle 71"/>
          <p:cNvSpPr/>
          <p:nvPr userDrawn="1"/>
        </p:nvSpPr>
        <p:spPr bwMode="white">
          <a:xfrm>
            <a:off x="577850" y="466725"/>
            <a:ext cx="8002588" cy="18192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000000"/>
              </a:solidFill>
              <a:latin typeface="FS Joey"/>
            </a:endParaRPr>
          </a:p>
        </p:txBody>
      </p:sp>
      <p:sp>
        <p:nvSpPr>
          <p:cNvPr id="328" name="Title 1"/>
          <p:cNvSpPr>
            <a:spLocks noGrp="1"/>
          </p:cNvSpPr>
          <p:nvPr>
            <p:ph type="ctrTitle"/>
          </p:nvPr>
        </p:nvSpPr>
        <p:spPr bwMode="black">
          <a:xfrm>
            <a:off x="911584" y="657900"/>
            <a:ext cx="7306999" cy="145734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1506538"/>
            <a:ext cx="3916363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649788" y="1506538"/>
            <a:ext cx="4041775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77850" y="6062472"/>
            <a:ext cx="8113713" cy="2053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/>
            </a:lvl1pPr>
            <a:lvl2pPr marL="165100" indent="-165100">
              <a:lnSpc>
                <a:spcPct val="100000"/>
              </a:lnSpc>
              <a:spcBef>
                <a:spcPts val="0"/>
              </a:spcBef>
              <a:defRPr sz="1100"/>
            </a:lvl2pPr>
            <a:lvl3pPr>
              <a:lnSpc>
                <a:spcPct val="100000"/>
              </a:lnSpc>
              <a:buNone/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5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48AB7DD8-0763-4B7C-B8FD-2343EB24B7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6"/>
          </p:nvPr>
        </p:nvSpPr>
        <p:spPr bwMode="black"/>
        <p:txBody>
          <a:bodyPr/>
          <a:lstStyle>
            <a:lvl1pPr>
              <a:defRPr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 dirty="0"/>
              <a:t>May 16, 2010   Copyright © 2010 CA. All rights reserved.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Blue_topbar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invGray">
          <a:xfrm>
            <a:off x="0" y="0"/>
            <a:ext cx="9144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76263" y="1508125"/>
            <a:ext cx="8116887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Title Placeholder 1"/>
          <p:cNvSpPr>
            <a:spLocks noGrp="1"/>
          </p:cNvSpPr>
          <p:nvPr>
            <p:ph type="title"/>
          </p:nvPr>
        </p:nvSpPr>
        <p:spPr bwMode="black">
          <a:xfrm>
            <a:off x="576263" y="182563"/>
            <a:ext cx="81200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7173" name="Picture 11" descr="Logo-format-300B.bmp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16900" y="6364288"/>
            <a:ext cx="4921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9" descr="Logo-format-300_CA only.bmp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16900" y="6364288"/>
            <a:ext cx="4921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0" descr="Logo-format-300B.bmp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16900" y="6364288"/>
            <a:ext cx="492125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9900" y="6472238"/>
            <a:ext cx="38258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CA Sans" pitchFamily="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F15EE17-B7FD-49A2-BDE3-BBBFF2ABF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0900" y="6472238"/>
            <a:ext cx="6923088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CA Analyst Day          © CA 2010          CONFIDENTIAL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959" r:id="rId1"/>
    <p:sldLayoutId id="2147484960" r:id="rId2"/>
    <p:sldLayoutId id="2147484961" r:id="rId3"/>
    <p:sldLayoutId id="2147484962" r:id="rId4"/>
    <p:sldLayoutId id="2147484963" r:id="rId5"/>
    <p:sldLayoutId id="2147484964" r:id="rId6"/>
    <p:sldLayoutId id="2147484965" r:id="rId7"/>
    <p:sldLayoutId id="2147484966" r:id="rId8"/>
    <p:sldLayoutId id="2147484967" r:id="rId9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 kern="1200">
          <a:solidFill>
            <a:schemeClr val="bg1"/>
          </a:solidFill>
          <a:latin typeface="+mj-lt"/>
          <a:ea typeface="FS Joey"/>
          <a:cs typeface="FS Joey" pitchFamily="50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5pPr>
      <a:lvl6pPr marL="4572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6pPr>
      <a:lvl7pPr marL="9144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7pPr>
      <a:lvl8pPr marL="13716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8pPr>
      <a:lvl9pPr marL="1828800" algn="l" defTabSz="457200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 Sans" pitchFamily="50" charset="0"/>
          <a:ea typeface="FS Joey"/>
          <a:cs typeface="FS Joey"/>
        </a:defRPr>
      </a:lvl9pPr>
    </p:titleStyle>
    <p:bodyStyle>
      <a:lvl1pPr marL="342900" indent="-342900" algn="l" defTabSz="457200" rtl="0" eaLnBrk="0" fontAlgn="base" hangingPunct="0">
        <a:lnSpc>
          <a:spcPct val="110000"/>
        </a:lnSpc>
        <a:spcBef>
          <a:spcPts val="1000"/>
        </a:spcBef>
        <a:spcAft>
          <a:spcPct val="0"/>
        </a:spcAft>
        <a:buFont typeface="CA Sans" pitchFamily="2" charset="0"/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defTabSz="4572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228600" algn="l" defTabSz="4572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51435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228600" algn="l" defTabSz="457200" rtl="0" eaLnBrk="0" fontAlgn="base" hangingPunct="0">
        <a:lnSpc>
          <a:spcPct val="110000"/>
        </a:lnSpc>
        <a:spcBef>
          <a:spcPts val="500"/>
        </a:spcBef>
        <a:spcAft>
          <a:spcPct val="0"/>
        </a:spcAft>
        <a:buFont typeface="CA Sans" pitchFamily="2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itko.com/confluence/display/DOC70/Installing+the+Pure+Java+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</a:t>
            </a:r>
            <a:r>
              <a:rPr lang="en-US" altLang="zh-CN" dirty="0" smtClean="0"/>
              <a:t>26</a:t>
            </a:r>
            <a:r>
              <a:rPr lang="en-US" dirty="0" smtClean="0"/>
              <a:t>, </a:t>
            </a:r>
            <a:r>
              <a:rPr lang="en-US" altLang="zh-CN" dirty="0" smtClean="0"/>
              <a:t>2014</a:t>
            </a:r>
            <a:endParaRPr lang="en-US" dirty="0"/>
          </a:p>
        </p:txBody>
      </p:sp>
      <p:sp>
        <p:nvSpPr>
          <p:cNvPr id="16386" name="Title 7"/>
          <p:cNvSpPr>
            <a:spLocks noGrp="1"/>
          </p:cNvSpPr>
          <p:nvPr>
            <p:ph type="ctrTitle"/>
          </p:nvPr>
        </p:nvSpPr>
        <p:spPr>
          <a:xfrm>
            <a:off x="911585" y="649948"/>
            <a:ext cx="5253242" cy="227613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cs typeface="FS Joey"/>
              </a:rPr>
              <a:t>Knowledge Share </a:t>
            </a:r>
            <a:r>
              <a:rPr lang="en-US" altLang="zh-CN" dirty="0" smtClean="0">
                <a:cs typeface="FS Joey"/>
              </a:rPr>
              <a:t>– </a:t>
            </a:r>
            <a:r>
              <a:rPr lang="en-US" altLang="zh-CN" dirty="0" err="1" smtClean="0">
                <a:cs typeface="FS Joey"/>
              </a:rPr>
              <a:t>PathFinder</a:t>
            </a:r>
            <a:r>
              <a:rPr lang="en-US" altLang="zh-CN" dirty="0" smtClean="0">
                <a:cs typeface="FS Joey"/>
              </a:rPr>
              <a:t> DB</a:t>
            </a:r>
            <a:endParaRPr lang="en-US" dirty="0" smtClean="0">
              <a:cs typeface="FS Joey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0" y="1489286"/>
            <a:ext cx="8113713" cy="476767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smtClean="0"/>
              <a:t>Schema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Database configuration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/>
              <a:t>Source </a:t>
            </a:r>
            <a:r>
              <a:rPr lang="en-US" altLang="zh-CN" dirty="0" smtClean="0"/>
              <a:t>Code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altLang="zh-CN" dirty="0"/>
              <a:t>How to access Path Finder </a:t>
            </a:r>
            <a:r>
              <a:rPr lang="en-US" altLang="zh-CN" dirty="0" smtClean="0"/>
              <a:t>DB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Bug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215758" y="1489286"/>
            <a:ext cx="8599470" cy="48607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Support 5 databases</a:t>
            </a:r>
          </a:p>
          <a:p>
            <a:pPr marL="400050" lvl="1" indent="-171450"/>
            <a:r>
              <a:rPr lang="en-US" altLang="zh-CN" sz="1200" dirty="0"/>
              <a:t>Derby </a:t>
            </a:r>
          </a:p>
          <a:p>
            <a:pPr marL="400050" lvl="1" indent="-171450"/>
            <a:r>
              <a:rPr lang="en-US" altLang="zh-CN" sz="1200" dirty="0" err="1" smtClean="0"/>
              <a:t>Oraclex</a:t>
            </a:r>
            <a:endParaRPr lang="en-US" altLang="zh-CN" sz="1600" dirty="0"/>
          </a:p>
          <a:p>
            <a:pPr marL="400050" lvl="1" indent="-171450"/>
            <a:r>
              <a:rPr lang="en-US" altLang="zh-CN" sz="1200" dirty="0" err="1" smtClean="0"/>
              <a:t>MySql</a:t>
            </a:r>
            <a:endParaRPr lang="en-US" altLang="zh-CN" sz="1600" dirty="0"/>
          </a:p>
          <a:p>
            <a:pPr marL="400050" lvl="1" indent="-171450"/>
            <a:r>
              <a:rPr lang="en-US" altLang="zh-CN" sz="1200" dirty="0" err="1" smtClean="0"/>
              <a:t>MSSql</a:t>
            </a:r>
            <a:endParaRPr lang="en-US" altLang="zh-CN" sz="1600" dirty="0"/>
          </a:p>
          <a:p>
            <a:pPr marL="400050" lvl="1" indent="-171450"/>
            <a:r>
              <a:rPr lang="en-US" altLang="zh-CN" sz="1200" dirty="0" smtClean="0"/>
              <a:t>DB2</a:t>
            </a:r>
          </a:p>
          <a:p>
            <a:pPr marL="400050" lvl="1" indent="-171450"/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hlinkClick r:id="rId3"/>
              </a:rPr>
              <a:t>\</a:t>
            </a:r>
            <a:r>
              <a:rPr lang="en-US" altLang="zh-CN" dirty="0" smtClean="0">
                <a:hlinkClick r:id="rId3"/>
              </a:rPr>
              <a:t>main\</a:t>
            </a:r>
            <a:r>
              <a:rPr lang="en-US" altLang="zh-CN" dirty="0" err="1" smtClean="0">
                <a:hlinkClick r:id="rId3"/>
              </a:rPr>
              <a:t>lisa_remote</a:t>
            </a:r>
            <a:r>
              <a:rPr lang="en-US" altLang="zh-CN" dirty="0" smtClean="0">
                <a:hlinkClick r:id="rId3"/>
              </a:rPr>
              <a:t>\</a:t>
            </a:r>
            <a:r>
              <a:rPr lang="en-US" altLang="zh-CN" dirty="0" err="1" smtClean="0">
                <a:hlinkClick r:id="rId3"/>
              </a:rPr>
              <a:t>dist</a:t>
            </a:r>
            <a:r>
              <a:rPr lang="en-US" altLang="zh-CN" dirty="0" smtClean="0">
                <a:hlinkClick r:id="rId3"/>
              </a:rPr>
              <a:t>\database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Table</a:t>
            </a:r>
          </a:p>
          <a:p>
            <a:pPr marL="685800" lvl="1" indent="-457200">
              <a:buAutoNum type="arabicParenR"/>
            </a:pPr>
            <a:r>
              <a:rPr lang="en-US" altLang="zh-CN" sz="1100" dirty="0" smtClean="0"/>
              <a:t>LISA_TRANSACTION_FRAME</a:t>
            </a:r>
          </a:p>
          <a:p>
            <a:pPr marL="685800" lvl="1" indent="-457200">
              <a:buAutoNum type="arabicParenR"/>
            </a:pPr>
            <a:r>
              <a:rPr lang="en-US" altLang="zh-CN" sz="1100" dirty="0" smtClean="0"/>
              <a:t>LISA_FRAME_DATA</a:t>
            </a:r>
          </a:p>
          <a:p>
            <a:pPr marL="685800" lvl="1" indent="-457200">
              <a:buAutoNum type="arabicParenR"/>
            </a:pPr>
            <a:r>
              <a:rPr lang="en-US" altLang="zh-CN" sz="1100" dirty="0" smtClean="0"/>
              <a:t>LISA_FRAME_TAGS</a:t>
            </a:r>
          </a:p>
          <a:p>
            <a:pPr marL="685800" lvl="1" indent="-457200">
              <a:buAutoNum type="arabicParenR"/>
            </a:pPr>
            <a:r>
              <a:rPr lang="en-US" altLang="zh-CN" sz="1100" dirty="0" smtClean="0"/>
              <a:t>LISA_FRAME_FLAGS</a:t>
            </a:r>
          </a:p>
          <a:p>
            <a:pPr marL="685800" lvl="1" indent="-457200">
              <a:buAutoNum type="arabicParenR"/>
            </a:pPr>
            <a:r>
              <a:rPr lang="en-US" altLang="zh-CN" sz="1100" dirty="0"/>
              <a:t>LISA_FRAME_SHARED</a:t>
            </a:r>
            <a:endParaRPr lang="zh-CN" alt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346" y="3845455"/>
            <a:ext cx="30003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904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sz="1800" dirty="0" err="1" smtClean="0"/>
              <a:t>Site.properties</a:t>
            </a:r>
            <a:r>
              <a:rPr lang="en-US" altLang="zh-CN" sz="1800" dirty="0" smtClean="0"/>
              <a:t> and  </a:t>
            </a:r>
            <a:r>
              <a:rPr lang="en-US" altLang="zh-CN" sz="1800" dirty="0" err="1" smtClean="0"/>
              <a:t>Lisa.properties</a:t>
            </a:r>
            <a:endParaRPr lang="en-US" altLang="zh-CN" sz="1800" dirty="0" smtClean="0"/>
          </a:p>
          <a:p>
            <a:pPr lvl="1"/>
            <a:r>
              <a:rPr lang="en-US" altLang="zh-CN" sz="1000" dirty="0" err="1" smtClean="0">
                <a:solidFill>
                  <a:srgbClr val="FF0000"/>
                </a:solidFill>
              </a:rPr>
              <a:t>lisadb.pool.common.driverClass</a:t>
            </a:r>
            <a:r>
              <a:rPr lang="en-US" altLang="zh-CN" sz="1000" dirty="0" smtClean="0">
                <a:solidFill>
                  <a:srgbClr val="FF0000"/>
                </a:solidFill>
              </a:rPr>
              <a:t>=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1"/>
            <a:r>
              <a:rPr lang="en-US" altLang="zh-CN" sz="1000" dirty="0" smtClean="0">
                <a:solidFill>
                  <a:srgbClr val="FF0000"/>
                </a:solidFill>
              </a:rPr>
              <a:t>lisadb.pool.common.url=</a:t>
            </a:r>
          </a:p>
          <a:p>
            <a:pPr lvl="1"/>
            <a:r>
              <a:rPr lang="en-US" altLang="zh-CN" sz="1000" dirty="0" err="1" smtClean="0">
                <a:solidFill>
                  <a:srgbClr val="FF0000"/>
                </a:solidFill>
              </a:rPr>
              <a:t>lisadb.pool.common.user</a:t>
            </a:r>
            <a:r>
              <a:rPr lang="en-US" altLang="zh-CN" sz="1000" dirty="0" smtClean="0">
                <a:solidFill>
                  <a:srgbClr val="FF0000"/>
                </a:solidFill>
              </a:rPr>
              <a:t>=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lvl="1"/>
            <a:r>
              <a:rPr lang="en-US" altLang="zh-CN" sz="1000" dirty="0" err="1" smtClean="0">
                <a:solidFill>
                  <a:srgbClr val="FF0000"/>
                </a:solidFill>
              </a:rPr>
              <a:t>lisadb.pool.common.password_enc</a:t>
            </a:r>
            <a:r>
              <a:rPr lang="en-US" altLang="zh-CN" sz="1000" dirty="0" smtClean="0">
                <a:solidFill>
                  <a:srgbClr val="FF0000"/>
                </a:solidFill>
              </a:rPr>
              <a:t>=  //AES algorithm</a:t>
            </a:r>
          </a:p>
          <a:p>
            <a:pPr lvl="1"/>
            <a:r>
              <a:rPr lang="en-US" altLang="zh-CN" sz="1000" dirty="0" err="1" smtClean="0"/>
              <a:t>lisadb.pool.common.minPoolSize</a:t>
            </a:r>
            <a:r>
              <a:rPr lang="en-US" altLang="zh-CN" sz="1000" dirty="0" smtClean="0"/>
              <a:t>=</a:t>
            </a:r>
            <a:endParaRPr lang="en-US" altLang="zh-CN" sz="1000" dirty="0"/>
          </a:p>
          <a:p>
            <a:pPr lvl="1"/>
            <a:r>
              <a:rPr lang="en-US" altLang="zh-CN" sz="1000" dirty="0" err="1" smtClean="0"/>
              <a:t>lisadb.pool.common.initialPoolSize</a:t>
            </a:r>
            <a:endParaRPr lang="en-US" altLang="zh-CN" sz="1000" dirty="0"/>
          </a:p>
          <a:p>
            <a:pPr lvl="1"/>
            <a:r>
              <a:rPr lang="en-US" altLang="zh-CN" sz="1000" dirty="0" err="1"/>
              <a:t>lisadb.pool.common.maxPoolSize</a:t>
            </a:r>
            <a:r>
              <a:rPr lang="en-US" altLang="zh-CN" sz="1000" dirty="0" smtClean="0"/>
              <a:t>=</a:t>
            </a:r>
            <a:endParaRPr lang="en-US" altLang="zh-CN" sz="1000" dirty="0"/>
          </a:p>
          <a:p>
            <a:pPr lvl="1"/>
            <a:r>
              <a:rPr lang="en-US" altLang="zh-CN" sz="1000" dirty="0" err="1"/>
              <a:t>lisadb.pool.common.acquireIncrement</a:t>
            </a:r>
            <a:r>
              <a:rPr lang="en-US" altLang="zh-CN" sz="1000" dirty="0" smtClean="0"/>
              <a:t>=</a:t>
            </a:r>
            <a:endParaRPr lang="en-US" altLang="zh-CN" sz="1000" dirty="0"/>
          </a:p>
          <a:p>
            <a:pPr lvl="1"/>
            <a:r>
              <a:rPr lang="en-US" altLang="zh-CN" sz="1000" dirty="0" err="1"/>
              <a:t>lisadb.pool.common.maxIdleTime</a:t>
            </a:r>
            <a:r>
              <a:rPr lang="en-US" altLang="zh-CN" sz="1000" dirty="0" smtClean="0"/>
              <a:t>=</a:t>
            </a:r>
            <a:endParaRPr lang="en-US" altLang="zh-CN" sz="1000" dirty="0"/>
          </a:p>
          <a:p>
            <a:pPr lvl="1"/>
            <a:r>
              <a:rPr lang="en-US" altLang="zh-CN" sz="1000" dirty="0" err="1"/>
              <a:t>lisadb.pool.common.idleConnectionTestPeriod</a:t>
            </a:r>
            <a:r>
              <a:rPr lang="en-US" altLang="zh-CN" sz="1000" dirty="0" smtClean="0"/>
              <a:t>=</a:t>
            </a:r>
          </a:p>
          <a:p>
            <a:pPr marL="0" indent="0">
              <a:buNone/>
            </a:pPr>
            <a:r>
              <a:rPr lang="en-US" altLang="zh-CN" sz="1400" dirty="0" smtClean="0"/>
              <a:t>2. Seems the </a:t>
            </a:r>
            <a:r>
              <a:rPr lang="en-US" altLang="zh-CN" sz="1400" dirty="0" err="1" smtClean="0"/>
              <a:t>site.properties</a:t>
            </a:r>
            <a:r>
              <a:rPr lang="en-US" altLang="zh-CN" sz="1400" dirty="0" smtClean="0"/>
              <a:t> is discarded.</a:t>
            </a:r>
            <a:endParaRPr lang="en-US" altLang="zh-C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 Analyst Day          © CA 2010       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52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Source file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PersistManager.java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TransactionPersister.java</a:t>
            </a:r>
          </a:p>
          <a:p>
            <a:endParaRPr lang="en-US" altLang="zh-CN" dirty="0"/>
          </a:p>
          <a:p>
            <a:r>
              <a:rPr lang="en-US" altLang="zh-CN" dirty="0" smtClean="0"/>
              <a:t>SchemaPersister.java</a:t>
            </a:r>
          </a:p>
          <a:p>
            <a:endParaRPr lang="en-US" altLang="zh-CN" dirty="0"/>
          </a:p>
          <a:p>
            <a:r>
              <a:rPr lang="en-US" altLang="zh-CN" dirty="0" smtClean="0"/>
              <a:t>TransactionLoader.java / TransactionLoaderV2.java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069975"/>
            <a:ext cx="2798763" cy="3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38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access Path Finder DB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JMS, </a:t>
            </a:r>
            <a:r>
              <a:rPr lang="en-US" altLang="zh-CN" dirty="0" err="1" smtClean="0"/>
              <a:t>JMSMethodInvocation</a:t>
            </a:r>
            <a:r>
              <a:rPr lang="en-US" altLang="zh-CN" dirty="0" smtClean="0"/>
              <a:t>, bash</a:t>
            </a:r>
          </a:p>
          <a:p>
            <a:r>
              <a:rPr lang="en-US" altLang="zh-CN" dirty="0" err="1" smtClean="0"/>
              <a:t>AgentClient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TransactionsClient</a:t>
            </a:r>
            <a:endParaRPr lang="en-US" altLang="zh-CN" dirty="0" smtClean="0"/>
          </a:p>
          <a:p>
            <a:r>
              <a:rPr lang="en-US" altLang="zh-CN" dirty="0" smtClean="0"/>
              <a:t>Debug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81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Failed to import paths.</a:t>
            </a:r>
          </a:p>
          <a:p>
            <a:pPr lvl="1"/>
            <a:r>
              <a:rPr lang="en-US" altLang="zh-CN" dirty="0" smtClean="0"/>
              <a:t>As my test, you will be successful for the first time, but always failed afterward.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FF0000"/>
                </a:solidFill>
              </a:rPr>
              <a:t>[LISA AGENT:BC][ERROR][4168][715][qtp1328025401-715][May 24, 2014 8:04:20 PM] </a:t>
            </a:r>
            <a:r>
              <a:rPr lang="en-US" altLang="zh-CN" sz="1100" dirty="0" err="1">
                <a:solidFill>
                  <a:srgbClr val="FF0000"/>
                </a:solidFill>
              </a:rPr>
              <a:t>FindFrames</a:t>
            </a:r>
            <a:r>
              <a:rPr lang="en-US" altLang="zh-CN" sz="1100" dirty="0">
                <a:solidFill>
                  <a:srgbClr val="FF0000"/>
                </a:solidFill>
              </a:rPr>
              <a:t> exception:  Syntax error: Encountered ")" at line 1, column 81.</a:t>
            </a:r>
            <a:endParaRPr lang="zh-CN" altLang="zh-CN" sz="11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Cannot delete frames for a specific </a:t>
            </a:r>
            <a:r>
              <a:rPr lang="en-US" altLang="zh-CN" dirty="0" smtClean="0"/>
              <a:t>agent</a:t>
            </a:r>
          </a:p>
          <a:p>
            <a:pPr lvl="1"/>
            <a:r>
              <a:rPr lang="en-US" altLang="zh-CN" dirty="0"/>
              <a:t>cascade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110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Clear old transactions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Create extension tool</a:t>
            </a:r>
          </a:p>
          <a:p>
            <a:r>
              <a:rPr lang="en-US" altLang="zh-CN" i="1" dirty="0" smtClean="0"/>
              <a:t>Use embed functionality(TransactionCleaner.java)</a:t>
            </a:r>
          </a:p>
          <a:p>
            <a:pPr lvl="1"/>
            <a:r>
              <a:rPr lang="en-US" altLang="zh-CN" i="1" dirty="0" err="1" smtClean="0"/>
              <a:t>transaction_cleaner_enabled</a:t>
            </a:r>
            <a:endParaRPr lang="en-US" altLang="zh-CN" i="1" dirty="0"/>
          </a:p>
          <a:p>
            <a:pPr lvl="1"/>
            <a:r>
              <a:rPr lang="en-US" altLang="zh-CN" i="1" dirty="0" err="1" smtClean="0"/>
              <a:t>transaction_cleaner_age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71FB2FF-3BFD-41B1-A88A-96804A1AADC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 Analyst Day          © CA 2010        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606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Q&amp;A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2515" y="2426676"/>
            <a:ext cx="7227277" cy="4281855"/>
          </a:xfrm>
          <a:prstGeom prst="rect">
            <a:avLst/>
          </a:prstGeom>
        </p:spPr>
        <p:txBody>
          <a:bodyPr/>
          <a:lstStyle/>
          <a:p>
            <a:pPr marR="0" lvl="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 Sans" pitchFamily="2" charset="0"/>
              <a:buChar char="—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 Sans" pitchFamily="2" charset="0"/>
              <a:buChar char="—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CA Sans" pitchFamily="2" charset="0"/>
              <a:buChar char="—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alystDay_Template">
  <a:themeElements>
    <a:clrScheme name="CA Colors">
      <a:dk1>
        <a:srgbClr val="0064AF"/>
      </a:dk1>
      <a:lt1>
        <a:srgbClr val="000000"/>
      </a:lt1>
      <a:dk2>
        <a:srgbClr val="FFFFFF"/>
      </a:dk2>
      <a:lt2>
        <a:srgbClr val="19056E"/>
      </a:lt2>
      <a:accent1>
        <a:srgbClr val="00B0CA"/>
      </a:accent1>
      <a:accent2>
        <a:srgbClr val="00694B"/>
      </a:accent2>
      <a:accent3>
        <a:srgbClr val="14AA13"/>
      </a:accent3>
      <a:accent4>
        <a:srgbClr val="B4D200"/>
      </a:accent4>
      <a:accent5>
        <a:srgbClr val="F2B600"/>
      </a:accent5>
      <a:accent6>
        <a:srgbClr val="E98300"/>
      </a:accent6>
      <a:hlink>
        <a:srgbClr val="3E0D53"/>
      </a:hlink>
      <a:folHlink>
        <a:srgbClr val="CD003C"/>
      </a:folHlink>
    </a:clrScheme>
    <a:fontScheme name="Custom 2">
      <a:majorFont>
        <a:latin typeface="CA Sans"/>
        <a:ea typeface=""/>
        <a:cs typeface=""/>
      </a:majorFont>
      <a:minorFont>
        <a:latin typeface="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bg2"/>
            </a:gs>
          </a:gsLst>
          <a:lin ang="18900000" scaled="1"/>
          <a:tileRect/>
        </a:gra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AnalystDay_Template 1">
        <a:dk1>
          <a:srgbClr val="000000"/>
        </a:dk1>
        <a:lt1>
          <a:srgbClr val="FFFFFF"/>
        </a:lt1>
        <a:dk2>
          <a:srgbClr val="19056E"/>
        </a:dk2>
        <a:lt2>
          <a:srgbClr val="0064AF"/>
        </a:lt2>
        <a:accent1>
          <a:srgbClr val="00B0CA"/>
        </a:accent1>
        <a:accent2>
          <a:srgbClr val="00694B"/>
        </a:accent2>
        <a:accent3>
          <a:srgbClr val="FFFFFF"/>
        </a:accent3>
        <a:accent4>
          <a:srgbClr val="000000"/>
        </a:accent4>
        <a:accent5>
          <a:srgbClr val="AAD4E1"/>
        </a:accent5>
        <a:accent6>
          <a:srgbClr val="005E43"/>
        </a:accent6>
        <a:hlink>
          <a:srgbClr val="3E0D53"/>
        </a:hlink>
        <a:folHlink>
          <a:srgbClr val="CD00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RecordType_CA xmlns="ceb311c3-7d8f-459d-b9c0-cbdd81f07ea6">Secondary</RecordType_C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24D628453D24B8BA8D90854363ABE" ma:contentTypeVersion="0" ma:contentTypeDescription="Create a new document." ma:contentTypeScope="" ma:versionID="c57df3bfab5d658c1e5bbbad1706aa67">
  <xsd:schema xmlns:xsd="http://www.w3.org/2001/XMLSchema" xmlns:p="http://schemas.microsoft.com/office/2006/metadata/properties" xmlns:ns2="ceb311c3-7d8f-459d-b9c0-cbdd81f07ea6" targetNamespace="http://schemas.microsoft.com/office/2006/metadata/properties" ma:root="true" ma:fieldsID="bf44ac934820e553fe9d98b2183e34e4" ns2:_="">
    <xsd:import namespace="ceb311c3-7d8f-459d-b9c0-cbdd81f07ea6"/>
    <xsd:element name="properties">
      <xsd:complexType>
        <xsd:sequence>
          <xsd:element name="documentManagement">
            <xsd:complexType>
              <xsd:all>
                <xsd:element ref="ns2:RecordType_CA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eb311c3-7d8f-459d-b9c0-cbdd81f07ea6" elementFormDefault="qualified">
    <xsd:import namespace="http://schemas.microsoft.com/office/2006/documentManagement/types"/>
    <xsd:element name="RecordType_CA" ma:index="8" ma:displayName="Record Type" ma:default="Secondary" ma:description="Please select the record type of the content. If you have any questions on the meanings, reference the following: http://qms.ca.com/document.asp?ID=5761" ma:internalName="RecordType_CA" ma:readOnly="false">
      <xsd:simpleType>
        <xsd:restriction base="dms:Choice">
          <xsd:enumeration value="Secondary"/>
          <xsd:enumeration value="Prima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10B1495-E4D9-45C4-BABE-BE3AE4FD5C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44B66E-6F23-4976-A8A8-E38BB40530AB}">
  <ds:schemaRefs>
    <ds:schemaRef ds:uri="http://schemas.microsoft.com/office/2006/metadata/properties"/>
    <ds:schemaRef ds:uri="ceb311c3-7d8f-459d-b9c0-cbdd81f07ea6"/>
  </ds:schemaRefs>
</ds:datastoreItem>
</file>

<file path=customXml/itemProps3.xml><?xml version="1.0" encoding="utf-8"?>
<ds:datastoreItem xmlns:ds="http://schemas.openxmlformats.org/officeDocument/2006/customXml" ds:itemID="{B8231128-BFDF-4B5B-8D09-4B552F5355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311c3-7d8f-459d-b9c0-cbdd81f07ea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38910</TotalTime>
  <Words>285</Words>
  <Application>Microsoft Office PowerPoint</Application>
  <PresentationFormat>On-screen Show (4:3)</PresentationFormat>
  <Paragraphs>83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CA Sans</vt:lpstr>
      <vt:lpstr>FS Joey</vt:lpstr>
      <vt:lpstr>宋体</vt:lpstr>
      <vt:lpstr>Arial</vt:lpstr>
      <vt:lpstr>AnalystDay_Template</vt:lpstr>
      <vt:lpstr>Knowledge Share – PathFinder DB</vt:lpstr>
      <vt:lpstr>Agenda</vt:lpstr>
      <vt:lpstr>Schema</vt:lpstr>
      <vt:lpstr>Configuration</vt:lpstr>
      <vt:lpstr>Source file</vt:lpstr>
      <vt:lpstr>How to access Path Finder DB </vt:lpstr>
      <vt:lpstr>Bug</vt:lpstr>
      <vt:lpstr>Clear old transactions</vt:lpstr>
      <vt:lpstr>Q&amp;A</vt:lpstr>
    </vt:vector>
  </TitlesOfParts>
  <Company>CA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LISA to Simulate GalaX</dc:title>
  <dc:creator>Feng, Bo</dc:creator>
  <cp:lastModifiedBy>Yan, Jun</cp:lastModifiedBy>
  <cp:revision>183</cp:revision>
  <dcterms:created xsi:type="dcterms:W3CDTF">2010-05-13T00:47:38Z</dcterms:created>
  <dcterms:modified xsi:type="dcterms:W3CDTF">2014-05-26T08:12:34Z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0x010100FB724D628453D24B8BA8D90854363ABE</vt:lpwstr>
  </property>
  <property fmtid="{D5CDD505-2E9C-101B-9397-08002B2CF9AE}" pid="3" name="Template Type">
    <vt:lpwstr>Word Templates</vt:lpwstr>
  </property>
  <property fmtid="{D5CDD505-2E9C-101B-9397-08002B2CF9AE}" pid="4" name="Format">
    <vt:lpwstr>Office Templates</vt:lpwstr>
  </property>
  <property fmtid="{D5CDD505-2E9C-101B-9397-08002B2CF9AE}" pid="5" name="Notes/Description">
    <vt:lpwstr>Oct-10 - Internal - CA Automation Suite Training Deck</vt:lpwstr>
  </property>
</Properties>
</file>