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4"/>
  </p:sldMasterIdLst>
  <p:notesMasterIdLst>
    <p:notesMasterId r:id="rId12"/>
  </p:notesMasterIdLst>
  <p:handoutMasterIdLst>
    <p:handoutMasterId r:id="rId13"/>
  </p:handoutMasterIdLst>
  <p:sldIdLst>
    <p:sldId id="382" r:id="rId5"/>
    <p:sldId id="383" r:id="rId6"/>
    <p:sldId id="384" r:id="rId7"/>
    <p:sldId id="385" r:id="rId8"/>
    <p:sldId id="389" r:id="rId9"/>
    <p:sldId id="387" r:id="rId10"/>
    <p:sldId id="388" r:id="rId11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1">
          <p15:clr>
            <a:srgbClr val="A4A3A4"/>
          </p15:clr>
        </p15:guide>
        <p15:guide id="2" orient="horz" pos="1075">
          <p15:clr>
            <a:srgbClr val="A4A3A4"/>
          </p15:clr>
        </p15:guide>
        <p15:guide id="3" orient="horz" pos="1012">
          <p15:clr>
            <a:srgbClr val="A4A3A4"/>
          </p15:clr>
        </p15:guide>
        <p15:guide id="4" orient="horz" pos="949">
          <p15:clr>
            <a:srgbClr val="A4A3A4"/>
          </p15:clr>
        </p15:guide>
        <p15:guide id="5" orient="horz" pos="4189">
          <p15:clr>
            <a:srgbClr val="A4A3A4"/>
          </p15:clr>
        </p15:guide>
        <p15:guide id="6" pos="364">
          <p15:clr>
            <a:srgbClr val="A4A3A4"/>
          </p15:clr>
        </p15:guide>
        <p15:guide id="7" pos="2882">
          <p15:clr>
            <a:srgbClr val="A4A3A4"/>
          </p15:clr>
        </p15:guide>
        <p15:guide id="8" pos="5475">
          <p15:clr>
            <a:srgbClr val="A4A3A4"/>
          </p15:clr>
        </p15:guide>
        <p15:guide id="9" pos="2820">
          <p15:clr>
            <a:srgbClr val="A4A3A4"/>
          </p15:clr>
        </p15:guide>
        <p15:guide id="10" pos="2935">
          <p15:clr>
            <a:srgbClr val="A4A3A4"/>
          </p15:clr>
        </p15:guide>
        <p15:guide id="11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orient="horz" pos="5814">
          <p15:clr>
            <a:srgbClr val="A4A3A4"/>
          </p15:clr>
        </p15:guide>
        <p15:guide id="3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5C53"/>
    <a:srgbClr val="00694B"/>
    <a:srgbClr val="00B0CA"/>
    <a:srgbClr val="B4D200"/>
    <a:srgbClr val="F2B600"/>
    <a:srgbClr val="E98300"/>
    <a:srgbClr val="A1006B"/>
    <a:srgbClr val="CD003C"/>
    <a:srgbClr val="E05206"/>
    <a:srgbClr val="3E0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3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878" y="108"/>
      </p:cViewPr>
      <p:guideLst>
        <p:guide orient="horz" pos="3761"/>
        <p:guide orient="horz" pos="1075"/>
        <p:guide orient="horz" pos="1012"/>
        <p:guide orient="horz" pos="949"/>
        <p:guide orient="horz" pos="4189"/>
        <p:guide pos="364"/>
        <p:guide pos="2882"/>
        <p:guide pos="5475"/>
        <p:guide pos="2820"/>
        <p:guide pos="2935"/>
        <p:guide pos="5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howGuides="1">
      <p:cViewPr varScale="1">
        <p:scale>
          <a:sx n="54" d="100"/>
          <a:sy n="54" d="100"/>
        </p:scale>
        <p:origin x="-2460" y="-102"/>
      </p:cViewPr>
      <p:guideLst>
        <p:guide orient="horz" pos="3024"/>
        <p:guide orient="horz" pos="581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3"/>
          </p:nvPr>
        </p:nvSpPr>
        <p:spPr bwMode="black">
          <a:xfrm>
            <a:off x="455613" y="9112250"/>
            <a:ext cx="3825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333333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5E09DD8-CB1B-4F15-9070-7D9BAAA921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2"/>
          </p:nvPr>
        </p:nvSpPr>
        <p:spPr bwMode="black">
          <a:xfrm>
            <a:off x="838201" y="9112250"/>
            <a:ext cx="5105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333333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© 2010 CA. All rights reserved.</a:t>
            </a:r>
            <a:endParaRPr lang="en-US" dirty="0"/>
          </a:p>
        </p:txBody>
      </p:sp>
      <p:pic>
        <p:nvPicPr>
          <p:cNvPr id="13" name="Picture 11" descr="\\.psf\Home\Desktop\GF WIP\_PRODUCTION DEPT\CA\WHL00311 Brand Activation\logos\ca_technolog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6675" y="9144000"/>
            <a:ext cx="441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0229264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519546" y="4623955"/>
            <a:ext cx="6244936" cy="4256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Slide Image Placeholder 1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5"/>
          </p:nvPr>
        </p:nvSpPr>
        <p:spPr bwMode="black">
          <a:xfrm>
            <a:off x="455613" y="9112250"/>
            <a:ext cx="382587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333333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75E09DD8-CB1B-4F15-9070-7D9BAAA921D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4"/>
          </p:nvPr>
        </p:nvSpPr>
        <p:spPr bwMode="black">
          <a:xfrm>
            <a:off x="838201" y="9112250"/>
            <a:ext cx="5105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smtClean="0">
                <a:solidFill>
                  <a:srgbClr val="333333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Copyright © 2010 CA. All rights reserved.</a:t>
            </a:r>
            <a:endParaRPr lang="en-US" dirty="0"/>
          </a:p>
        </p:txBody>
      </p:sp>
      <p:pic>
        <p:nvPicPr>
          <p:cNvPr id="16" name="Picture 11" descr="\\.psf\Home\Desktop\GF WIP\_PRODUCTION DEPT\CA\WHL00311 Brand Activation\logos\ca_technologi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16675" y="9144000"/>
            <a:ext cx="4413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827528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228600" indent="-228600" algn="l" defTabSz="914400" rtl="0" eaLnBrk="1" latinLnBrk="0" hangingPunct="1">
      <a:buFont typeface="CA Sans" pitchFamily="2" charset="0"/>
      <a:buChar char="—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indent="-228600" algn="l" defTabSz="914400" rtl="0" eaLnBrk="1" latinLnBrk="0" hangingPunct="1">
      <a:buFont typeface="CA Sans" pitchFamily="2" charset="0"/>
      <a:buChar char="−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685800" indent="-228600" algn="l" defTabSz="914400" rtl="0" eaLnBrk="1" latinLnBrk="0" hangingPunct="1">
      <a:buFont typeface="CA Sans" pitchFamily="2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914400" indent="-228600" algn="l" defTabSz="914400" rtl="0" eaLnBrk="1" latinLnBrk="0" hangingPunct="1">
      <a:buFont typeface="CA Sans" pitchFamily="2" charset="0"/>
      <a:buChar char="–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143000" indent="-228600" algn="l" defTabSz="914400" rtl="0" eaLnBrk="1" latinLnBrk="0" hangingPunct="1">
      <a:buFont typeface="CA Sans" pitchFamily="2" charset="0"/>
      <a:buChar char="•"/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/>
          <p:nvPr/>
        </p:nvGrpSpPr>
        <p:grpSpPr bwMode="ltGray">
          <a:xfrm>
            <a:off x="344455" y="225878"/>
            <a:ext cx="8449374" cy="6389597"/>
            <a:chOff x="337081" y="225878"/>
            <a:chExt cx="8449374" cy="6389597"/>
          </a:xfrm>
        </p:grpSpPr>
        <p:grpSp>
          <p:nvGrpSpPr>
            <p:cNvPr id="3" name="Group 28"/>
            <p:cNvGrpSpPr/>
            <p:nvPr userDrawn="1"/>
          </p:nvGrpSpPr>
          <p:grpSpPr bwMode="ltGray">
            <a:xfrm>
              <a:off x="337081" y="225878"/>
              <a:ext cx="8449374" cy="229149"/>
              <a:chOff x="337081" y="225878"/>
              <a:chExt cx="8449374" cy="229149"/>
            </a:xfrm>
          </p:grpSpPr>
          <p:grpSp>
            <p:nvGrpSpPr>
              <p:cNvPr id="4" name="Group 15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8" name="Straight Connector 1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4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16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6" name="Straight Connector 17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19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21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22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2" name="Straight Connector 2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24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25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29"/>
            <p:cNvGrpSpPr/>
            <p:nvPr userDrawn="1"/>
          </p:nvGrpSpPr>
          <p:grpSpPr bwMode="ltGray">
            <a:xfrm>
              <a:off x="337081" y="2279361"/>
              <a:ext cx="8449374" cy="229149"/>
              <a:chOff x="337081" y="225878"/>
              <a:chExt cx="8449374" cy="229149"/>
            </a:xfrm>
          </p:grpSpPr>
          <p:grpSp>
            <p:nvGrpSpPr>
              <p:cNvPr id="10" name="Group 30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73" name="Straight Connector 172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31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71" name="Straight Connector 170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32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69" name="Straight Connector 39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40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33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67" name="Straight Connector 37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38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34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65" name="Straight Connector 164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36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45"/>
            <p:cNvGrpSpPr/>
            <p:nvPr userDrawn="1"/>
          </p:nvGrpSpPr>
          <p:grpSpPr bwMode="ltGray">
            <a:xfrm>
              <a:off x="337081" y="4332844"/>
              <a:ext cx="8449374" cy="229149"/>
              <a:chOff x="337081" y="225878"/>
              <a:chExt cx="8449374" cy="229149"/>
            </a:xfrm>
          </p:grpSpPr>
          <p:grpSp>
            <p:nvGrpSpPr>
              <p:cNvPr id="16" name="Group 46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8" name="Straight Connector 157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7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6" name="Straight Connector 155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8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49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50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61"/>
            <p:cNvGrpSpPr/>
            <p:nvPr userDrawn="1"/>
          </p:nvGrpSpPr>
          <p:grpSpPr bwMode="ltGray">
            <a:xfrm>
              <a:off x="337081" y="6386326"/>
              <a:ext cx="8449374" cy="229149"/>
              <a:chOff x="337081" y="225878"/>
              <a:chExt cx="8449374" cy="229149"/>
            </a:xfrm>
          </p:grpSpPr>
          <p:grpSp>
            <p:nvGrpSpPr>
              <p:cNvPr id="22" name="Group 62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63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21" name="Straight Connector 120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64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65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66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9" name="Rectangle 78"/>
          <p:cNvSpPr/>
          <p:nvPr/>
        </p:nvSpPr>
        <p:spPr bwMode="white">
          <a:xfrm>
            <a:off x="577624" y="463997"/>
            <a:ext cx="5930162" cy="3872641"/>
          </a:xfrm>
          <a:prstGeom prst="rect">
            <a:avLst/>
          </a:prstGeom>
          <a:solidFill>
            <a:srgbClr val="1905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S Joey" pitchFamily="50" charset="0"/>
            </a:endParaRPr>
          </a:p>
        </p:txBody>
      </p:sp>
      <p:sp>
        <p:nvSpPr>
          <p:cNvPr id="19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911585" y="649948"/>
            <a:ext cx="5394960" cy="2338220"/>
          </a:xfrm>
        </p:spPr>
        <p:txBody>
          <a:bodyPr lIns="0" rIns="0" anchor="t" anchorCtr="0">
            <a:no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 title style </a:t>
            </a:r>
            <a:endParaRPr lang="en-US" dirty="0"/>
          </a:p>
        </p:txBody>
      </p:sp>
      <p:sp>
        <p:nvSpPr>
          <p:cNvPr id="82" name="Content Placeholder 82"/>
          <p:cNvSpPr>
            <a:spLocks noGrp="1"/>
          </p:cNvSpPr>
          <p:nvPr>
            <p:ph sz="quarter" idx="10" hasCustomPrompt="1"/>
          </p:nvPr>
        </p:nvSpPr>
        <p:spPr bwMode="black">
          <a:xfrm>
            <a:off x="904875" y="3590658"/>
            <a:ext cx="5292725" cy="317092"/>
          </a:xfr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FS Joey"/>
              <a:buNone/>
              <a:defRPr lang="en-US" sz="2000" b="0" i="0" kern="1200" smtClean="0">
                <a:solidFill>
                  <a:schemeClr val="bg1"/>
                </a:solidFill>
                <a:latin typeface="Calibri" pitchFamily="34" charset="0"/>
                <a:ea typeface="+mn-ea"/>
                <a:cs typeface="FS Joey" pitchFamily="50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dirty="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904875" y="3217228"/>
            <a:ext cx="5290113" cy="366033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 i="0">
                <a:solidFill>
                  <a:schemeClr val="bg1"/>
                </a:solidFill>
                <a:latin typeface="Calibri" pitchFamily="34" charset="0"/>
                <a:cs typeface="FS Joey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7" name="Group 74"/>
          <p:cNvGrpSpPr/>
          <p:nvPr/>
        </p:nvGrpSpPr>
        <p:grpSpPr>
          <a:xfrm>
            <a:off x="6754761" y="4564626"/>
            <a:ext cx="1806678" cy="1828800"/>
            <a:chOff x="6754761" y="4564626"/>
            <a:chExt cx="1806678" cy="1828800"/>
          </a:xfrm>
        </p:grpSpPr>
        <p:sp>
          <p:nvSpPr>
            <p:cNvPr id="93" name="Rectangle 92"/>
            <p:cNvSpPr/>
            <p:nvPr userDrawn="1"/>
          </p:nvSpPr>
          <p:spPr>
            <a:xfrm>
              <a:off x="6754761" y="4564626"/>
              <a:ext cx="1806678" cy="1828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Joey" pitchFamily="50" charset="0"/>
              </a:endParaRPr>
            </a:p>
          </p:txBody>
        </p:sp>
        <p:pic>
          <p:nvPicPr>
            <p:cNvPr id="95" name="Picture 94" descr="Logo for title-300.bmp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456956" y="5434290"/>
              <a:ext cx="1041159" cy="861281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F3228-DF85-46BD-B43D-F232C5518AB6}" type="datetimeFigureOut">
              <a:rPr lang="zh-CN" altLang="en-US" smtClean="0"/>
              <a:t>2014/9/27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F0E0-ADD8-4F77-BCA7-ADD66A8D56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59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Ques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/>
          <p:nvPr userDrawn="1"/>
        </p:nvGrpSpPr>
        <p:grpSpPr bwMode="ltGray">
          <a:xfrm>
            <a:off x="344455" y="225878"/>
            <a:ext cx="8449374" cy="6389597"/>
            <a:chOff x="337081" y="225878"/>
            <a:chExt cx="8449374" cy="6389597"/>
          </a:xfrm>
        </p:grpSpPr>
        <p:grpSp>
          <p:nvGrpSpPr>
            <p:cNvPr id="3" name="Group 28"/>
            <p:cNvGrpSpPr/>
            <p:nvPr userDrawn="1"/>
          </p:nvGrpSpPr>
          <p:grpSpPr bwMode="ltGray">
            <a:xfrm>
              <a:off x="337081" y="225878"/>
              <a:ext cx="8449374" cy="229149"/>
              <a:chOff x="337081" y="225878"/>
              <a:chExt cx="8449374" cy="229149"/>
            </a:xfrm>
          </p:grpSpPr>
          <p:grpSp>
            <p:nvGrpSpPr>
              <p:cNvPr id="4" name="Group 15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8" name="Straight Connector 1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4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16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6" name="Straight Connector 17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19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4" name="Straight Connector 18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21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22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2" name="Straight Connector 2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24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25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0" name="Straight Connector 179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29"/>
            <p:cNvGrpSpPr/>
            <p:nvPr userDrawn="1"/>
          </p:nvGrpSpPr>
          <p:grpSpPr bwMode="ltGray">
            <a:xfrm>
              <a:off x="337081" y="2279361"/>
              <a:ext cx="8449374" cy="229149"/>
              <a:chOff x="337081" y="225878"/>
              <a:chExt cx="8449374" cy="229149"/>
            </a:xfrm>
          </p:grpSpPr>
          <p:grpSp>
            <p:nvGrpSpPr>
              <p:cNvPr id="10" name="Group 30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73" name="Straight Connector 172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31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71" name="Straight Connector 170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32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69" name="Straight Connector 39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40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33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67" name="Straight Connector 37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Straight Connector 38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34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65" name="Straight Connector 164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36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45"/>
            <p:cNvGrpSpPr/>
            <p:nvPr userDrawn="1"/>
          </p:nvGrpSpPr>
          <p:grpSpPr bwMode="ltGray">
            <a:xfrm>
              <a:off x="337081" y="4332844"/>
              <a:ext cx="8449374" cy="229149"/>
              <a:chOff x="337081" y="225878"/>
              <a:chExt cx="8449374" cy="229149"/>
            </a:xfrm>
          </p:grpSpPr>
          <p:grpSp>
            <p:nvGrpSpPr>
              <p:cNvPr id="16" name="Group 46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8" name="Straight Connector 157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7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6" name="Straight Connector 155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8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4" name="Straight Connector 15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49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2" name="Straight Connector 151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50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0" name="Straight Connector 149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61"/>
            <p:cNvGrpSpPr/>
            <p:nvPr userDrawn="1"/>
          </p:nvGrpSpPr>
          <p:grpSpPr bwMode="ltGray">
            <a:xfrm>
              <a:off x="337081" y="6386326"/>
              <a:ext cx="8449374" cy="229149"/>
              <a:chOff x="337081" y="225878"/>
              <a:chExt cx="8449374" cy="229149"/>
            </a:xfrm>
          </p:grpSpPr>
          <p:grpSp>
            <p:nvGrpSpPr>
              <p:cNvPr id="22" name="Group 62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33" name="Straight Connector 132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63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21" name="Straight Connector 120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64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19" name="Straight Connector 118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65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17" name="Straight Connector 116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66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05" name="Straight Connector 104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9" name="Rectangle 78"/>
          <p:cNvSpPr/>
          <p:nvPr userDrawn="1"/>
        </p:nvSpPr>
        <p:spPr bwMode="white">
          <a:xfrm>
            <a:off x="577624" y="463997"/>
            <a:ext cx="5930162" cy="3872641"/>
          </a:xfrm>
          <a:prstGeom prst="rect">
            <a:avLst/>
          </a:prstGeom>
          <a:solidFill>
            <a:srgbClr val="19056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S Joey" pitchFamily="50" charset="0"/>
            </a:endParaRPr>
          </a:p>
        </p:txBody>
      </p:sp>
      <p:sp>
        <p:nvSpPr>
          <p:cNvPr id="19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911585" y="649948"/>
            <a:ext cx="5394960" cy="2338220"/>
          </a:xfrm>
        </p:spPr>
        <p:txBody>
          <a:bodyPr lIns="0" rIns="0" anchor="t" anchorCtr="0">
            <a:noAutofit/>
          </a:bodyPr>
          <a:lstStyle>
            <a:lvl1pPr algn="l">
              <a:lnSpc>
                <a:spcPct val="100000"/>
              </a:lnSpc>
              <a:defRPr sz="4400" b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master  title style </a:t>
            </a:r>
            <a:endParaRPr lang="en-US" dirty="0"/>
          </a:p>
        </p:txBody>
      </p:sp>
      <p:sp>
        <p:nvSpPr>
          <p:cNvPr id="82" name="Content Placeholder 82"/>
          <p:cNvSpPr>
            <a:spLocks noGrp="1"/>
          </p:cNvSpPr>
          <p:nvPr>
            <p:ph sz="quarter" idx="10" hasCustomPrompt="1"/>
          </p:nvPr>
        </p:nvSpPr>
        <p:spPr bwMode="black">
          <a:xfrm>
            <a:off x="904875" y="3590658"/>
            <a:ext cx="5292725" cy="317092"/>
          </a:xfr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FS Joey"/>
              <a:buNone/>
              <a:defRPr lang="en-US" sz="2000" b="0" i="0" kern="1200" smtClean="0">
                <a:solidFill>
                  <a:schemeClr val="bg1"/>
                </a:solidFill>
                <a:latin typeface="Calibri" pitchFamily="34" charset="0"/>
                <a:ea typeface="+mn-ea"/>
                <a:cs typeface="FS Joey" pitchFamily="50" charset="0"/>
              </a:defRPr>
            </a:lvl1pPr>
            <a:lvl2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2pPr>
            <a:lvl3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3pPr>
            <a:lvl4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4pPr>
            <a:lvl5pPr marL="0" indent="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buFont typeface="FS Joey"/>
              <a:buNone/>
              <a:defRPr lang="en-US" sz="2000" b="0" i="0" kern="1200" dirty="0" smtClean="0">
                <a:solidFill>
                  <a:srgbClr val="FFFFFF"/>
                </a:solidFill>
                <a:latin typeface="+mn-lt"/>
                <a:ea typeface="+mn-ea"/>
                <a:cs typeface="FS Joey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1" name="Subtitle 2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904875" y="3217228"/>
            <a:ext cx="5290113" cy="366033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1" i="0">
                <a:solidFill>
                  <a:schemeClr val="bg1"/>
                </a:solidFill>
                <a:latin typeface="Calibri" pitchFamily="34" charset="0"/>
                <a:cs typeface="FS Joey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grpSp>
        <p:nvGrpSpPr>
          <p:cNvPr id="27" name="Group 74"/>
          <p:cNvGrpSpPr/>
          <p:nvPr/>
        </p:nvGrpSpPr>
        <p:grpSpPr>
          <a:xfrm>
            <a:off x="6754761" y="4564626"/>
            <a:ext cx="1806678" cy="1828800"/>
            <a:chOff x="6754761" y="4564626"/>
            <a:chExt cx="1806678" cy="1828800"/>
          </a:xfrm>
        </p:grpSpPr>
        <p:sp>
          <p:nvSpPr>
            <p:cNvPr id="81" name="Rectangle 80"/>
            <p:cNvSpPr/>
            <p:nvPr userDrawn="1"/>
          </p:nvSpPr>
          <p:spPr>
            <a:xfrm>
              <a:off x="6754761" y="4564626"/>
              <a:ext cx="1806678" cy="1828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FS Joey" pitchFamily="50" charset="0"/>
              </a:endParaRPr>
            </a:p>
          </p:txBody>
        </p:sp>
        <p:pic>
          <p:nvPicPr>
            <p:cNvPr id="83" name="Picture 82" descr="Blue-WeCan.bmp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6903424" y="4706427"/>
              <a:ext cx="1154726" cy="256098"/>
            </a:xfrm>
            <a:prstGeom prst="rect">
              <a:avLst/>
            </a:prstGeom>
          </p:spPr>
        </p:pic>
        <p:pic>
          <p:nvPicPr>
            <p:cNvPr id="84" name="Picture 83" descr="Logo for title-300.bmp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7456956" y="5434290"/>
              <a:ext cx="1041159" cy="861281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 bwMode="black">
          <a:xfrm>
            <a:off x="470150" y="6472703"/>
            <a:ext cx="381895" cy="365125"/>
          </a:xfrm>
          <a:prstGeom prst="rect">
            <a:avLst/>
          </a:prstGeom>
        </p:spPr>
        <p:txBody>
          <a:bodyPr/>
          <a:lstStyle/>
          <a:p>
            <a:fld id="{80D6A2E2-E8D5-6041-B053-6E4322317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77850" y="1506538"/>
            <a:ext cx="3916363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4649788" y="1506538"/>
            <a:ext cx="4041775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3121" y="6472703"/>
            <a:ext cx="56987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[Insert PPT Name via Insert tab &gt; Header &amp; Footer]            Copyright ©2010 CA. All rights reserved.</a:t>
            </a:r>
            <a:endParaRPr lang="en-US" dirty="0"/>
          </a:p>
        </p:txBody>
      </p:sp>
      <p:sp>
        <p:nvSpPr>
          <p:cNvPr id="11" name="Date Placeholder 7"/>
          <p:cNvSpPr>
            <a:spLocks noGrp="1"/>
          </p:cNvSpPr>
          <p:nvPr>
            <p:ph type="dt" sz="half" idx="2"/>
          </p:nvPr>
        </p:nvSpPr>
        <p:spPr>
          <a:xfrm>
            <a:off x="870557" y="6472238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defTabSz="457200" rtl="0" fontAlgn="auto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C0E13F4B-135A-4FD5-90FA-E4823EDEE46C}" type="datetime4">
              <a:rPr lang="en-US" smtClean="0"/>
              <a:pPr>
                <a:defRPr/>
              </a:pPr>
              <a:t>September 27, 2014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 bwMode="black">
          <a:xfrm>
            <a:off x="470150" y="6472703"/>
            <a:ext cx="381895" cy="365125"/>
          </a:xfrm>
          <a:prstGeom prst="rect">
            <a:avLst/>
          </a:prstGeom>
        </p:spPr>
        <p:txBody>
          <a:bodyPr/>
          <a:lstStyle/>
          <a:p>
            <a:fld id="{80D6A2E2-E8D5-6041-B053-6E4322317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577850" y="1941534"/>
            <a:ext cx="3933765" cy="4029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 hasCustomPrompt="1"/>
          </p:nvPr>
        </p:nvSpPr>
        <p:spPr>
          <a:xfrm>
            <a:off x="4744528" y="1941534"/>
            <a:ext cx="3947035" cy="402905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577850" y="1523791"/>
            <a:ext cx="3933915" cy="417743"/>
          </a:xfrm>
        </p:spPr>
        <p:txBody>
          <a:bodyPr>
            <a:normAutofit/>
          </a:bodyPr>
          <a:lstStyle>
            <a:lvl1pPr marL="1588" indent="-1588">
              <a:buNone/>
              <a:defRPr sz="2000" b="1"/>
            </a:lvl1pPr>
            <a:lvl2pPr marL="1588" indent="-1588">
              <a:buNone/>
              <a:defRPr/>
            </a:lvl2pPr>
            <a:lvl3pPr marL="1588" indent="-1588">
              <a:defRPr/>
            </a:lvl3pPr>
            <a:lvl4pPr marL="1588" indent="-1588">
              <a:defRPr/>
            </a:lvl4pPr>
            <a:lvl5pPr marL="1588" indent="-15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Content Placeholder 12"/>
          <p:cNvSpPr>
            <a:spLocks noGrp="1"/>
          </p:cNvSpPr>
          <p:nvPr>
            <p:ph sz="quarter" idx="15" hasCustomPrompt="1"/>
          </p:nvPr>
        </p:nvSpPr>
        <p:spPr>
          <a:xfrm>
            <a:off x="4744528" y="1523791"/>
            <a:ext cx="3947035" cy="417743"/>
          </a:xfrm>
        </p:spPr>
        <p:txBody>
          <a:bodyPr>
            <a:normAutofit/>
          </a:bodyPr>
          <a:lstStyle>
            <a:lvl1pPr marL="1588" indent="-1588">
              <a:buNone/>
              <a:defRPr sz="2000" b="1"/>
            </a:lvl1pPr>
            <a:lvl2pPr marL="1588" indent="-1588">
              <a:buNone/>
              <a:defRPr/>
            </a:lvl2pPr>
            <a:lvl3pPr marL="1588" indent="-1588">
              <a:defRPr/>
            </a:lvl3pPr>
            <a:lvl4pPr marL="1588" indent="-1588">
              <a:defRPr/>
            </a:lvl4pPr>
            <a:lvl5pPr marL="1588" indent="-1588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3121" y="6472703"/>
            <a:ext cx="56987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[Insert PPT Name via Insert tab &gt; Header &amp; Footer]            Copyright ©2010 CA. All rights reserved.</a:t>
            </a:r>
            <a:endParaRPr lang="en-US" dirty="0"/>
          </a:p>
        </p:txBody>
      </p:sp>
      <p:sp>
        <p:nvSpPr>
          <p:cNvPr id="16" name="Date Placeholder 7"/>
          <p:cNvSpPr>
            <a:spLocks noGrp="1"/>
          </p:cNvSpPr>
          <p:nvPr>
            <p:ph type="dt" sz="half" idx="2"/>
          </p:nvPr>
        </p:nvSpPr>
        <p:spPr>
          <a:xfrm>
            <a:off x="870557" y="6472238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defTabSz="457200" rtl="0" fontAlgn="auto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C4EBB87-5D3A-4856-8DBC-39B36601BCAC}" type="datetime4">
              <a:rPr lang="en-US" smtClean="0"/>
              <a:pPr>
                <a:defRPr/>
              </a:pPr>
              <a:t>September 27, 2014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black">
          <a:xfrm>
            <a:off x="470150" y="6472703"/>
            <a:ext cx="381895" cy="365125"/>
          </a:xfrm>
          <a:prstGeom prst="rect">
            <a:avLst/>
          </a:prstGeom>
        </p:spPr>
        <p:txBody>
          <a:bodyPr/>
          <a:lstStyle/>
          <a:p>
            <a:fld id="{80D6A2E2-E8D5-6041-B053-6E4322317DB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Logo-format-300B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193" y="6364118"/>
            <a:ext cx="492378" cy="417683"/>
          </a:xfrm>
          <a:prstGeom prst="rect">
            <a:avLst/>
          </a:prstGeom>
        </p:spPr>
      </p:pic>
      <p:pic>
        <p:nvPicPr>
          <p:cNvPr id="5" name="Picture 4" descr="Logo-format-300B.bmp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16193" y="6364118"/>
            <a:ext cx="492378" cy="417683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3121" y="6472703"/>
            <a:ext cx="56987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[Insert PPT Name via Insert tab &gt; Header &amp; Footer]            Copyright ©2010 CA. All rights reserved.</a:t>
            </a:r>
            <a:endParaRPr lang="en-US" dirty="0"/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2"/>
          </p:nvPr>
        </p:nvSpPr>
        <p:spPr>
          <a:xfrm>
            <a:off x="870557" y="6472238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defTabSz="457200" rtl="0" fontAlgn="auto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F1BD315A-81B0-4E5F-A08B-B1CF2829D2D7}" type="datetime4">
              <a:rPr lang="en-US" smtClean="0"/>
              <a:pPr>
                <a:defRPr/>
              </a:pPr>
              <a:t>September 27, 2014</a:t>
            </a:fld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0"/>
          <p:cNvGrpSpPr/>
          <p:nvPr userDrawn="1"/>
        </p:nvGrpSpPr>
        <p:grpSpPr bwMode="ltGray">
          <a:xfrm>
            <a:off x="346606" y="225878"/>
            <a:ext cx="8449374" cy="6389597"/>
            <a:chOff x="337081" y="225878"/>
            <a:chExt cx="8449374" cy="6389597"/>
          </a:xfrm>
        </p:grpSpPr>
        <p:grpSp>
          <p:nvGrpSpPr>
            <p:cNvPr id="3" name="Group 28"/>
            <p:cNvGrpSpPr/>
            <p:nvPr userDrawn="1"/>
          </p:nvGrpSpPr>
          <p:grpSpPr bwMode="ltGray">
            <a:xfrm>
              <a:off x="337081" y="225878"/>
              <a:ext cx="8449374" cy="229149"/>
              <a:chOff x="337081" y="225878"/>
              <a:chExt cx="8449374" cy="229149"/>
            </a:xfrm>
          </p:grpSpPr>
          <p:grpSp>
            <p:nvGrpSpPr>
              <p:cNvPr id="4" name="Group 15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202" name="Straight Connector 1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14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" name="Group 16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200" name="Straight Connector 17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18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19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98" name="Straight Connector 197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21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22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96" name="Straight Connector 2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24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25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94" name="Straight Connector 19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29"/>
            <p:cNvGrpSpPr/>
            <p:nvPr userDrawn="1"/>
          </p:nvGrpSpPr>
          <p:grpSpPr bwMode="ltGray">
            <a:xfrm>
              <a:off x="337081" y="2279361"/>
              <a:ext cx="8449374" cy="229149"/>
              <a:chOff x="337081" y="225878"/>
              <a:chExt cx="8449374" cy="229149"/>
            </a:xfrm>
          </p:grpSpPr>
          <p:grpSp>
            <p:nvGrpSpPr>
              <p:cNvPr id="10" name="Group 30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7" name="Straight Connector 186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31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5" name="Straight Connector 184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32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3" name="Straight Connector 39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40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33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81" name="Straight Connector 37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38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34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79" name="Straight Connector 178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36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" name="Group 45"/>
            <p:cNvGrpSpPr/>
            <p:nvPr userDrawn="1"/>
          </p:nvGrpSpPr>
          <p:grpSpPr bwMode="ltGray">
            <a:xfrm>
              <a:off x="337081" y="4332844"/>
              <a:ext cx="8449374" cy="229149"/>
              <a:chOff x="337081" y="225878"/>
              <a:chExt cx="8449374" cy="229149"/>
            </a:xfrm>
          </p:grpSpPr>
          <p:grpSp>
            <p:nvGrpSpPr>
              <p:cNvPr id="16" name="Group 46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72" name="Straight Connector 171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47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70" name="Straight Connector 169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48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68" name="Straight Connector 167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49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66" name="Straight Connector 165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50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64" name="Straight Connector 163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" name="Group 61"/>
            <p:cNvGrpSpPr/>
            <p:nvPr userDrawn="1"/>
          </p:nvGrpSpPr>
          <p:grpSpPr bwMode="ltGray">
            <a:xfrm>
              <a:off x="337081" y="6386326"/>
              <a:ext cx="8449374" cy="229149"/>
              <a:chOff x="337081" y="225878"/>
              <a:chExt cx="8449374" cy="229149"/>
            </a:xfrm>
          </p:grpSpPr>
          <p:grpSp>
            <p:nvGrpSpPr>
              <p:cNvPr id="22" name="Group 62"/>
              <p:cNvGrpSpPr/>
              <p:nvPr userDrawn="1"/>
            </p:nvGrpSpPr>
            <p:grpSpPr bwMode="ltGray">
              <a:xfrm>
                <a:off x="337081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7" name="Straight Connector 156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63"/>
              <p:cNvGrpSpPr/>
              <p:nvPr userDrawn="1"/>
            </p:nvGrpSpPr>
            <p:grpSpPr bwMode="ltGray">
              <a:xfrm>
                <a:off x="2392137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5" name="Straight Connector 154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64"/>
              <p:cNvGrpSpPr/>
              <p:nvPr userDrawn="1"/>
            </p:nvGrpSpPr>
            <p:grpSpPr bwMode="ltGray">
              <a:xfrm>
                <a:off x="4447193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3" name="Straight Connector 152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65"/>
              <p:cNvGrpSpPr/>
              <p:nvPr userDrawn="1"/>
            </p:nvGrpSpPr>
            <p:grpSpPr bwMode="ltGray">
              <a:xfrm>
                <a:off x="6502249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51" name="Straight Connector 150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66"/>
              <p:cNvGrpSpPr/>
              <p:nvPr userDrawn="1"/>
            </p:nvGrpSpPr>
            <p:grpSpPr bwMode="ltGray">
              <a:xfrm>
                <a:off x="8557306" y="225878"/>
                <a:ext cx="229149" cy="229149"/>
                <a:chOff x="417083" y="635908"/>
                <a:chExt cx="229149" cy="229149"/>
              </a:xfrm>
            </p:grpSpPr>
            <p:cxnSp>
              <p:nvCxnSpPr>
                <p:cNvPr id="149" name="Straight Connector 148"/>
                <p:cNvCxnSpPr/>
                <p:nvPr userDrawn="1"/>
              </p:nvCxnSpPr>
              <p:spPr bwMode="ltGray">
                <a:xfrm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 userDrawn="1"/>
              </p:nvCxnSpPr>
              <p:spPr bwMode="ltGray">
                <a:xfrm rot="5400000">
                  <a:off x="417083" y="750054"/>
                  <a:ext cx="229149" cy="857"/>
                </a:xfrm>
                <a:prstGeom prst="line">
                  <a:avLst/>
                </a:prstGeom>
                <a:ln w="7620" cap="flat" cmpd="sng" algn="ctr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77" name="Rectangle 176"/>
          <p:cNvSpPr/>
          <p:nvPr/>
        </p:nvSpPr>
        <p:spPr bwMode="white">
          <a:xfrm>
            <a:off x="577272" y="466726"/>
            <a:ext cx="8003829" cy="18186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S Joey" pitchFamily="50" charset="0"/>
            </a:endParaRPr>
          </a:p>
        </p:txBody>
      </p:sp>
      <p:sp>
        <p:nvSpPr>
          <p:cNvPr id="328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911584" y="657900"/>
            <a:ext cx="7306999" cy="1457340"/>
          </a:xfrm>
        </p:spPr>
        <p:txBody>
          <a:bodyPr lIns="0" rIns="0" anchor="t" anchorCtr="0">
            <a:noAutofit/>
          </a:bodyPr>
          <a:lstStyle>
            <a:lvl1pPr algn="l">
              <a:lnSpc>
                <a:spcPct val="90000"/>
              </a:lnSpc>
              <a:defRPr sz="3200" b="0">
                <a:solidFill>
                  <a:schemeClr val="bg1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click to edit section head master</a:t>
            </a:r>
            <a:endParaRPr lang="en-US" dirty="0"/>
          </a:p>
        </p:txBody>
      </p:sp>
      <p:pic>
        <p:nvPicPr>
          <p:cNvPr id="135" name="Picture 134" descr="Logo-format-300-BW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gray">
          <a:xfrm>
            <a:off x="8034008" y="6362120"/>
            <a:ext cx="492252" cy="41757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-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577850" y="1489286"/>
            <a:ext cx="8113713" cy="44640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black">
          <a:xfrm>
            <a:off x="576072" y="182880"/>
            <a:ext cx="8119872" cy="731520"/>
          </a:xfrm>
          <a:prstGeom prst="rect">
            <a:avLst/>
          </a:prstGeom>
        </p:spPr>
        <p:txBody>
          <a:bodyPr rtlCol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7850" y="6062472"/>
            <a:ext cx="8113713" cy="2053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165100" indent="-165100">
              <a:lnSpc>
                <a:spcPct val="100000"/>
              </a:lnSpc>
              <a:spcBef>
                <a:spcPts val="0"/>
              </a:spcBef>
              <a:defRPr sz="1050"/>
            </a:lvl2pPr>
            <a:lvl3pPr>
              <a:lnSpc>
                <a:spcPct val="100000"/>
              </a:lnSpc>
              <a:buNone/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3BDC3-3303-478D-B1D9-F3DF548829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[Insert PPT Name via Insert tab &gt; Header &amp; Footer]            Copyright ©2010 CA. All rights reserved.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70557" y="6472238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defTabSz="457200" rtl="0" fontAlgn="auto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CD97C9C-2D30-4F5D-AEEB-B8CCD807E88B}" type="datetime4">
              <a:rPr lang="en-US" smtClean="0"/>
              <a:pPr>
                <a:defRPr/>
              </a:pPr>
              <a:t>September 27, 2014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5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577850" y="6062472"/>
            <a:ext cx="8113713" cy="2053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165100" indent="-165100">
              <a:lnSpc>
                <a:spcPct val="100000"/>
              </a:lnSpc>
              <a:spcBef>
                <a:spcPts val="0"/>
              </a:spcBef>
              <a:defRPr sz="1050"/>
            </a:lvl2pPr>
            <a:lvl3pPr>
              <a:lnSpc>
                <a:spcPct val="100000"/>
              </a:lnSpc>
              <a:buNone/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4"/>
          </p:nvPr>
        </p:nvSpPr>
        <p:spPr bwMode="black"/>
        <p:txBody>
          <a:bodyPr/>
          <a:lstStyle>
            <a:lvl1pPr>
              <a:defRPr/>
            </a:lvl1pPr>
          </a:lstStyle>
          <a:p>
            <a:pPr>
              <a:defRPr/>
            </a:pPr>
            <a:fld id="{6C14262C-82C6-49B9-AE6A-D1C3F6F81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 bwMode="black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[Insert PPT Name via Insert tab &gt; Header &amp; Footer]            Copyright ©2010 CA. All rights reserved.</a:t>
            </a:r>
            <a:endParaRPr lang="en-US" dirty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2"/>
          </p:nvPr>
        </p:nvSpPr>
        <p:spPr>
          <a:xfrm>
            <a:off x="870557" y="6472238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defTabSz="457200" rtl="0" fontAlgn="auto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545456CB-379A-46F8-9EF3-D7812B0D6043}" type="datetime4">
              <a:rPr lang="en-US" smtClean="0"/>
              <a:pPr>
                <a:defRPr/>
              </a:pPr>
              <a:t>September 27, 2014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- w/ foot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/>
          </p:nvPr>
        </p:nvSpPr>
        <p:spPr>
          <a:xfrm>
            <a:off x="577850" y="1506538"/>
            <a:ext cx="3749040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4861560" y="1506538"/>
            <a:ext cx="3749040" cy="4464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77850" y="6062472"/>
            <a:ext cx="8113713" cy="20536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050"/>
            </a:lvl1pPr>
            <a:lvl2pPr marL="165100" indent="-165100">
              <a:lnSpc>
                <a:spcPct val="100000"/>
              </a:lnSpc>
              <a:spcBef>
                <a:spcPts val="0"/>
              </a:spcBef>
              <a:defRPr sz="1050"/>
            </a:lvl2pPr>
            <a:lvl3pPr>
              <a:lnSpc>
                <a:spcPct val="100000"/>
              </a:lnSpc>
              <a:buNone/>
              <a:defRPr sz="1100"/>
            </a:lvl3pPr>
            <a:lvl4pPr>
              <a:lnSpc>
                <a:spcPct val="100000"/>
              </a:lnSpc>
              <a:defRPr sz="1100"/>
            </a:lvl4pPr>
            <a:lvl5pPr>
              <a:lnSpc>
                <a:spcPct val="100000"/>
              </a:lnSpc>
              <a:defRPr sz="1100"/>
            </a:lvl5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5"/>
          </p:nvPr>
        </p:nvSpPr>
        <p:spPr bwMode="black"/>
        <p:txBody>
          <a:bodyPr/>
          <a:lstStyle>
            <a:lvl1pPr>
              <a:defRPr/>
            </a:lvl1pPr>
          </a:lstStyle>
          <a:p>
            <a:pPr>
              <a:defRPr/>
            </a:pPr>
            <a:fld id="{BBA2D425-9E09-4D45-90C7-A270F06E8B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16"/>
          </p:nvPr>
        </p:nvSpPr>
        <p:spPr bwMode="black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[Insert PPT Name via Insert tab &gt; Header &amp; Footer]            Copyright ©2010 CA. All rights reserved.</a:t>
            </a:r>
            <a:endParaRPr lang="en-US" dirty="0"/>
          </a:p>
        </p:txBody>
      </p:sp>
      <p:sp>
        <p:nvSpPr>
          <p:cNvPr id="10" name="Date Placeholder 7"/>
          <p:cNvSpPr>
            <a:spLocks noGrp="1"/>
          </p:cNvSpPr>
          <p:nvPr>
            <p:ph type="dt" sz="half" idx="2"/>
          </p:nvPr>
        </p:nvSpPr>
        <p:spPr>
          <a:xfrm>
            <a:off x="870557" y="6472238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defTabSz="457200" rtl="0" fontAlgn="auto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DFB6A27F-A22C-4578-B3FF-BFC30181A513}" type="datetime4">
              <a:rPr lang="en-US" smtClean="0"/>
              <a:pPr>
                <a:defRPr/>
              </a:pPr>
              <a:t>September 27, 2014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lues_Light_Page.jpg"/>
          <p:cNvPicPr>
            <a:picLocks noChangeAspect="1"/>
          </p:cNvPicPr>
          <p:nvPr/>
        </p:nvPicPr>
        <p:blipFill>
          <a:blip r:embed="rId12"/>
          <a:srcRect b="84480"/>
          <a:stretch>
            <a:fillRect/>
          </a:stretch>
        </p:blipFill>
        <p:spPr bwMode="ltGray">
          <a:xfrm>
            <a:off x="0" y="0"/>
            <a:ext cx="9144000" cy="106435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576072" y="1508760"/>
            <a:ext cx="8116888" cy="446450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576072" y="182880"/>
            <a:ext cx="8119872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pic>
        <p:nvPicPr>
          <p:cNvPr id="12" name="Picture 11" descr="Logo-format-300B.bmp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16193" y="6364118"/>
            <a:ext cx="492378" cy="417683"/>
          </a:xfrm>
          <a:prstGeom prst="rect">
            <a:avLst/>
          </a:prstGeom>
        </p:spPr>
      </p:pic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0150" y="6472703"/>
            <a:ext cx="381895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80D6A2E2-E8D5-6041-B053-6E4322317D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3121" y="6472703"/>
            <a:ext cx="569875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r>
              <a:rPr lang="en-US" smtClean="0"/>
              <a:t>[Insert PPT Name via Insert tab &gt; Header &amp; Footer]            Copyright ©2010 CA. All rights reserved.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70558" y="6472238"/>
            <a:ext cx="123444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 defTabSz="457200" rtl="0" fontAlgn="auto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B44DA21C-F6C9-4895-B071-1EA7A0A2DE7F}" type="datetime4">
              <a:rPr lang="en-US" smtClean="0"/>
              <a:pPr>
                <a:defRPr/>
              </a:pPr>
              <a:t>September 27, 2014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bg1"/>
          </a:solidFill>
          <a:latin typeface="Calibri" pitchFamily="34" charset="0"/>
          <a:ea typeface="+mj-ea"/>
          <a:cs typeface="FS Joey" pitchFamily="50" charset="0"/>
        </a:defRPr>
      </a:lvl1pPr>
    </p:titleStyle>
    <p:bodyStyle>
      <a:lvl1pPr marL="342900" indent="-342900" algn="l" defTabSz="457200" rtl="0" eaLnBrk="1" latinLnBrk="0" hangingPunct="1">
        <a:lnSpc>
          <a:spcPct val="110000"/>
        </a:lnSpc>
        <a:spcBef>
          <a:spcPts val="1000"/>
        </a:spcBef>
        <a:buFont typeface="CA Sans" pitchFamily="50" charset="0"/>
        <a:buChar char="—"/>
        <a:defRPr sz="24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71500" indent="-228600" algn="l" defTabSz="457200" rtl="0" eaLnBrk="1" latinLnBrk="0" hangingPunct="1">
        <a:lnSpc>
          <a:spcPct val="110000"/>
        </a:lnSpc>
        <a:spcBef>
          <a:spcPts val="500"/>
        </a:spcBef>
        <a:buFont typeface="CA Sans" pitchFamily="50" charset="0"/>
        <a:buChar char="−"/>
        <a:defRPr sz="2000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800100" indent="-228600" algn="l" defTabSz="457200" rtl="0" eaLnBrk="1" latinLnBrk="0" hangingPunct="1">
        <a:lnSpc>
          <a:spcPct val="110000"/>
        </a:lnSpc>
        <a:spcBef>
          <a:spcPts val="500"/>
        </a:spcBef>
        <a:buFont typeface="CA Sans" pitchFamily="50" charset="0"/>
        <a:buChar char="•"/>
        <a:defRPr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1028700" indent="-228600" algn="l" defTabSz="514350" rtl="0" eaLnBrk="1" latinLnBrk="0" hangingPunct="1">
        <a:lnSpc>
          <a:spcPct val="110000"/>
        </a:lnSpc>
        <a:spcBef>
          <a:spcPts val="500"/>
        </a:spcBef>
        <a:buFont typeface="CA Sans" pitchFamily="50" charset="0"/>
        <a:buChar char="–"/>
        <a:defRPr sz="1600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1257300" indent="-228600" algn="l" defTabSz="457200" rtl="0" eaLnBrk="1" latinLnBrk="0" hangingPunct="1">
        <a:lnSpc>
          <a:spcPct val="110000"/>
        </a:lnSpc>
        <a:spcBef>
          <a:spcPts val="500"/>
        </a:spcBef>
        <a:buFont typeface="CA Sans" pitchFamily="50" charset="0"/>
        <a:buChar char="•"/>
        <a:defRPr sz="1400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FS Joey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PathFinder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Rules.xml</a:t>
            </a:r>
          </a:p>
          <a:p>
            <a:r>
              <a:rPr lang="en-US" altLang="zh-CN" dirty="0" smtClean="0"/>
              <a:t>How to run the Ben Shell(</a:t>
            </a:r>
            <a:r>
              <a:rPr lang="en-US" altLang="zh-CN" dirty="0"/>
              <a:t>Java Script</a:t>
            </a:r>
            <a:r>
              <a:rPr lang="en-US" altLang="zh-CN" dirty="0" smtClean="0"/>
              <a:t>)?</a:t>
            </a:r>
          </a:p>
          <a:p>
            <a:r>
              <a:rPr lang="en-US" altLang="zh-CN" dirty="0" smtClean="0"/>
              <a:t>How to view the instrumented class?</a:t>
            </a:r>
          </a:p>
          <a:p>
            <a:r>
              <a:rPr lang="en-US" altLang="zh-CN" dirty="0" smtClean="0"/>
              <a:t>How to change log level dynamically?</a:t>
            </a:r>
          </a:p>
          <a:p>
            <a:r>
              <a:rPr lang="en-US" altLang="zh-CN" dirty="0" smtClean="0"/>
              <a:t>How to write console application to communicate with Agent(s) and Broker.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8376-9962-46E3-B919-33B5D8D944AC}" type="datetime1">
              <a:rPr lang="zh-CN" altLang="en-US" smtClean="0"/>
              <a:t>2014/9/27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F0E0-ADD8-4F77-BCA7-ADD66A8D56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Rules.xml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File location : Agent folder</a:t>
            </a:r>
          </a:p>
          <a:p>
            <a:r>
              <a:rPr lang="en-US" altLang="zh-CN" dirty="0" smtClean="0"/>
              <a:t>Priority</a:t>
            </a:r>
          </a:p>
          <a:p>
            <a:pPr lvl="1"/>
            <a:r>
              <a:rPr lang="en-US" altLang="zh-CN" dirty="0" smtClean="0"/>
              <a:t>Agent Rules &gt; Group Rules</a:t>
            </a:r>
          </a:p>
          <a:p>
            <a:pPr lvl="1"/>
            <a:r>
              <a:rPr lang="en-US" altLang="zh-CN" dirty="0" smtClean="0"/>
              <a:t>Broker Rules &gt; Agent Rules</a:t>
            </a:r>
          </a:p>
          <a:p>
            <a:pPr lvl="1"/>
            <a:endParaRPr lang="en-US" altLang="zh-CN" dirty="0"/>
          </a:p>
          <a:p>
            <a:r>
              <a:rPr lang="en-US" altLang="zh-CN" dirty="0" smtClean="0"/>
              <a:t>Do we need a Rule Editor?</a:t>
            </a:r>
          </a:p>
          <a:p>
            <a:endParaRPr lang="en-US" altLang="zh-CN" dirty="0"/>
          </a:p>
          <a:p>
            <a:r>
              <a:rPr lang="en-US" altLang="zh-CN" dirty="0" smtClean="0"/>
              <a:t>What can we do?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54C7C-4F86-4DA8-BE0F-32928AB0AD9C}" type="datetime1">
              <a:rPr lang="zh-CN" altLang="en-US" smtClean="0"/>
              <a:t>2014/9/27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F0E0-ADD8-4F77-BCA7-ADD66A8D56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98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Bean Shell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464665"/>
            <a:ext cx="8116887" cy="407476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EE7D6-A00C-442F-9979-3E3F37FC46A2}" type="datetime1">
              <a:rPr lang="zh-CN" altLang="en-US" smtClean="0"/>
              <a:t>2014/9/27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F0E0-ADD8-4F77-BCA7-ADD66A8D56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78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Bean Shell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Pathfinder</a:t>
            </a:r>
            <a:r>
              <a:rPr lang="en-US" altLang="zh-CN" dirty="0" smtClean="0"/>
              <a:t> tests/debugs </a:t>
            </a:r>
            <a:r>
              <a:rPr lang="en-US" altLang="zh-CN" b="1" i="1" dirty="0" smtClean="0">
                <a:solidFill>
                  <a:srgbClr val="0070C0"/>
                </a:solidFill>
              </a:rPr>
              <a:t>itself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How to write/Run a Java Script in </a:t>
            </a:r>
            <a:r>
              <a:rPr lang="en-US" altLang="zh-CN" dirty="0" err="1" smtClean="0"/>
              <a:t>PathFinder</a:t>
            </a:r>
            <a:r>
              <a:rPr lang="en-US" altLang="zh-CN" dirty="0" smtClean="0"/>
              <a:t>? </a:t>
            </a:r>
          </a:p>
          <a:p>
            <a:pPr lvl="1"/>
            <a:r>
              <a:rPr lang="en-US" altLang="zh-CN" dirty="0" err="1" smtClean="0"/>
              <a:t>JMSAgentClient.onMessage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JMSConsoleClient.onMessage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JMSBrokerClient.onMessage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BE4AC-7F4C-49CC-A4C4-1EA193663D3C}" type="datetime1">
              <a:rPr lang="zh-CN" altLang="en-US" smtClean="0"/>
              <a:t>2014/9/27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F0E0-ADD8-4F77-BCA7-ADD66A8D56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5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Instrumented class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Extension</a:t>
            </a:r>
          </a:p>
          <a:p>
            <a:pPr lvl="1"/>
            <a:r>
              <a:rPr lang="en-US" altLang="zh-CN" dirty="0" smtClean="0"/>
              <a:t>Print call stack to log file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64603-318F-449E-B11C-9718033FBEA1}" type="datetime1">
              <a:rPr lang="zh-CN" altLang="en-US" smtClean="0"/>
              <a:t>2014/9/27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F0E0-ADD8-4F77-BCA7-ADD66A8D5635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black">
          <a:xfrm>
            <a:off x="2991453" y="1657028"/>
            <a:ext cx="32861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 Level</a:t>
            </a:r>
            <a:endParaRPr lang="zh-CN" alt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6704" y="1224065"/>
            <a:ext cx="5780892" cy="351109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34D58-D9A1-4811-90ED-0377C0961017}" type="datetime1">
              <a:rPr lang="zh-CN" altLang="en-US" smtClean="0"/>
              <a:t>2014/9/27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F0E0-ADD8-4F77-BCA7-ADD66A8D5635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87" y="4824413"/>
            <a:ext cx="52673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9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Write Console Application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AgentClient.getInstance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r>
              <a:rPr lang="en-US" altLang="zh-CN" dirty="0" smtClean="0"/>
              <a:t>Change broker URL</a:t>
            </a:r>
            <a:endParaRPr lang="en-US" altLang="zh-CN" dirty="0"/>
          </a:p>
          <a:p>
            <a:r>
              <a:rPr lang="en-US" altLang="zh-CN" dirty="0" smtClean="0"/>
              <a:t>Some important clients</a:t>
            </a:r>
          </a:p>
          <a:p>
            <a:pPr lvl="1"/>
            <a:r>
              <a:rPr lang="en-US" altLang="zh-CN" dirty="0" smtClean="0"/>
              <a:t>Discovery Client</a:t>
            </a:r>
          </a:p>
          <a:p>
            <a:pPr lvl="1"/>
            <a:r>
              <a:rPr lang="en-US" altLang="zh-CN" dirty="0" smtClean="0"/>
              <a:t>Transaction Client</a:t>
            </a:r>
          </a:p>
          <a:p>
            <a:pPr lvl="1"/>
            <a:r>
              <a:rPr lang="en-US" altLang="zh-CN" dirty="0" smtClean="0"/>
              <a:t>Debugging Client</a:t>
            </a:r>
          </a:p>
          <a:p>
            <a:pPr lvl="1"/>
            <a:r>
              <a:rPr lang="en-US" altLang="zh-CN" dirty="0" smtClean="0"/>
              <a:t>VSE Client</a:t>
            </a:r>
          </a:p>
          <a:p>
            <a:pPr lvl="1"/>
            <a:r>
              <a:rPr lang="en-US" altLang="zh-CN" dirty="0" smtClean="0"/>
              <a:t>Ticket Client</a:t>
            </a:r>
          </a:p>
          <a:p>
            <a:pPr lvl="1"/>
            <a:r>
              <a:rPr lang="en-US" altLang="zh-CN" dirty="0" smtClean="0"/>
              <a:t>Network Client</a:t>
            </a:r>
          </a:p>
          <a:p>
            <a:pPr lvl="1"/>
            <a:r>
              <a:rPr lang="en-US" altLang="zh-CN" dirty="0" smtClean="0"/>
              <a:t>Logging Client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861D-8C1D-416D-BD02-96727EEC5965}" type="datetime1">
              <a:rPr lang="zh-CN" altLang="en-US" smtClean="0"/>
              <a:t>2014/9/27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F0E0-ADD8-4F77-BCA7-ADD66A8D563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13353"/>
      </p:ext>
    </p:extLst>
  </p:cSld>
  <p:clrMapOvr>
    <a:masterClrMapping/>
  </p:clrMapOvr>
</p:sld>
</file>

<file path=ppt/theme/theme1.xml><?xml version="1.0" encoding="utf-8"?>
<a:theme xmlns:a="http://schemas.openxmlformats.org/drawingml/2006/main" name="CA_Blues_Light_Calibri">
  <a:themeElements>
    <a:clrScheme name="CA Blues Light">
      <a:dk1>
        <a:srgbClr val="FFFFFF"/>
      </a:dk1>
      <a:lt1>
        <a:srgbClr val="000000"/>
      </a:lt1>
      <a:dk2>
        <a:srgbClr val="E1E1E1"/>
      </a:dk2>
      <a:lt2>
        <a:srgbClr val="19056E"/>
      </a:lt2>
      <a:accent1>
        <a:srgbClr val="0064AF"/>
      </a:accent1>
      <a:accent2>
        <a:srgbClr val="14AA13"/>
      </a:accent2>
      <a:accent3>
        <a:srgbClr val="444444"/>
      </a:accent3>
      <a:accent4>
        <a:srgbClr val="00B0CA"/>
      </a:accent4>
      <a:accent5>
        <a:srgbClr val="0064AF"/>
      </a:accent5>
      <a:accent6>
        <a:srgbClr val="E05C06"/>
      </a:accent6>
      <a:hlink>
        <a:srgbClr val="003157"/>
      </a:hlink>
      <a:folHlink>
        <a:srgbClr val="0A5509"/>
      </a:folHlink>
    </a:clrScheme>
    <a:fontScheme name="CA Sans">
      <a:majorFont>
        <a:latin typeface="CA Sans"/>
        <a:ea typeface=""/>
        <a:cs typeface=""/>
      </a:majorFont>
      <a:minorFont>
        <a:latin typeface="C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 flip="none" rotWithShape="1">
          <a:gsLst>
            <a:gs pos="0">
              <a:schemeClr val="tx2"/>
            </a:gs>
            <a:gs pos="100000">
              <a:schemeClr val="bg2"/>
            </a:gs>
          </a:gsLst>
          <a:lin ang="18900000" scaled="1"/>
          <a:tileRect/>
        </a:gra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A Colors">
        <a:dk1>
          <a:srgbClr val="0064AF"/>
        </a:dk1>
        <a:lt1>
          <a:srgbClr val="000000"/>
        </a:lt1>
        <a:dk2>
          <a:srgbClr val="FFFFFF"/>
        </a:dk2>
        <a:lt2>
          <a:srgbClr val="19056E"/>
        </a:lt2>
        <a:accent1>
          <a:srgbClr val="00B0CA"/>
        </a:accent1>
        <a:accent2>
          <a:srgbClr val="00694B"/>
        </a:accent2>
        <a:accent3>
          <a:srgbClr val="14AA13"/>
        </a:accent3>
        <a:accent4>
          <a:srgbClr val="B4D200"/>
        </a:accent4>
        <a:accent5>
          <a:srgbClr val="F2B600"/>
        </a:accent5>
        <a:accent6>
          <a:srgbClr val="E98300"/>
        </a:accent6>
        <a:hlink>
          <a:srgbClr val="3E0D53"/>
        </a:hlink>
        <a:folHlink>
          <a:srgbClr val="CD003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472418B783044BF2F590CB9E4516B" ma:contentTypeVersion="6" ma:contentTypeDescription="Create a new document." ma:contentTypeScope="" ma:versionID="e0f51a87af3d57ffc8a5b7ed0da3a067">
  <xsd:schema xmlns:xsd="http://www.w3.org/2001/XMLSchema" xmlns:p="http://schemas.microsoft.com/office/2006/metadata/properties" xmlns:ns1="http://schemas.microsoft.com/sharepoint/v3" xmlns:ns2="dc8eff60-28dd-4404-9dba-e6ba6c545568" targetNamespace="http://schemas.microsoft.com/office/2006/metadata/properties" ma:root="true" ma:fieldsID="470e5d50e1b9736df54d248f54f84981" ns1:_="" ns2:_="">
    <xsd:import namespace="http://schemas.microsoft.com/sharepoint/v3"/>
    <xsd:import namespace="dc8eff60-28dd-4404-9dba-e6ba6c54556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nternal_x002f_External"/>
                <xsd:element ref="ns2:Template_x0020_Type"/>
                <xsd:element ref="ns2:Font" minOccurs="0"/>
                <xsd:element ref="ns2:PPT_x0020_Type" minOccurs="0"/>
                <xsd:element ref="ns2:Category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dc8eff60-28dd-4404-9dba-e6ba6c545568" elementFormDefault="qualified">
    <xsd:import namespace="http://schemas.microsoft.com/office/2006/documentManagement/types"/>
    <xsd:element name="Internal_x002f_External" ma:index="10" ma:displayName="Internal/External" ma:default="External" ma:format="Dropdown" ma:internalName="Internal_x002f_External">
      <xsd:simpleType>
        <xsd:restriction base="dms:Choice">
          <xsd:enumeration value="Internal"/>
          <xsd:enumeration value="External"/>
          <xsd:enumeration value="Both"/>
        </xsd:restriction>
      </xsd:simpleType>
    </xsd:element>
    <xsd:element name="Template_x0020_Type" ma:index="11" ma:displayName="Template Type" ma:default="Stationary" ma:format="Dropdown" ma:internalName="Template_x0020_Type">
      <xsd:simpleType>
        <xsd:restriction base="dms:Choice">
          <xsd:enumeration value="Presentations"/>
          <xsd:enumeration value="Stationary"/>
          <xsd:enumeration value="Collateral"/>
          <xsd:enumeration value="Employee Communications"/>
          <xsd:enumeration value="Self-Help"/>
        </xsd:restriction>
      </xsd:simpleType>
    </xsd:element>
    <xsd:element name="Font" ma:index="12" nillable="true" ma:displayName="Font" ma:format="Dropdown" ma:internalName="Font">
      <xsd:simpleType>
        <xsd:restriction base="dms:Choice">
          <xsd:enumeration value="Calibri"/>
          <xsd:enumeration value="CA Sans"/>
        </xsd:restriction>
      </xsd:simpleType>
    </xsd:element>
    <xsd:element name="PPT_x0020_Type" ma:index="13" nillable="true" ma:displayName="PPT Type" ma:default="Template" ma:format="Dropdown" ma:internalName="PPT_x0020_Type">
      <xsd:simpleType>
        <xsd:restriction base="dms:Choice">
          <xsd:enumeration value="User Guide"/>
          <xsd:enumeration value="Template"/>
          <xsd:enumeration value="Color Library"/>
        </xsd:restriction>
      </xsd:simpleType>
    </xsd:element>
    <xsd:element name="Category" ma:index="14" nillable="true" ma:displayName="Category" ma:default="Specific Email" ma:format="Dropdown" ma:internalName="Category">
      <xsd:simpleType>
        <xsd:restriction base="dms:Choice">
          <xsd:enumeration value="Generic We Can Message"/>
          <xsd:enumeration value="Corporate News &amp; Views"/>
          <xsd:enumeration value="Specific Email"/>
          <xsd:enumeration value="Press Release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Font xmlns="dc8eff60-28dd-4404-9dba-e6ba6c545568">Calibri</Font>
    <PPT_x0020_Type xmlns="dc8eff60-28dd-4404-9dba-e6ba6c545568">Template</PPT_x0020_Type>
    <PublishingExpirationDate xmlns="http://schemas.microsoft.com/sharepoint/v3" xsi:nil="true"/>
    <PublishingStartDate xmlns="http://schemas.microsoft.com/sharepoint/v3" xsi:nil="true"/>
    <Internal_x002f_External xmlns="dc8eff60-28dd-4404-9dba-e6ba6c545568">External</Internal_x002f_External>
    <Template_x0020_Type xmlns="dc8eff60-28dd-4404-9dba-e6ba6c545568">Presentations</Template_x0020_Type>
    <Category xmlns="dc8eff60-28dd-4404-9dba-e6ba6c545568">Specific Email</Category>
  </documentManagement>
</p:properties>
</file>

<file path=customXml/itemProps1.xml><?xml version="1.0" encoding="utf-8"?>
<ds:datastoreItem xmlns:ds="http://schemas.openxmlformats.org/officeDocument/2006/customXml" ds:itemID="{28CEFE0C-9611-4478-AD6F-F598A738C7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c8eff60-28dd-4404-9dba-e6ba6c545568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744508AC-645F-4E40-B7CE-17AD6CCCBB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18146-CA64-431F-AE42-72032A90E833}">
  <ds:schemaRefs>
    <ds:schemaRef ds:uri="http://purl.org/dc/terms/"/>
    <ds:schemaRef ds:uri="dc8eff60-28dd-4404-9dba-e6ba6c545568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CA_Blues_Light_Calibri</Template>
  <TotalTime>2857</TotalTime>
  <Words>138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 Sans</vt:lpstr>
      <vt:lpstr>FS Joey</vt:lpstr>
      <vt:lpstr>Calibri</vt:lpstr>
      <vt:lpstr>CA_Blues_Light_Calibri</vt:lpstr>
      <vt:lpstr>PathFinder </vt:lpstr>
      <vt:lpstr>Rules.xml</vt:lpstr>
      <vt:lpstr>Bean Shell</vt:lpstr>
      <vt:lpstr>Bean Shell</vt:lpstr>
      <vt:lpstr>Instrumented class</vt:lpstr>
      <vt:lpstr>Log Level</vt:lpstr>
      <vt:lpstr>Write Console Application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always lowercase;  2 lines preferred, 3 max</dc:title>
  <dc:creator>Cai, Yingwei</dc:creator>
  <cp:lastModifiedBy>Yan, Jun</cp:lastModifiedBy>
  <cp:revision>120</cp:revision>
  <dcterms:created xsi:type="dcterms:W3CDTF">2014-02-24T05:51:18Z</dcterms:created>
  <dcterms:modified xsi:type="dcterms:W3CDTF">2014-09-27T08:39:01Z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0x010100D60472418B783044BF2F590CB9E4516B</vt:lpwstr>
  </property>
</Properties>
</file>