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2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3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27ED-BBDD-401E-B8EE-F9429EEA64F7}" type="datetimeFigureOut">
              <a:rPr lang="pt-BR" smtClean="0"/>
              <a:t>25/07/2012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2E2E-42E6-47F0-8636-1FD6F907F36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65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27ED-BBDD-401E-B8EE-F9429EEA64F7}" type="datetimeFigureOut">
              <a:rPr lang="pt-BR" smtClean="0"/>
              <a:t>25/07/2012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2E2E-42E6-47F0-8636-1FD6F907F36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91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27ED-BBDD-401E-B8EE-F9429EEA64F7}" type="datetimeFigureOut">
              <a:rPr lang="pt-BR" smtClean="0"/>
              <a:t>25/07/2012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2E2E-42E6-47F0-8636-1FD6F907F36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41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27ED-BBDD-401E-B8EE-F9429EEA64F7}" type="datetimeFigureOut">
              <a:rPr lang="pt-BR" smtClean="0"/>
              <a:t>25/07/2012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2E2E-42E6-47F0-8636-1FD6F907F36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62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27ED-BBDD-401E-B8EE-F9429EEA64F7}" type="datetimeFigureOut">
              <a:rPr lang="pt-BR" smtClean="0"/>
              <a:t>25/07/2012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2E2E-42E6-47F0-8636-1FD6F907F36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38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27ED-BBDD-401E-B8EE-F9429EEA64F7}" type="datetimeFigureOut">
              <a:rPr lang="pt-BR" smtClean="0"/>
              <a:t>25/07/2012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2E2E-42E6-47F0-8636-1FD6F907F36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83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27ED-BBDD-401E-B8EE-F9429EEA64F7}" type="datetimeFigureOut">
              <a:rPr lang="pt-BR" smtClean="0"/>
              <a:t>25/07/2012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2E2E-42E6-47F0-8636-1FD6F907F36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65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27ED-BBDD-401E-B8EE-F9429EEA64F7}" type="datetimeFigureOut">
              <a:rPr lang="pt-BR" smtClean="0"/>
              <a:t>25/07/2012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2E2E-42E6-47F0-8636-1FD6F907F36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49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27ED-BBDD-401E-B8EE-F9429EEA64F7}" type="datetimeFigureOut">
              <a:rPr lang="pt-BR" smtClean="0"/>
              <a:t>25/07/2012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2E2E-42E6-47F0-8636-1FD6F907F36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05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27ED-BBDD-401E-B8EE-F9429EEA64F7}" type="datetimeFigureOut">
              <a:rPr lang="pt-BR" smtClean="0"/>
              <a:t>25/07/2012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2E2E-42E6-47F0-8636-1FD6F907F36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15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27ED-BBDD-401E-B8EE-F9429EEA64F7}" type="datetimeFigureOut">
              <a:rPr lang="pt-BR" smtClean="0"/>
              <a:t>25/07/2012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2E2E-42E6-47F0-8636-1FD6F907F36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61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E27ED-BBDD-401E-B8EE-F9429EEA64F7}" type="datetimeFigureOut">
              <a:rPr lang="pt-BR" smtClean="0"/>
              <a:t>25/07/2012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F2E2E-42E6-47F0-8636-1FD6F907F36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79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../customXml/item1.xml"/><Relationship Id="rId7" Type="http://schemas.openxmlformats.org/officeDocument/2006/relationships/image" Target="../media/image3.png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3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10" Type="http://schemas.microsoft.com/office/2007/relationships/hdphoto" Target="../media/hdphoto1.wdp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http://1.bp.blogspot.com/_-KWgb1sE1IY/TTEFbyli-LI/AAAAAAAAA6A/5NT49D4fIm4/s1600/acao_social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406952"/>
            <a:ext cx="3063813" cy="333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/>
          <p:cNvSpPr txBox="1"/>
          <p:nvPr/>
        </p:nvSpPr>
        <p:spPr>
          <a:xfrm>
            <a:off x="2481235" y="425371"/>
            <a:ext cx="6195222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4800" dirty="0" smtClean="0">
                <a:solidFill>
                  <a:srgbClr val="C00000"/>
                </a:solidFill>
                <a:latin typeface="Perpetua Titling MT" panose="02020502060505020804" pitchFamily="18" charset="0"/>
              </a:rPr>
              <a:t>HICTUS</a:t>
            </a:r>
            <a:r>
              <a:rPr lang="pt-BR" sz="5400" dirty="0" smtClean="0">
                <a:latin typeface="Segoe UI Light" pitchFamily="34" charset="0"/>
              </a:rPr>
              <a:t> </a:t>
            </a:r>
            <a:r>
              <a:rPr lang="pt-BR" sz="2800" dirty="0" smtClean="0"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rPr>
              <a:t>SISTEMAS PARA IGREJAS</a:t>
            </a:r>
            <a:endParaRPr lang="pt-BR" sz="5400" dirty="0" smtClean="0">
              <a:solidFill>
                <a:schemeClr val="bg1">
                  <a:lumMod val="65000"/>
                </a:schemeClr>
              </a:solidFill>
              <a:latin typeface="Segoe UI Light" pitchFamily="34" charset="0"/>
            </a:endParaRPr>
          </a:p>
        </p:txBody>
      </p:sp>
      <p:grpSp>
        <p:nvGrpSpPr>
          <p:cNvPr id="54" name="Group 1"/>
          <p:cNvGrpSpPr/>
          <p:nvPr>
            <p:custDataLst>
              <p:custData r:id="rId1"/>
            </p:custDataLst>
          </p:nvPr>
        </p:nvGrpSpPr>
        <p:grpSpPr>
          <a:xfrm>
            <a:off x="683568" y="5132409"/>
            <a:ext cx="2483437" cy="744863"/>
            <a:chOff x="1155813" y="1720927"/>
            <a:chExt cx="1518812" cy="744863"/>
          </a:xfrm>
        </p:grpSpPr>
        <p:sp>
          <p:nvSpPr>
            <p:cNvPr id="55" name="Tile"/>
            <p:cNvSpPr>
              <a:spLocks/>
            </p:cNvSpPr>
            <p:nvPr/>
          </p:nvSpPr>
          <p:spPr>
            <a:xfrm>
              <a:off x="1155813" y="1720927"/>
              <a:ext cx="456926" cy="744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"/>
            <p:cNvSpPr txBox="1">
              <a:spLocks/>
            </p:cNvSpPr>
            <p:nvPr/>
          </p:nvSpPr>
          <p:spPr>
            <a:xfrm>
              <a:off x="1664357" y="1720927"/>
              <a:ext cx="101026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 dirty="0" smtClean="0">
                  <a:latin typeface="Segoe UI Light" pitchFamily="34" charset="0"/>
                  <a:ea typeface="Segoe UI" pitchFamily="34" charset="0"/>
                  <a:cs typeface="Segoe UI" pitchFamily="34" charset="0"/>
                </a:rPr>
                <a:t>CADASTRE MEMBROS  </a:t>
              </a:r>
              <a:endParaRPr lang="en-US" sz="1400" b="1" dirty="0" smtClean="0">
                <a:latin typeface="Segoe UI Light" pitchFamily="34" charset="0"/>
                <a:ea typeface="Segoe UI" pitchFamily="34" charset="0"/>
                <a:cs typeface="Segoe UI" pitchFamily="34" charset="0"/>
              </a:endParaRPr>
            </a:p>
            <a:p>
              <a:pPr lvl="0"/>
              <a:r>
                <a:rPr lang="en-US" sz="10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Cadastro</a:t>
              </a:r>
              <a:r>
                <a:rPr 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 </a:t>
              </a:r>
              <a:r>
                <a:rPr lang="en-US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de </a:t>
              </a:r>
              <a:r>
                <a:rPr lang="en-US" sz="10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membros</a:t>
              </a:r>
              <a:r>
                <a:rPr lang="en-US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 , </a:t>
              </a:r>
              <a:r>
                <a:rPr lang="en-US" sz="10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pesquisa</a:t>
              </a:r>
              <a:r>
                <a:rPr lang="en-US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 </a:t>
              </a:r>
              <a:r>
                <a:rPr lang="en-US" sz="10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rápida</a:t>
              </a:r>
              <a:r>
                <a:rPr lang="en-US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 e </a:t>
              </a:r>
              <a:r>
                <a:rPr lang="en-US" sz="10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organizada</a:t>
              </a:r>
              <a:r>
                <a:rPr lang="en-US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.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itchFamily="34" charset="0"/>
                <a:ea typeface="Segoe UI" pitchFamily="34" charset="0"/>
                <a:cs typeface="Segoe UI Semilight" pitchFamily="34" charset="0"/>
              </a:endParaRPr>
            </a:p>
          </p:txBody>
        </p:sp>
      </p:grpSp>
      <p:grpSp>
        <p:nvGrpSpPr>
          <p:cNvPr id="63" name="Group 1"/>
          <p:cNvGrpSpPr/>
          <p:nvPr>
            <p:custDataLst>
              <p:custData r:id="rId2"/>
            </p:custDataLst>
          </p:nvPr>
        </p:nvGrpSpPr>
        <p:grpSpPr>
          <a:xfrm>
            <a:off x="3496122" y="5132409"/>
            <a:ext cx="2483437" cy="744863"/>
            <a:chOff x="1155813" y="1657556"/>
            <a:chExt cx="1518812" cy="744863"/>
          </a:xfrm>
        </p:grpSpPr>
        <p:sp>
          <p:nvSpPr>
            <p:cNvPr id="64" name="Tile"/>
            <p:cNvSpPr>
              <a:spLocks/>
            </p:cNvSpPr>
            <p:nvPr/>
          </p:nvSpPr>
          <p:spPr>
            <a:xfrm>
              <a:off x="1155813" y="1657556"/>
              <a:ext cx="456926" cy="744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Content"/>
            <p:cNvSpPr txBox="1">
              <a:spLocks/>
            </p:cNvSpPr>
            <p:nvPr/>
          </p:nvSpPr>
          <p:spPr>
            <a:xfrm>
              <a:off x="1664357" y="1657556"/>
              <a:ext cx="101026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 dirty="0" smtClean="0">
                  <a:latin typeface="Segoe UI Light" pitchFamily="34" charset="0"/>
                  <a:ea typeface="Segoe UI" pitchFamily="34" charset="0"/>
                  <a:cs typeface="Segoe UI" pitchFamily="34" charset="0"/>
                </a:rPr>
                <a:t>CONTROLE FINANCEIRO</a:t>
              </a:r>
              <a:endParaRPr lang="en-US" sz="1600" b="1" dirty="0" smtClean="0">
                <a:latin typeface="Segoe UI Light" pitchFamily="34" charset="0"/>
                <a:ea typeface="Segoe UI" pitchFamily="34" charset="0"/>
                <a:cs typeface="Segoe UI" pitchFamily="34" charset="0"/>
              </a:endParaRPr>
            </a:p>
            <a:p>
              <a:pPr lvl="0"/>
              <a:r>
                <a:rPr lang="en-US" sz="10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Controle</a:t>
              </a:r>
              <a:r>
                <a:rPr lang="en-US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 de </a:t>
              </a:r>
              <a:r>
                <a:rPr lang="en-US" sz="10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caixa</a:t>
              </a:r>
              <a:r>
                <a:rPr lang="en-US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, </a:t>
              </a:r>
              <a:r>
                <a:rPr lang="en-US" sz="10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fuxo</a:t>
              </a:r>
              <a:r>
                <a:rPr lang="en-US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 </a:t>
              </a:r>
              <a:r>
                <a:rPr lang="en-US" sz="10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diário</a:t>
              </a:r>
              <a:r>
                <a:rPr lang="en-US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 </a:t>
              </a:r>
              <a:r>
                <a:rPr lang="en-US" sz="10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integrado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itchFamily="34" charset="0"/>
                <a:ea typeface="Segoe UI" pitchFamily="34" charset="0"/>
                <a:cs typeface="Segoe UI Semilight" pitchFamily="34" charset="0"/>
              </a:endParaRPr>
            </a:p>
          </p:txBody>
        </p:sp>
      </p:grpSp>
      <p:grpSp>
        <p:nvGrpSpPr>
          <p:cNvPr id="69" name="Group 1"/>
          <p:cNvGrpSpPr/>
          <p:nvPr>
            <p:custDataLst>
              <p:custData r:id="rId3"/>
            </p:custDataLst>
          </p:nvPr>
        </p:nvGrpSpPr>
        <p:grpSpPr>
          <a:xfrm>
            <a:off x="6143635" y="5132409"/>
            <a:ext cx="2483437" cy="744863"/>
            <a:chOff x="1155813" y="1657556"/>
            <a:chExt cx="1518812" cy="744863"/>
          </a:xfrm>
        </p:grpSpPr>
        <p:sp>
          <p:nvSpPr>
            <p:cNvPr id="70" name="Tile"/>
            <p:cNvSpPr>
              <a:spLocks/>
            </p:cNvSpPr>
            <p:nvPr/>
          </p:nvSpPr>
          <p:spPr>
            <a:xfrm>
              <a:off x="1155813" y="1657556"/>
              <a:ext cx="456926" cy="744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Content"/>
            <p:cNvSpPr txBox="1">
              <a:spLocks/>
            </p:cNvSpPr>
            <p:nvPr/>
          </p:nvSpPr>
          <p:spPr>
            <a:xfrm>
              <a:off x="1664357" y="1657556"/>
              <a:ext cx="101026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 dirty="0" smtClean="0">
                  <a:latin typeface="Segoe UI Light" pitchFamily="34" charset="0"/>
                  <a:ea typeface="Segoe UI" pitchFamily="34" charset="0"/>
                  <a:cs typeface="Segoe UI" pitchFamily="34" charset="0"/>
                </a:rPr>
                <a:t>RELATÓRIOS</a:t>
              </a:r>
              <a:endParaRPr lang="en-US" sz="1400" b="1" dirty="0" smtClean="0">
                <a:latin typeface="Segoe UI Light" pitchFamily="34" charset="0"/>
                <a:ea typeface="Segoe UI" pitchFamily="34" charset="0"/>
                <a:cs typeface="Segoe UI" pitchFamily="34" charset="0"/>
              </a:endParaRPr>
            </a:p>
            <a:p>
              <a:pPr lvl="0"/>
              <a:r>
                <a:rPr lang="en-US" sz="10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Relatórios</a:t>
              </a:r>
              <a:r>
                <a:rPr lang="en-US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 simples e </a:t>
              </a:r>
              <a:r>
                <a:rPr lang="en-US" sz="10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eficientes</a:t>
              </a:r>
              <a:r>
                <a:rPr lang="en-US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 de </a:t>
              </a:r>
              <a:r>
                <a:rPr lang="en-US" sz="10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cadastros</a:t>
              </a:r>
              <a:r>
                <a:rPr lang="en-US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 e </a:t>
              </a:r>
              <a:r>
                <a:rPr lang="en-US" sz="10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movimentos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itchFamily="34" charset="0"/>
                <a:ea typeface="Segoe UI" pitchFamily="34" charset="0"/>
                <a:cs typeface="Segoe UI Semilight" pitchFamily="34" charset="0"/>
              </a:endParaRPr>
            </a:p>
          </p:txBody>
        </p:sp>
      </p:grpSp>
      <p:sp>
        <p:nvSpPr>
          <p:cNvPr id="74" name="CaixaDeTexto 73"/>
          <p:cNvSpPr txBox="1"/>
          <p:nvPr/>
        </p:nvSpPr>
        <p:spPr>
          <a:xfrm>
            <a:off x="2987825" y="1613118"/>
            <a:ext cx="56886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</a:rPr>
              <a:t>O sistema ideal para gestão de </a:t>
            </a:r>
          </a:p>
          <a:p>
            <a:pPr algn="r"/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</a:rPr>
              <a:t>sua igreja e seus membros</a:t>
            </a:r>
          </a:p>
        </p:txBody>
      </p:sp>
      <p:cxnSp>
        <p:nvCxnSpPr>
          <p:cNvPr id="43" name="Conector reto 42"/>
          <p:cNvCxnSpPr/>
          <p:nvPr/>
        </p:nvCxnSpPr>
        <p:spPr>
          <a:xfrm>
            <a:off x="971600" y="4869160"/>
            <a:ext cx="76680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/>
          <p:cNvCxnSpPr/>
          <p:nvPr/>
        </p:nvCxnSpPr>
        <p:spPr>
          <a:xfrm>
            <a:off x="971599" y="1268760"/>
            <a:ext cx="76680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strela de 10 Pontos 84"/>
          <p:cNvSpPr/>
          <p:nvPr/>
        </p:nvSpPr>
        <p:spPr>
          <a:xfrm rot="1104376">
            <a:off x="6823714" y="3017466"/>
            <a:ext cx="1773708" cy="1700189"/>
          </a:xfrm>
          <a:prstGeom prst="star10">
            <a:avLst>
              <a:gd name="adj" fmla="val 38656"/>
              <a:gd name="hf" fmla="val 105146"/>
            </a:avLst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>R$ </a:t>
            </a:r>
            <a:r>
              <a:rPr lang="pt-BR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>990</a:t>
            </a:r>
            <a:r>
              <a:rPr lang="pt-BR" sz="5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/>
            </a:r>
            <a:br>
              <a:rPr lang="pt-BR" sz="5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</a:br>
            <a:r>
              <a:rPr lang="pt-B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>/ano</a:t>
            </a:r>
            <a:endParaRPr lang="pt-BR" sz="2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1" name="Estrela de 10 Pontos 90"/>
          <p:cNvSpPr/>
          <p:nvPr/>
        </p:nvSpPr>
        <p:spPr>
          <a:xfrm rot="1104376">
            <a:off x="4837274" y="3017466"/>
            <a:ext cx="1773708" cy="1700189"/>
          </a:xfrm>
          <a:prstGeom prst="star10">
            <a:avLst>
              <a:gd name="adj" fmla="val 38656"/>
              <a:gd name="hf" fmla="val 10514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>R$ </a:t>
            </a:r>
            <a:r>
              <a:rPr lang="pt-BR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>99</a:t>
            </a:r>
            <a:r>
              <a:rPr lang="pt-BR" sz="5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/>
            </a:r>
            <a:br>
              <a:rPr lang="pt-BR" sz="5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</a:br>
            <a:r>
              <a:rPr lang="pt-B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haroni" pitchFamily="2" charset="-79"/>
                <a:cs typeface="Aharoni" pitchFamily="2" charset="-79"/>
              </a:rPr>
              <a:t>/mês</a:t>
            </a:r>
            <a:endParaRPr lang="pt-BR" sz="2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31" name="Picture 7" descr="D:\Imagens\caix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050" y="515719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Imagens\Edit Messag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752" y="513240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Imagens\Us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96" y="513240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122" y="282894"/>
            <a:ext cx="1131865" cy="112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Metro.MetroXSmallTileSubtitle" Revision="1" Stencil="System.Storyboarding.Metro" StencilVersion="0.1"/>
</Control>
</file>

<file path=customXml/item2.xml><?xml version="1.0" encoding="utf-8"?>
<Control xmlns="http://schemas.microsoft.com/VisualStudio/2011/storyboarding/control">
  <Id Name="System.Storyboarding.Metro.MetroXSmallTileSubtitle" Revision="1" Stencil="System.Storyboarding.Metro" StencilVersion="0.1"/>
</Control>
</file>

<file path=customXml/item3.xml><?xml version="1.0" encoding="utf-8"?>
<Control xmlns="http://schemas.microsoft.com/VisualStudio/2011/storyboarding/control">
  <Id Name="System.Storyboarding.Metro.MetroXSmallTileSubtitle" Revision="1" Stencil="System.Storyboarding.Metro" StencilVersion="0.1"/>
</Control>
</file>

<file path=customXml/itemProps1.xml><?xml version="1.0" encoding="utf-8"?>
<ds:datastoreItem xmlns:ds="http://schemas.openxmlformats.org/officeDocument/2006/customXml" ds:itemID="{D7AE496C-60CB-40A4-895F-D3B03EA0D02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16CD2E9-890F-4FF0-B4F3-4DA5FE70D25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9906721-6CD0-49C5-91A5-285E64455A5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50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Aharoni</vt:lpstr>
      <vt:lpstr>Arial</vt:lpstr>
      <vt:lpstr>Calibri</vt:lpstr>
      <vt:lpstr>Perpetua Titling MT</vt:lpstr>
      <vt:lpstr>Segoe UI</vt:lpstr>
      <vt:lpstr>Segoe UI Light</vt:lpstr>
      <vt:lpstr>Segoe UI Semilight</vt:lpstr>
      <vt:lpstr>Tema do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Yan</dc:creator>
  <cp:lastModifiedBy>Yan</cp:lastModifiedBy>
  <cp:revision>39</cp:revision>
  <dcterms:created xsi:type="dcterms:W3CDTF">2012-07-15T12:57:37Z</dcterms:created>
  <dcterms:modified xsi:type="dcterms:W3CDTF">2012-07-25T17:17:27Z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