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C1A32B-5E96-42DC-9581-AA9CA503ECB2}" type="datetimeFigureOut">
              <a:rPr lang="pt-BR" smtClean="0"/>
              <a:pPr/>
              <a:t>27/10/2011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DF2CF2-64DD-4EB9-A19A-B84DA5BD497C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307181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Elementos cognitivos dos sistemas naturais de linguagem no desenvolvimento de um modelador do discurso.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4643446"/>
            <a:ext cx="7854696" cy="1752600"/>
          </a:xfrm>
        </p:spPr>
        <p:txBody>
          <a:bodyPr/>
          <a:lstStyle/>
          <a:p>
            <a:r>
              <a:rPr lang="pt-BR" dirty="0" smtClean="0"/>
              <a:t>Yan de Lima Justino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Admitir </a:t>
            </a:r>
            <a:r>
              <a:rPr lang="pt-BR" dirty="0" smtClean="0"/>
              <a:t>a existência de </a:t>
            </a:r>
            <a:r>
              <a:rPr lang="pt-BR" dirty="0" smtClean="0"/>
              <a:t>um </a:t>
            </a:r>
            <a:r>
              <a:rPr lang="pt-BR" dirty="0" smtClean="0"/>
              <a:t>contínuo entre linguagem e demais experiências de ordem cognitiva </a:t>
            </a:r>
            <a:r>
              <a:rPr lang="pt-BR" dirty="0" smtClean="0"/>
              <a:t>é possibilitar a formulação de </a:t>
            </a:r>
            <a:r>
              <a:rPr lang="pt-BR" dirty="0" smtClean="0"/>
              <a:t>hipótese </a:t>
            </a:r>
            <a:r>
              <a:rPr lang="pt-BR" dirty="0" smtClean="0"/>
              <a:t>como a de </a:t>
            </a:r>
            <a:r>
              <a:rPr lang="pt-BR" dirty="0" smtClean="0"/>
              <a:t>que a linguagem parece envolver sistemas sensório-motor e as estruturas neurais dedicado a eles. Segundo BERGEN, B. e WHEELER, K. (2005), Experimentos demonstram que 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2420938" indent="3175" algn="just"/>
            <a:r>
              <a:rPr lang="pt-BR" sz="2200" dirty="0" smtClean="0"/>
              <a:t>imagens sobre a ação (Porro </a:t>
            </a:r>
            <a:r>
              <a:rPr lang="pt-BR" sz="2200" dirty="0" err="1" smtClean="0"/>
              <a:t>et</a:t>
            </a:r>
            <a:r>
              <a:rPr lang="pt-BR" sz="2200" dirty="0" smtClean="0"/>
              <a:t> al. 1996, </a:t>
            </a:r>
            <a:r>
              <a:rPr lang="pt-BR" sz="2200" dirty="0" err="1" smtClean="0"/>
              <a:t>Lotze</a:t>
            </a:r>
            <a:r>
              <a:rPr lang="pt-BR" sz="2200" dirty="0" smtClean="0"/>
              <a:t> </a:t>
            </a:r>
            <a:r>
              <a:rPr lang="pt-BR" sz="2200" dirty="0" err="1" smtClean="0"/>
              <a:t>etal</a:t>
            </a:r>
            <a:r>
              <a:rPr lang="pt-BR" sz="2200" dirty="0" smtClean="0"/>
              <a:t>. 1999) e percepção (</a:t>
            </a:r>
            <a:r>
              <a:rPr lang="pt-BR" sz="2200" dirty="0" err="1" smtClean="0"/>
              <a:t>Kosslyn</a:t>
            </a:r>
            <a:r>
              <a:rPr lang="pt-BR" sz="2200" dirty="0" smtClean="0"/>
              <a:t> </a:t>
            </a:r>
            <a:r>
              <a:rPr lang="pt-BR" sz="2200" dirty="0" err="1" smtClean="0"/>
              <a:t>et</a:t>
            </a:r>
            <a:r>
              <a:rPr lang="pt-BR" sz="2200" dirty="0" smtClean="0"/>
              <a:t> al. 2001) fazem uso de sistemas, de modo tal que a linguagem de processamento sobre o conteúdo perceptual ou motor resulta na ativação de estruturas neurais espelhadas sobre aqueles que seriam usados para realmente perceber ou executar o conteúdo descrito (BERGEN, B e WHEELER, K., 2005).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 </a:t>
            </a:r>
            <a:r>
              <a:rPr lang="pt-BR" b="1" dirty="0" smtClean="0"/>
              <a:t>A </a:t>
            </a:r>
            <a:r>
              <a:rPr lang="pt-BR" b="1" dirty="0" err="1" smtClean="0"/>
              <a:t>ideia</a:t>
            </a:r>
            <a:r>
              <a:rPr lang="pt-BR" b="1" dirty="0" smtClean="0"/>
              <a:t> </a:t>
            </a:r>
            <a:r>
              <a:rPr lang="pt-BR" b="1" dirty="0" smtClean="0"/>
              <a:t>que reside sob este </a:t>
            </a:r>
            <a:r>
              <a:rPr lang="pt-BR" b="1" dirty="0" smtClean="0"/>
              <a:t>tipo de experimento </a:t>
            </a:r>
            <a:r>
              <a:rPr lang="pt-BR" b="1" dirty="0" smtClean="0"/>
              <a:t>é que o entendimento da linguagem implica na execução de uma simulação mental de uma cena descrita </a:t>
            </a:r>
            <a:r>
              <a:rPr lang="pt-BR" dirty="0" smtClean="0"/>
              <a:t>onde quem compreende ativa representações motoras correspondentes as que os participantes na cena podem fazer e representações perceptual de imagens que possam perceber.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b="1" dirty="0" smtClean="0"/>
              <a:t>“</a:t>
            </a:r>
            <a:r>
              <a:rPr lang="pt-BR" b="1" dirty="0" smtClean="0"/>
              <a:t>Nesta visão, comunicação viável envolve a evocação bem sucedida de um conjunto alinhado de imagens motoras e perceptivas na mente de um ouvinte” (</a:t>
            </a:r>
            <a:r>
              <a:rPr lang="pt-BR" b="1" dirty="0" err="1" smtClean="0"/>
              <a:t>Glenberg</a:t>
            </a:r>
            <a:r>
              <a:rPr lang="pt-BR" b="1" dirty="0" smtClean="0"/>
              <a:t> &amp; </a:t>
            </a:r>
            <a:r>
              <a:rPr lang="pt-BR" b="1" dirty="0" err="1" smtClean="0"/>
              <a:t>Robertson</a:t>
            </a:r>
            <a:r>
              <a:rPr lang="pt-BR" b="1" dirty="0" smtClean="0"/>
              <a:t> 1999, </a:t>
            </a:r>
            <a:r>
              <a:rPr lang="pt-BR" b="1" dirty="0" err="1" smtClean="0"/>
              <a:t>Bergen</a:t>
            </a:r>
            <a:r>
              <a:rPr lang="pt-BR" b="1" dirty="0" smtClean="0"/>
              <a:t> &amp; Chang 2005).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Acredita-se que os modelos de situação partilham a mesma forma representacional que outros processos cognitivos não-lingüísticos na compreensão de textos (</a:t>
            </a:r>
            <a:r>
              <a:rPr lang="pt-BR" dirty="0" err="1" smtClean="0"/>
              <a:t>Kaup</a:t>
            </a:r>
            <a:r>
              <a:rPr lang="pt-BR" dirty="0" smtClean="0"/>
              <a:t>, B., </a:t>
            </a:r>
            <a:r>
              <a:rPr lang="pt-BR" dirty="0" err="1" smtClean="0"/>
              <a:t>Yaxley</a:t>
            </a:r>
            <a:r>
              <a:rPr lang="pt-BR" dirty="0" smtClean="0"/>
              <a:t>, </a:t>
            </a:r>
            <a:r>
              <a:rPr lang="pt-BR" dirty="0" err="1" smtClean="0"/>
              <a:t>R.H.</a:t>
            </a:r>
            <a:r>
              <a:rPr lang="pt-BR" dirty="0" smtClean="0"/>
              <a:t>, </a:t>
            </a:r>
            <a:r>
              <a:rPr lang="pt-BR" dirty="0" err="1" smtClean="0"/>
              <a:t>Madden</a:t>
            </a:r>
            <a:r>
              <a:rPr lang="pt-BR" dirty="0" smtClean="0"/>
              <a:t>, </a:t>
            </a:r>
            <a:r>
              <a:rPr lang="pt-BR" dirty="0" err="1" smtClean="0"/>
              <a:t>C.J.</a:t>
            </a:r>
            <a:r>
              <a:rPr lang="pt-BR" dirty="0" smtClean="0"/>
              <a:t>, </a:t>
            </a:r>
            <a:r>
              <a:rPr lang="pt-BR" dirty="0" err="1" smtClean="0"/>
              <a:t>Zwaan</a:t>
            </a:r>
            <a:r>
              <a:rPr lang="pt-BR" dirty="0" smtClean="0"/>
              <a:t>, </a:t>
            </a:r>
            <a:r>
              <a:rPr lang="pt-BR" dirty="0" err="1" smtClean="0"/>
              <a:t>R.A.</a:t>
            </a:r>
            <a:r>
              <a:rPr lang="pt-BR" dirty="0" smtClean="0"/>
              <a:t>, &amp; </a:t>
            </a:r>
            <a:r>
              <a:rPr lang="pt-BR" dirty="0" err="1" smtClean="0"/>
              <a:t>Lüdtke</a:t>
            </a:r>
            <a:r>
              <a:rPr lang="pt-BR" dirty="0" smtClean="0"/>
              <a:t>, J., 2007).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 smtClean="0"/>
              <a:t>tanto, essa noção nos leva </a:t>
            </a:r>
            <a:r>
              <a:rPr lang="pt-BR" b="1" dirty="0" smtClean="0"/>
              <a:t>a hipótese de que modelos de situação não são baseados em um sistema simbólico convencional e que compreender significa construir simulações mentais dos estados de coisas descritas no texto.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Inicialmente, o trabalho será dedicado à pesquisa bibliográfica. Buscaremos textos teóricos </a:t>
            </a:r>
            <a:r>
              <a:rPr lang="pt-BR" dirty="0" smtClean="0"/>
              <a:t> e modelos computacionais que </a:t>
            </a:r>
            <a:r>
              <a:rPr lang="pt-BR" dirty="0" smtClean="0"/>
              <a:t>abranjam temas relevantes </a:t>
            </a:r>
            <a:r>
              <a:rPr lang="pt-BR" dirty="0" err="1" smtClean="0"/>
              <a:t>aosprocessamento</a:t>
            </a:r>
            <a:r>
              <a:rPr lang="pt-BR" dirty="0" smtClean="0"/>
              <a:t> </a:t>
            </a:r>
            <a:r>
              <a:rPr lang="pt-BR" dirty="0" smtClean="0"/>
              <a:t>de linguagem natural e modelagem do discurso</a:t>
            </a:r>
            <a:r>
              <a:rPr lang="pt-BR" i="1" dirty="0" smtClean="0"/>
              <a:t>,</a:t>
            </a:r>
            <a:r>
              <a:rPr lang="pt-BR" b="1" dirty="0" smtClean="0"/>
              <a:t> </a:t>
            </a:r>
            <a:r>
              <a:rPr lang="pt-BR" dirty="0" smtClean="0"/>
              <a:t>à luz da teoria cognitiva, identificando aspectos relativos à construção dos sentidos. </a:t>
            </a:r>
            <a:endParaRPr lang="pt-BR" dirty="0" smtClean="0"/>
          </a:p>
          <a:p>
            <a:r>
              <a:rPr lang="pt-BR" dirty="0" smtClean="0"/>
              <a:t>Concomitantemente </a:t>
            </a:r>
            <a:r>
              <a:rPr lang="pt-BR" dirty="0" smtClean="0"/>
              <a:t>à pesquisa faremos elaboração de um modelo computacional protótipo de processamento textual de linguagem natural.</a:t>
            </a:r>
          </a:p>
          <a:p>
            <a:r>
              <a:rPr lang="pt-BR" dirty="0" smtClean="0"/>
              <a:t>Num segundo momento, dedicáramos à coleta de dados para compor nosso corpus de textos. Devido ao seu caráter mais declarativo e para fins de simulação computacional, nos limitaremos aos textos do gênero relatório.</a:t>
            </a:r>
          </a:p>
          <a:p>
            <a:r>
              <a:rPr lang="pt-BR" dirty="0" smtClean="0"/>
              <a:t>Em seguida, serão submetidos à simulação, pelo modelo protótipo, os dados coletados os quais deverão ser processados, analisados e confrontados com as perspectivas teóricas a fim de demonstrar processos de significação.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 smtClean="0"/>
              <a:t>fim, com os processos analisados e descritos passaremos à fase final, de redação, revisão e editoração da dissertação.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CRONOGRAMA DE ATIVIDADES 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3942802"/>
          <a:ext cx="8501122" cy="1915090"/>
        </p:xfrm>
        <a:graphic>
          <a:graphicData uri="http://schemas.openxmlformats.org/drawingml/2006/table">
            <a:tbl>
              <a:tblPr/>
              <a:tblGrid>
                <a:gridCol w="3214710"/>
                <a:gridCol w="1357322"/>
                <a:gridCol w="1357322"/>
                <a:gridCol w="1298234"/>
                <a:gridCol w="1273534"/>
              </a:tblGrid>
              <a:tr h="543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1º</a:t>
                      </a:r>
                      <a:b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Semestre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2º </a:t>
                      </a:r>
                      <a:b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</a:b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Semestre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3º Semestre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4º Semestre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Pesquisa bibliográfica e estudos teóricos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Leitura dos textos e coleta de dados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Elaboração de protótipo de simulação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solidFill>
                          <a:srgbClr val="D9D9D9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Times New Roman"/>
                          <a:ea typeface="Calibri"/>
                          <a:cs typeface="Times New Roman"/>
                        </a:rPr>
                        <a:t>Submissão do corpus a simulação 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Times New Roman"/>
                          <a:ea typeface="Calibri"/>
                          <a:cs typeface="Times New Roman"/>
                        </a:rPr>
                        <a:t>Redação da dissertação 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2000240"/>
            <a:ext cx="830387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Pesquisa bibliográfica e estudos teóricos: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Leitura dos textos e coleta de dados para compor nosso corpus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Elaboração de protótipo de simulação de processamento de linguagem natural: 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Submissão do corpus a simulação do protótipo e análise do processamento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Redação da dissertação: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INTRUDUÇÃO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Este </a:t>
            </a:r>
            <a:r>
              <a:rPr lang="pt-BR" dirty="0" smtClean="0"/>
              <a:t>projeto apóia-se </a:t>
            </a:r>
            <a:r>
              <a:rPr lang="pt-BR" dirty="0"/>
              <a:t>nas abordagens dos estudos da lingüística cognitiva, </a:t>
            </a:r>
            <a:r>
              <a:rPr lang="pt-BR" dirty="0" smtClean="0"/>
              <a:t>e nos resultados que </a:t>
            </a:r>
            <a:r>
              <a:rPr lang="pt-BR" dirty="0"/>
              <a:t>as pesquisas baseadas nos estudos da semântica da Simulação e compreensão da Linguagem </a:t>
            </a:r>
            <a:r>
              <a:rPr lang="pt-BR" dirty="0" smtClean="0"/>
              <a:t>oferecem; tem por </a:t>
            </a:r>
            <a:r>
              <a:rPr lang="pt-BR" dirty="0"/>
              <a:t>objetivo </a:t>
            </a:r>
            <a:r>
              <a:rPr lang="pt-BR" dirty="0" smtClean="0"/>
              <a:t>evidenciar, </a:t>
            </a:r>
            <a:r>
              <a:rPr lang="pt-BR" dirty="0"/>
              <a:t>através de simulação computacional, </a:t>
            </a:r>
            <a:r>
              <a:rPr lang="pt-BR" dirty="0" smtClean="0"/>
              <a:t>processos </a:t>
            </a:r>
            <a:r>
              <a:rPr lang="pt-BR" dirty="0"/>
              <a:t>cognitivos envolvidos na construção de </a:t>
            </a:r>
            <a:r>
              <a:rPr lang="pt-BR" dirty="0" smtClean="0"/>
              <a:t>sentido, </a:t>
            </a:r>
            <a:r>
              <a:rPr lang="pt-BR" dirty="0"/>
              <a:t>a partir do desenvolvimento de um sistema de modelagem do discurso em textos narrativos. Tal pesquisa fará uso de conceitos de </a:t>
            </a:r>
            <a:r>
              <a:rPr lang="pt-BR" i="1" dirty="0"/>
              <a:t>gramática e simulação, semântica da simulação e processamento do discurso </a:t>
            </a:r>
            <a:r>
              <a:rPr lang="pt-BR" dirty="0"/>
              <a:t>como elementos que possibilitarão uma compreensão plausível para o desenvolvimento de um modelo </a:t>
            </a:r>
            <a:r>
              <a:rPr lang="pt-BR" dirty="0" smtClean="0"/>
              <a:t>que </a:t>
            </a:r>
            <a:r>
              <a:rPr lang="pt-BR" dirty="0"/>
              <a:t>possibilite a construção um modelador </a:t>
            </a:r>
            <a:r>
              <a:rPr lang="pt-BR"/>
              <a:t>do </a:t>
            </a:r>
            <a:r>
              <a:rPr lang="pt-BR" smtClean="0"/>
              <a:t>discurso.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PROBLEMATIZAÇÃO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muitas das funções desempenhadas por sistemas de linguagem natural não puderam ser, até hoje, formalizadas e processadas mecanicamente. Isso porque, em relação aos sistemas naturais de linguagem, os sistemas físicos de manipulação simbólica não apresentam a mesma flexibilidade quanto à capacidade de adaptação/criação</a:t>
            </a:r>
            <a:r>
              <a:rPr lang="pt-BR" dirty="0" smtClean="0"/>
              <a:t>. De fato, os sistemas de linguagens formais, apoiados sob estruturas simbólicas, tecem em escopos sintáticos um conjunto de regras e procedimentos lógicos que tentam sugestionar algum tipo de representação semântica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HIPÓTESE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Tendo em </a:t>
            </a:r>
            <a:r>
              <a:rPr lang="pt-BR" dirty="0" smtClean="0"/>
              <a:t>vista </a:t>
            </a:r>
            <a:r>
              <a:rPr lang="pt-BR" dirty="0" smtClean="0"/>
              <a:t>que </a:t>
            </a:r>
            <a:r>
              <a:rPr lang="pt-BR" dirty="0" smtClean="0"/>
              <a:t>a lingüística vem se voltando cada vez mais para o estudo das atividades cognitivas </a:t>
            </a:r>
            <a:r>
              <a:rPr lang="pt-BR" b="1" dirty="0" smtClean="0"/>
              <a:t>sob a hipótese de que a compreensão envolve a ativação de simulações perceptivo-motoras em cenas descritivas</a:t>
            </a:r>
            <a:r>
              <a:rPr lang="pt-BR" dirty="0" smtClean="0"/>
              <a:t> e que determinados contextos discursivos impactam sobre o sistema de representação mental, </a:t>
            </a:r>
            <a:r>
              <a:rPr lang="pt-BR" b="1" dirty="0" smtClean="0"/>
              <a:t>a proposta de um projeto de pesquisa com base nos estudos da cognição, semântica da simulação, processamento do discurso e compreensão da linguagem, oferece uma possível análise das atividades de construção e um suporte para </a:t>
            </a:r>
            <a:r>
              <a:rPr lang="pt-BR" b="1" dirty="0" smtClean="0"/>
              <a:t>o desenvolvimento de modeladores de discursos que evidencie processos </a:t>
            </a:r>
            <a:r>
              <a:rPr lang="pt-BR" b="1" dirty="0" smtClean="0"/>
              <a:t>que originam estruturas </a:t>
            </a:r>
            <a:r>
              <a:rPr lang="pt-BR" b="1" dirty="0" smtClean="0"/>
              <a:t>conceituais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i="1" dirty="0" smtClean="0"/>
              <a:t>Objetivo </a:t>
            </a:r>
            <a:r>
              <a:rPr lang="pt-BR" i="1" dirty="0" smtClean="0"/>
              <a:t>Geral</a:t>
            </a:r>
            <a:r>
              <a:rPr lang="pt-BR" dirty="0" smtClean="0"/>
              <a:t>: </a:t>
            </a:r>
          </a:p>
          <a:p>
            <a:r>
              <a:rPr lang="pt-BR" dirty="0" smtClean="0"/>
              <a:t>Demonstrar, através de simulação computacional, como se dão processos cognitivos envolvidos na construção de sentido a partir do desenvolvimento de um modelo computacional de modelagem do discurso em textos narrativos.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i="1" dirty="0" smtClean="0"/>
              <a:t>Objetivos Específicos</a:t>
            </a:r>
            <a:r>
              <a:rPr lang="pt-BR" dirty="0" smtClean="0"/>
              <a:t>: </a:t>
            </a:r>
          </a:p>
          <a:p>
            <a:r>
              <a:rPr lang="pt-BR" dirty="0" smtClean="0"/>
              <a:t>Analisar processos de construção de sentido, utilizando-se de conceitos como </a:t>
            </a:r>
            <a:r>
              <a:rPr lang="pt-BR" i="1" dirty="0" smtClean="0"/>
              <a:t>gramática e simulação, semântica da simulação e processamento do discurso</a:t>
            </a:r>
            <a:r>
              <a:rPr lang="pt-BR" dirty="0" smtClean="0"/>
              <a:t>, advindos de experimentos de linhas pesquisa cognitivistas. </a:t>
            </a:r>
            <a:endParaRPr lang="pt-BR" dirty="0" smtClean="0"/>
          </a:p>
          <a:p>
            <a:r>
              <a:rPr lang="pt-BR" dirty="0" smtClean="0"/>
              <a:t>Propor modelo computacional de compreensão de linguagem natural a partir de uma perspectiva da simulação mental e processamento do discurso.</a:t>
            </a:r>
          </a:p>
          <a:p>
            <a:r>
              <a:rPr lang="pt-BR" dirty="0" smtClean="0"/>
              <a:t>Tentar ampliar o campo de discussão </a:t>
            </a:r>
            <a:r>
              <a:rPr lang="pt-BR" dirty="0" smtClean="0"/>
              <a:t>entre as ciências computacionais e cognitivistas com o intuito de promover o desenvolvimento </a:t>
            </a:r>
            <a:r>
              <a:rPr lang="pt-BR" dirty="0" smtClean="0"/>
              <a:t>de </a:t>
            </a:r>
            <a:r>
              <a:rPr lang="pt-BR" dirty="0" smtClean="0"/>
              <a:t>novos  pressupostos para criação de modelos que atendam questões do significado para ambas as áreas.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hipótese de que a compreensão envolve a ativação de simulações perceptivo-motoras em cenas descritivas, motivam pesquisas que tentam revelar os processos envolvidos em sistemas representacionais</a:t>
            </a:r>
            <a:r>
              <a:rPr lang="pt-BR" dirty="0" smtClean="0"/>
              <a:t>. Uma das metas e desafios da abordagem cognitivista da linguagem é descrever tais processos pelo prisma do processamento do discurso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 Ao fazer isso, busca-se uma melhor compreensão de quais representações são derivadas quando sentenças são reconhecidas. </a:t>
            </a:r>
            <a:r>
              <a:rPr lang="pt-BR" b="1" dirty="0" smtClean="0"/>
              <a:t>Experimentos de simulação mental e o monitoramento de ativação de áreas perceptivas e motoras do cérebro </a:t>
            </a:r>
            <a:r>
              <a:rPr lang="pt-BR" dirty="0" smtClean="0"/>
              <a:t>– como os realizados no </a:t>
            </a:r>
            <a:r>
              <a:rPr lang="pt-BR" b="1" dirty="0" smtClean="0"/>
              <a:t>NTL</a:t>
            </a:r>
            <a:r>
              <a:rPr lang="pt-BR" b="1" baseline="30000" dirty="0" smtClean="0"/>
              <a:t>2</a:t>
            </a:r>
            <a:r>
              <a:rPr lang="pt-BR" dirty="0" smtClean="0"/>
              <a:t> (</a:t>
            </a:r>
            <a:r>
              <a:rPr lang="pt-BR" i="1" dirty="0" smtClean="0"/>
              <a:t>Neural </a:t>
            </a:r>
            <a:r>
              <a:rPr lang="pt-BR" i="1" dirty="0" err="1" smtClean="0"/>
              <a:t>Theory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Language</a:t>
            </a:r>
            <a:r>
              <a:rPr lang="pt-BR" dirty="0" smtClean="0"/>
              <a:t>), de Berkeley, Califórnia, e no </a:t>
            </a:r>
            <a:r>
              <a:rPr lang="pt-BR" b="1" dirty="0" err="1" smtClean="0"/>
              <a:t>Language</a:t>
            </a:r>
            <a:r>
              <a:rPr lang="pt-BR" b="1" dirty="0" smtClean="0"/>
              <a:t> &amp; </a:t>
            </a:r>
            <a:r>
              <a:rPr lang="pt-BR" b="1" dirty="0" err="1" smtClean="0"/>
              <a:t>Cognition</a:t>
            </a:r>
            <a:r>
              <a:rPr lang="pt-BR" b="1" dirty="0" smtClean="0"/>
              <a:t> </a:t>
            </a:r>
            <a:r>
              <a:rPr lang="pt-BR" b="1" dirty="0" err="1" smtClean="0"/>
              <a:t>Lab</a:t>
            </a:r>
            <a:r>
              <a:rPr lang="pt-BR" dirty="0" smtClean="0"/>
              <a:t>, de </a:t>
            </a:r>
            <a:r>
              <a:rPr lang="pt-BR" dirty="0" err="1" smtClean="0"/>
              <a:t>San</a:t>
            </a:r>
            <a:r>
              <a:rPr lang="pt-BR" dirty="0" smtClean="0"/>
              <a:t> Diego, Califórnia – </a:t>
            </a:r>
            <a:r>
              <a:rPr lang="pt-BR" b="1" dirty="0" smtClean="0"/>
              <a:t>revelam o quanto determinados contextos discursivos impactam sobre o sistema de representação mental.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Tais experimentos evidenciam a simulação mental como instrumento promissor </a:t>
            </a:r>
            <a:r>
              <a:rPr lang="pt-BR" dirty="0" smtClean="0"/>
              <a:t>para compreender o processamento da linguagem e revelam que </a:t>
            </a:r>
            <a:r>
              <a:rPr lang="pt-BR" b="1" dirty="0" smtClean="0"/>
              <a:t>hoje há uma tendência nos estudos da lingüística cognitiva de trabalhos que fazem uso da simulação computacional enquanto procedimento de análise do processamento cognitivo</a:t>
            </a:r>
            <a:r>
              <a:rPr lang="pt-BR" dirty="0" smtClean="0"/>
              <a:t> de compreensão do discurso.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Vislumbramos que </a:t>
            </a:r>
            <a:r>
              <a:rPr lang="pt-BR" b="1" dirty="0" smtClean="0"/>
              <a:t>ao simular computacionalmente processos de significação, sob a ótica da abordagem cognitiva, podemos reforçar evidências das pesquisas de caráter cognitivista, bem como fornecer pressupostos para construção de modelos computacionais mais eficientes, no que se refere à experiência de interação homem-máquina</a:t>
            </a:r>
            <a:r>
              <a:rPr lang="pt-BR" dirty="0" smtClean="0"/>
              <a:t>, sob o aspecto de modelagem de discurso pelo processamento de linguagem natural.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inegável que </a:t>
            </a:r>
            <a:r>
              <a:rPr lang="pt-BR" b="1" dirty="0" smtClean="0"/>
              <a:t>o empreendimento gerativista foi significativo para o que ficou conhecido como “virada cognitivista” e que instaura um novo patamar nos estudos da linguagem</a:t>
            </a:r>
            <a:r>
              <a:rPr lang="pt-BR" dirty="0" smtClean="0"/>
              <a:t>. No entanto, os gerativistas “privilegiaram em sua análise a busca de aspectos </a:t>
            </a:r>
            <a:r>
              <a:rPr lang="pt-BR" dirty="0" err="1" smtClean="0"/>
              <a:t>linguísticos</a:t>
            </a:r>
            <a:r>
              <a:rPr lang="pt-BR" dirty="0" smtClean="0"/>
              <a:t> universais, deixando de lado, questões sociais e interativas que caracterizam (...) o uso concreto da língua nas situações reais” (MARTELOTA, 2008:177).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Segundo </a:t>
            </a:r>
            <a:r>
              <a:rPr lang="pt-BR" dirty="0" smtClean="0"/>
              <a:t>SALOMÃO (2009), </a:t>
            </a:r>
            <a:r>
              <a:rPr lang="pt-BR" b="1" dirty="0" smtClean="0"/>
              <a:t>gênese </a:t>
            </a:r>
            <a:r>
              <a:rPr lang="pt-BR" b="1" dirty="0" smtClean="0"/>
              <a:t>da </a:t>
            </a:r>
            <a:r>
              <a:rPr lang="pt-BR" b="1" dirty="0" err="1" smtClean="0"/>
              <a:t>linguística</a:t>
            </a:r>
            <a:r>
              <a:rPr lang="pt-BR" b="1" dirty="0" smtClean="0"/>
              <a:t> cognitiva </a:t>
            </a:r>
            <a:r>
              <a:rPr lang="pt-BR" b="1" dirty="0" smtClean="0"/>
              <a:t>decorre, em parte, </a:t>
            </a:r>
            <a:r>
              <a:rPr lang="pt-BR" b="1" dirty="0" smtClean="0"/>
              <a:t>do corte </a:t>
            </a:r>
            <a:r>
              <a:rPr lang="pt-BR" b="1" dirty="0" smtClean="0"/>
              <a:t>com </a:t>
            </a:r>
            <a:r>
              <a:rPr lang="pt-BR" b="1" dirty="0" smtClean="0"/>
              <a:t>o programa gerativista do Chomsky</a:t>
            </a:r>
          </a:p>
          <a:p>
            <a:pPr>
              <a:buNone/>
            </a:pPr>
            <a:endParaRPr lang="pt-BR" b="1" dirty="0" smtClean="0"/>
          </a:p>
          <a:p>
            <a:r>
              <a:rPr lang="pt-BR" dirty="0" smtClean="0"/>
              <a:t>lingüística </a:t>
            </a:r>
            <a:r>
              <a:rPr lang="pt-BR" dirty="0" smtClean="0"/>
              <a:t>cognitiva apresenta algo inovador para os estudos da linguagem em relação aos modelos formais. </a:t>
            </a:r>
            <a:r>
              <a:rPr lang="pt-BR" b="1" dirty="0" smtClean="0"/>
              <a:t>Assumir que os mecanismos cognitivos de linguagem são contínuos aos demais sistemas de cognição possibilita repensar a relação das categorias lingüísticas sob uma ótica diferente do caráter simbólico e arbitrário </a:t>
            </a:r>
            <a:r>
              <a:rPr lang="pt-BR" dirty="0" smtClean="0"/>
              <a:t>do signo lingüístico. Segundo SALOMAO (2009)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1353</Words>
  <Application>Microsoft Office PowerPoint</Application>
  <PresentationFormat>Apresentação na tela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Elementos cognitivos dos sistemas naturais de linguagem no desenvolvimento de um modelador do discurso. </vt:lpstr>
      <vt:lpstr>INTRUDUÇÃO</vt:lpstr>
      <vt:lpstr>PROBLEMATIZAÇÃO</vt:lpstr>
      <vt:lpstr>HIPÓTESE</vt:lpstr>
      <vt:lpstr>OBJETIVOS</vt:lpstr>
      <vt:lpstr>JUSTIFICATIVA</vt:lpstr>
      <vt:lpstr>Slide 7</vt:lpstr>
      <vt:lpstr>FUNDAMENTAÇÃO TEÓRICA</vt:lpstr>
      <vt:lpstr>Slide 9</vt:lpstr>
      <vt:lpstr>Slide 10</vt:lpstr>
      <vt:lpstr>Slide 11</vt:lpstr>
      <vt:lpstr>Slide 12</vt:lpstr>
      <vt:lpstr>METODOLOGIA</vt:lpstr>
      <vt:lpstr>CRONOGRAMA DE ATIVIDADES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cognitivos dos sistemas naturais de linguagem no desenvolvimento de um modelador do discurso.</dc:title>
  <dc:creator>Yan</dc:creator>
  <cp:lastModifiedBy>Yan</cp:lastModifiedBy>
  <cp:revision>13</cp:revision>
  <dcterms:created xsi:type="dcterms:W3CDTF">2011-10-27T15:25:31Z</dcterms:created>
  <dcterms:modified xsi:type="dcterms:W3CDTF">2011-10-27T17:23:20Z</dcterms:modified>
</cp:coreProperties>
</file>