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7" r:id="rId5"/>
    <p:sldId id="268" r:id="rId6"/>
    <p:sldId id="266" r:id="rId7"/>
    <p:sldId id="269" r:id="rId8"/>
    <p:sldId id="264" r:id="rId9"/>
    <p:sldId id="270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AA8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D2B26-41A7-4C71-A490-CEA4B9FCFC2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3B02A-3629-48A1-AE4B-47F64F476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3B02A-3629-48A1-AE4B-47F64F476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9A38-3265-4C6A-9158-D459F48F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48BA7-6539-4752-A581-EC2CB20F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9829E-4148-444B-94D0-906925B7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69F11-2E8E-4876-931B-7E356DF4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4564F-9FB8-4CDC-9560-C36094EF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3B44-EA96-4770-B900-BA8E68DC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E110EF-B30A-46B6-9C01-D80BC5E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8861D-5432-4F35-A8CB-16FE7CEA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7716C-99DB-4C8A-B400-D938A923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F614A-159B-450E-A247-29B8681A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0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B48CD-849E-42E7-B9D6-ECE0F63C7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06DF-C3BC-416F-A243-AD285620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F1136-8316-42DC-B176-BE616481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56EEF-01C3-462B-8A87-2E66EC9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A4BBA-4B0E-4D8B-BFD2-DE76912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E9D5-B7A0-4CBF-9313-E72B5D7A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66725-2A55-4C92-BBE3-59F3E299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A03A0-3A6C-47DC-9331-87A78701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3F469-412C-4CBF-88D5-7C8CF216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B9A71-E153-442D-9B0D-A5338805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5170-C76D-4AAB-9A08-9BDBCEC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FFCFB-E14A-4238-9DB7-C6FF1B86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2BC86-28B6-433F-9CAE-D27DF65D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3E899-E424-4CD2-9658-9C542FCD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D9E26-23D2-4F7B-9770-2538111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0740F-E2EA-4C2C-A706-0B2120D1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DD7A7-81E2-4F02-A82E-85A5DA8B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77D2B-2096-4D9D-B0DE-833025AB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0C2DA6-8CB9-433A-B29F-757F892C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1F55C-FA7D-4C83-B947-8BDE230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8DACD-B3F0-4C2C-AD72-0CC3707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E8160-EBB0-4265-A995-D95A3BFC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B0865-B22C-4F11-9851-9895811A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99099-A020-4821-BFB2-AB1075F5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26A165-97E5-479E-91F2-56336F8E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95FB9E-F4D1-4062-BE79-284DCCA35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27AD0D-B841-4889-9923-D030AE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AA10DE-FC1F-452F-9BB2-D374C6A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5128EE-7076-4714-9AB6-625A89BD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1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3CA5-A63A-4331-8681-CB8BA04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DC8093-A9EA-49D4-B770-146120A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DBBC0B-6490-4872-B072-833CDC44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D90EF2-0415-4049-A62A-CA24942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B608E0-221A-45D8-AFE3-6696D9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19AB16-8E68-4FC5-A793-2A99F743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38766-99EC-4B2F-90D7-9B242B2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61F2-5DAB-4330-91AE-D4F8F61A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DE74B-AE8E-4D1C-AB76-AB99E1D9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80522-35B1-4CFE-91F6-C36DAC7E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35774-BABB-41DC-BA5C-662A317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EF05B-7419-4026-820A-0ED8D57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1E04F-44B8-4764-AA92-C5EEF113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887BD-ED0A-4BD0-9084-22331916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7EB991-CB73-498D-B47B-4F8E8E81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F31708-54F8-4759-940E-23D279A5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86E3E2-33C8-4C6D-B752-4400333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CF92E-F771-427E-97EA-6B85697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D4B8E-4EAE-4866-AA82-C50545D4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3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C91585-8EE8-490D-AE8E-AE2836F1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CEEA3-388C-4C08-BB47-59542ED2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AFCA-E62A-4252-8238-A56DD3E0E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54E8-EC20-4AC9-952F-8F8EF6339D66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E2BB2-98AA-48C1-B895-53FFB2E3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A3956-1040-40BC-B6C5-4BA532D9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207F-3042-48E3-B193-A96BDB23AC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607FD1-CC2C-7A02-B5D6-BB949D45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BB5D8-DFA4-E216-B50C-27DC3222D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D40282-349C-9818-BAC7-6BA1D9A9338B}"/>
              </a:ext>
            </a:extLst>
          </p:cNvPr>
          <p:cNvSpPr txBox="1"/>
          <p:nvPr/>
        </p:nvSpPr>
        <p:spPr>
          <a:xfrm>
            <a:off x="3352800" y="855484"/>
            <a:ext cx="8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TESTES DE INTEGRAÇÃO POTENCIALIZADOS POR SQL, EF, DOCKER E TESTCONTAINER</a:t>
            </a:r>
          </a:p>
        </p:txBody>
      </p:sp>
    </p:spTree>
    <p:extLst>
      <p:ext uri="{BB962C8B-B14F-4D97-AF65-F5344CB8AC3E}">
        <p14:creationId xmlns:p14="http://schemas.microsoft.com/office/powerpoint/2010/main" val="88837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19ABE0-9782-4F84-BD18-D3FE89734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6"/>
          <a:stretch/>
        </p:blipFill>
        <p:spPr>
          <a:xfrm>
            <a:off x="5661498" y="0"/>
            <a:ext cx="6530502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25" y="2529067"/>
            <a:ext cx="5225933" cy="1325563"/>
          </a:xfrm>
        </p:spPr>
        <p:txBody>
          <a:bodyPr>
            <a:noAutofit/>
          </a:bodyPr>
          <a:lstStyle/>
          <a:p>
            <a:pPr algn="ctr"/>
            <a:br>
              <a:rPr lang="pt-BR" sz="2800" b="1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endParaRPr lang="pt-BR" sz="4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F26CB0-F27F-495A-9C3F-B08BCEFB320A}"/>
              </a:ext>
            </a:extLst>
          </p:cNvPr>
          <p:cNvSpPr txBox="1">
            <a:spLocks/>
          </p:cNvSpPr>
          <p:nvPr/>
        </p:nvSpPr>
        <p:spPr>
          <a:xfrm>
            <a:off x="7832536" y="1292478"/>
            <a:ext cx="26426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Myriad Pro" panose="020B0503030403020204" pitchFamily="34" charset="0"/>
              </a:rPr>
              <a:t>Contato:</a:t>
            </a:r>
          </a:p>
          <a:p>
            <a:endParaRPr lang="pt-BR" b="1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pt-BR" b="1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pt-BR" b="1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pt-BR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B8670DE-8D8C-3220-301D-708E66314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1612"/>
          <a:stretch/>
        </p:blipFill>
        <p:spPr>
          <a:xfrm>
            <a:off x="947425" y="35063"/>
            <a:ext cx="3820261" cy="1481657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0027DED-56E8-000F-0104-A57AC7B79DD9}"/>
              </a:ext>
            </a:extLst>
          </p:cNvPr>
          <p:cNvGrpSpPr/>
          <p:nvPr/>
        </p:nvGrpSpPr>
        <p:grpSpPr>
          <a:xfrm>
            <a:off x="858524" y="1858713"/>
            <a:ext cx="4053871" cy="2086239"/>
            <a:chOff x="904251" y="2432069"/>
            <a:chExt cx="4053871" cy="208623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DEE0E56-6FE4-FBA9-954B-FCD58A761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95" b="23713"/>
            <a:stretch/>
          </p:blipFill>
          <p:spPr>
            <a:xfrm>
              <a:off x="1856380" y="3618666"/>
              <a:ext cx="2149613" cy="899642"/>
            </a:xfrm>
            <a:prstGeom prst="rect">
              <a:avLst/>
            </a:prstGeom>
          </p:spPr>
        </p:pic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5D2E939F-6329-FBE5-F359-85CD1FDC9D07}"/>
                </a:ext>
              </a:extLst>
            </p:cNvPr>
            <p:cNvGrpSpPr/>
            <p:nvPr/>
          </p:nvGrpSpPr>
          <p:grpSpPr>
            <a:xfrm>
              <a:off x="904251" y="2432069"/>
              <a:ext cx="4053871" cy="1007187"/>
              <a:chOff x="904251" y="2432069"/>
              <a:chExt cx="4053871" cy="1007187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68188074-D4FB-D1D3-1791-9CF286940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251" y="2432069"/>
                <a:ext cx="1555222" cy="1007187"/>
              </a:xfrm>
              <a:prstGeom prst="rect">
                <a:avLst/>
              </a:prstGeom>
            </p:spPr>
          </p:pic>
          <p:pic>
            <p:nvPicPr>
              <p:cNvPr id="4" name="Imagem 3" descr="Logotipo, nome da empresa&#10;&#10;Descrição gerada automaticamente">
                <a:extLst>
                  <a:ext uri="{FF2B5EF4-FFF2-40B4-BE49-F238E27FC236}">
                    <a16:creationId xmlns:a16="http://schemas.microsoft.com/office/drawing/2014/main" id="{F4861AC6-DCAB-72D1-C5CB-B97DCD0F0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2258" y="2451058"/>
                <a:ext cx="1615864" cy="969208"/>
              </a:xfrm>
              <a:prstGeom prst="rect">
                <a:avLst/>
              </a:prstGeom>
            </p:spPr>
          </p:pic>
        </p:grp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10CE59B9-0711-F867-94BA-871DE497A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9" y="4712783"/>
            <a:ext cx="2480789" cy="13957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B64CE3-336A-B717-A86F-73E7644A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4" y="6065450"/>
            <a:ext cx="2582969" cy="6414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ACC2E44-A956-406B-00B4-09C6CCEF6E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" y="4110378"/>
            <a:ext cx="1378906" cy="8997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3CBBD2C-90B9-31E3-F176-F220D817F9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50" y="4011091"/>
            <a:ext cx="910359" cy="1019601"/>
          </a:xfrm>
          <a:prstGeom prst="rect">
            <a:avLst/>
          </a:prstGeom>
        </p:spPr>
      </p:pic>
      <p:pic>
        <p:nvPicPr>
          <p:cNvPr id="18" name="Imagem 1">
            <a:extLst>
              <a:ext uri="{FF2B5EF4-FFF2-40B4-BE49-F238E27FC236}">
                <a16:creationId xmlns:a16="http://schemas.microsoft.com/office/drawing/2014/main" id="{A35F7903-DF67-AF54-5892-51A83C8F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87" y="6146379"/>
            <a:ext cx="2649691" cy="57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06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59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Obrigado aos Nossos Patrocinadores</a:t>
            </a:r>
            <a:b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</a:br>
            <a:endParaRPr lang="pt-BR" b="1" dirty="0">
              <a:solidFill>
                <a:srgbClr val="009245"/>
              </a:solidFill>
              <a:latin typeface="Myriad Pro" panose="020B05030304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2BEC10-8F6D-6108-F7F7-90FE40DC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6" y="1123080"/>
            <a:ext cx="3259009" cy="230424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40E1CAD-9448-AE65-A481-08665002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33" y="700457"/>
            <a:ext cx="4565534" cy="22066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3DB30C0-BDD7-7B6C-1620-395A76096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5" y="3216043"/>
            <a:ext cx="1053085" cy="117945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B54F111-BF21-B4FB-C3E3-686BE0226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55" y="2764374"/>
            <a:ext cx="2333428" cy="151116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5708A68-C30D-5B72-6F79-FC9911D9D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77" y="1328131"/>
            <a:ext cx="2209979" cy="1325563"/>
          </a:xfrm>
          <a:prstGeom prst="rect">
            <a:avLst/>
          </a:prstGeom>
        </p:spPr>
      </p:pic>
      <p:pic>
        <p:nvPicPr>
          <p:cNvPr id="1026" name="Imagem 1">
            <a:extLst>
              <a:ext uri="{FF2B5EF4-FFF2-40B4-BE49-F238E27FC236}">
                <a16:creationId xmlns:a16="http://schemas.microsoft.com/office/drawing/2014/main" id="{8724D791-9E99-7D8E-F4B2-72AB12FE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91" y="5026759"/>
            <a:ext cx="2885178" cy="62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37D331-3AEB-2BC4-5CD6-986D2A3843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33" y="2907132"/>
            <a:ext cx="3071881" cy="17282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A97633-3DBF-B839-C07E-D745B8FB2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2" y="4865387"/>
            <a:ext cx="3385992" cy="84086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4D0E337-8F06-EEAC-B7A6-BECCAC6F10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4" y="4719567"/>
            <a:ext cx="1807595" cy="11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Pirâmide dos testes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9681F4-ABB3-C63A-55EA-B9E84E00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31" y="1582939"/>
            <a:ext cx="6987676" cy="36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89D8E4-2879-FC0D-76C1-1BE5A0E73DF4}"/>
              </a:ext>
            </a:extLst>
          </p:cNvPr>
          <p:cNvSpPr txBox="1"/>
          <p:nvPr/>
        </p:nvSpPr>
        <p:spPr>
          <a:xfrm>
            <a:off x="4446731" y="5456006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https://martinfowler.com/articles/practical-test-pyramid.html</a:t>
            </a:r>
          </a:p>
        </p:txBody>
      </p:sp>
      <p:pic>
        <p:nvPicPr>
          <p:cNvPr id="5" name="Graphic 4" descr="A talking face">
            <a:extLst>
              <a:ext uri="{FF2B5EF4-FFF2-40B4-BE49-F238E27FC236}">
                <a16:creationId xmlns:a16="http://schemas.microsoft.com/office/drawing/2014/main" id="{12C28392-67D8-2B6B-C0C7-94A4CD4DD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082" y="3978092"/>
            <a:ext cx="1266784" cy="1477914"/>
          </a:xfrm>
          <a:prstGeom prst="rect">
            <a:avLst/>
          </a:prstGeom>
        </p:spPr>
      </p:pic>
      <p:pic>
        <p:nvPicPr>
          <p:cNvPr id="8" name="Graphic 7" descr="Elongated speech bubble">
            <a:extLst>
              <a:ext uri="{FF2B5EF4-FFF2-40B4-BE49-F238E27FC236}">
                <a16:creationId xmlns:a16="http://schemas.microsoft.com/office/drawing/2014/main" id="{38A38767-1680-2AFD-9EDE-A680A74B4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773" y="1887617"/>
            <a:ext cx="3103418" cy="198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04395-3E9E-729E-A31D-588D40B2BE10}"/>
              </a:ext>
            </a:extLst>
          </p:cNvPr>
          <p:cNvSpPr txBox="1"/>
          <p:nvPr/>
        </p:nvSpPr>
        <p:spPr>
          <a:xfrm>
            <a:off x="1350474" y="2274544"/>
            <a:ext cx="237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2400" b="1" dirty="0">
                <a:latin typeface="Comic Sans MS" panose="030F0902030302020204" pitchFamily="66" charset="0"/>
              </a:rPr>
              <a:t>Testes não são</a:t>
            </a:r>
            <a:br>
              <a:rPr lang="en-BR" sz="2400" b="1" dirty="0">
                <a:latin typeface="Comic Sans MS" panose="030F0902030302020204" pitchFamily="66" charset="0"/>
              </a:rPr>
            </a:br>
            <a:r>
              <a:rPr lang="en-BR" sz="2400" b="1" dirty="0">
                <a:latin typeface="Comic Sans MS" panose="030F0902030302020204" pitchFamily="66" charset="0"/>
              </a:rPr>
              <a:t>Gratuitos!!!</a:t>
            </a:r>
          </a:p>
        </p:txBody>
      </p:sp>
    </p:spTree>
    <p:extLst>
      <p:ext uri="{BB962C8B-B14F-4D97-AF65-F5344CB8AC3E}">
        <p14:creationId xmlns:p14="http://schemas.microsoft.com/office/powerpoint/2010/main" val="115094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Testes não são gratuitos!!!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F455801-AA89-E43E-3852-7CE879F3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37" y="1724910"/>
            <a:ext cx="2360721" cy="11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AE2957E-45F2-9B7F-AEB8-41464DDC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782" y="1733622"/>
            <a:ext cx="2360721" cy="11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53F1207-7D47-02BB-134E-EA8614FF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2" y="2633981"/>
            <a:ext cx="4238274" cy="15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7ECBA-62F6-5DB5-0852-6799EC2FCD24}"/>
              </a:ext>
            </a:extLst>
          </p:cNvPr>
          <p:cNvSpPr txBox="1"/>
          <p:nvPr/>
        </p:nvSpPr>
        <p:spPr>
          <a:xfrm>
            <a:off x="1189607" y="5738152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https://martinfowler.com/articles/practical-test-pyramid.html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782DE47D-F5B1-3FE0-C1E6-5BC5330B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37" y="4264382"/>
            <a:ext cx="4887460" cy="11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9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Testes não são gratuitos!!!</a:t>
            </a:r>
          </a:p>
        </p:txBody>
      </p:sp>
      <p:pic>
        <p:nvPicPr>
          <p:cNvPr id="13314" name="Picture 2" descr="Story behind the vin diesel meme: In 2016 one brazilian tv show called two  Vin Diesel double's and said to them that they will meet the real Vin  Diesel on stage, but">
            <a:extLst>
              <a:ext uri="{FF2B5EF4-FFF2-40B4-BE49-F238E27FC236}">
                <a16:creationId xmlns:a16="http://schemas.microsoft.com/office/drawing/2014/main" id="{66952B87-5181-32DF-EC71-C0E1AA2A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491" y="0"/>
            <a:ext cx="1358347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Afraid face">
            <a:extLst>
              <a:ext uri="{FF2B5EF4-FFF2-40B4-BE49-F238E27FC236}">
                <a16:creationId xmlns:a16="http://schemas.microsoft.com/office/drawing/2014/main" id="{523978F0-5EAD-BDBB-B9D5-E2CF22F33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648200"/>
            <a:ext cx="1733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1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Integração pode ser complexa</a:t>
            </a:r>
          </a:p>
        </p:txBody>
      </p:sp>
      <p:pic>
        <p:nvPicPr>
          <p:cNvPr id="6146" name="Picture 2" descr="Test workflow">
            <a:extLst>
              <a:ext uri="{FF2B5EF4-FFF2-40B4-BE49-F238E27FC236}">
                <a16:creationId xmlns:a16="http://schemas.microsoft.com/office/drawing/2014/main" id="{06C265FD-3903-B0A2-EE4D-DA2C4C87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19216"/>
            <a:ext cx="10414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3D4C99-6705-6CC9-45AA-0829532FEEB0}"/>
              </a:ext>
            </a:extLst>
          </p:cNvPr>
          <p:cNvSpPr txBox="1"/>
          <p:nvPr/>
        </p:nvSpPr>
        <p:spPr>
          <a:xfrm>
            <a:off x="889000" y="5703036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https://testcontainers.com/getting-started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519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Como se testa a integração</a:t>
            </a:r>
          </a:p>
        </p:txBody>
      </p:sp>
      <p:pic>
        <p:nvPicPr>
          <p:cNvPr id="5" name="Graphic 4" descr="Happy face with large eyes">
            <a:extLst>
              <a:ext uri="{FF2B5EF4-FFF2-40B4-BE49-F238E27FC236}">
                <a16:creationId xmlns:a16="http://schemas.microsoft.com/office/drawing/2014/main" id="{19070F5A-9010-3C67-0ED7-794396C84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7862" y="4338709"/>
            <a:ext cx="1376546" cy="1325563"/>
          </a:xfrm>
          <a:prstGeom prst="rect">
            <a:avLst/>
          </a:prstGeom>
        </p:spPr>
      </p:pic>
      <p:pic>
        <p:nvPicPr>
          <p:cNvPr id="7" name="Graphic 6" descr="Elongated speech bubble">
            <a:extLst>
              <a:ext uri="{FF2B5EF4-FFF2-40B4-BE49-F238E27FC236}">
                <a16:creationId xmlns:a16="http://schemas.microsoft.com/office/drawing/2014/main" id="{18D4F849-A57A-8870-73FD-E4C40483F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5557" y="1397889"/>
            <a:ext cx="7540996" cy="3603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C71B6-1DC5-E9DF-9ED2-30B9502F6AA8}"/>
              </a:ext>
            </a:extLst>
          </p:cNvPr>
          <p:cNvSpPr txBox="1"/>
          <p:nvPr/>
        </p:nvSpPr>
        <p:spPr>
          <a:xfrm>
            <a:off x="3249451" y="1987258"/>
            <a:ext cx="6021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2400" b="1" dirty="0">
                <a:latin typeface="Comic Sans MS" panose="030F0902030302020204" pitchFamily="66" charset="0"/>
              </a:rPr>
              <a:t>Diminuir a complexidade </a:t>
            </a:r>
            <a:br>
              <a:rPr lang="en-BR" sz="2400" b="1" dirty="0">
                <a:latin typeface="Comic Sans MS" panose="030F0902030302020204" pitchFamily="66" charset="0"/>
              </a:rPr>
            </a:br>
            <a:r>
              <a:rPr lang="en-BR" sz="2400" b="1" dirty="0">
                <a:latin typeface="Comic Sans MS" panose="030F0902030302020204" pitchFamily="66" charset="0"/>
              </a:rPr>
              <a:t>pode alavancar a produtivide, </a:t>
            </a:r>
            <a:br>
              <a:rPr lang="en-BR" sz="2400" b="1" dirty="0">
                <a:latin typeface="Comic Sans MS" panose="030F0902030302020204" pitchFamily="66" charset="0"/>
              </a:rPr>
            </a:br>
            <a:r>
              <a:rPr lang="en-BR" sz="2400" b="1" dirty="0">
                <a:latin typeface="Comic Sans MS" panose="030F0902030302020204" pitchFamily="66" charset="0"/>
              </a:rPr>
              <a:t>diminuir o custo e aumentar a qualidade</a:t>
            </a:r>
            <a:br>
              <a:rPr lang="en-BR" sz="2400" b="1" dirty="0">
                <a:latin typeface="Comic Sans MS" panose="030F0902030302020204" pitchFamily="66" charset="0"/>
              </a:rPr>
            </a:br>
            <a:r>
              <a:rPr lang="en-BR" sz="2400" b="1" dirty="0">
                <a:latin typeface="Comic Sans MS" panose="030F0902030302020204" pitchFamily="66" charset="0"/>
              </a:rPr>
              <a:t> do nosso sistema</a:t>
            </a:r>
          </a:p>
        </p:txBody>
      </p:sp>
    </p:spTree>
    <p:extLst>
      <p:ext uri="{BB962C8B-B14F-4D97-AF65-F5344CB8AC3E}">
        <p14:creationId xmlns:p14="http://schemas.microsoft.com/office/powerpoint/2010/main" val="33471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Quem sou?</a:t>
            </a: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650022FE-012E-D6A7-0726-5BE79588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1" y="2039958"/>
            <a:ext cx="3019301" cy="3019301"/>
          </a:xfrm>
          <a:prstGeom prst="ellipse">
            <a:avLst/>
          </a:prstGeom>
          <a:ln w="63500" cap="rnd">
            <a:solidFill>
              <a:srgbClr val="009245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B59780-0106-D778-4FD8-221212E29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707" y="2120858"/>
            <a:ext cx="2857500" cy="28575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4CAA521-C420-7D47-ABB6-C9C03DE6C404}"/>
              </a:ext>
            </a:extLst>
          </p:cNvPr>
          <p:cNvSpPr txBox="1">
            <a:spLocks/>
          </p:cNvSpPr>
          <p:nvPr/>
        </p:nvSpPr>
        <p:spPr>
          <a:xfrm>
            <a:off x="3859687" y="2546272"/>
            <a:ext cx="4703024" cy="200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latin typeface="Myriad Pro" panose="020B0503030403020204" pitchFamily="34" charset="0"/>
              </a:rPr>
              <a:t>YAN JUSTINO</a:t>
            </a:r>
            <a:br>
              <a:rPr lang="pt-BR" b="1" dirty="0">
                <a:latin typeface="Myriad Pro" panose="020B0503030403020204" pitchFamily="34" charset="0"/>
              </a:rPr>
            </a:br>
            <a:r>
              <a:rPr lang="pt-BR" sz="2400" dirty="0" err="1">
                <a:latin typeface="Myriad Pro" panose="020B0503030403020204" pitchFamily="34" charset="0"/>
              </a:rPr>
              <a:t>MSc</a:t>
            </a:r>
            <a:r>
              <a:rPr lang="pt-BR" sz="2400" dirty="0">
                <a:latin typeface="Myriad Pro" panose="020B0503030403020204" pitchFamily="34" charset="0"/>
              </a:rPr>
              <a:t>. Eng. Software UFRN</a:t>
            </a:r>
            <a:br>
              <a:rPr lang="pt-BR" sz="2400" dirty="0">
                <a:latin typeface="Myriad Pro" panose="020B0503030403020204" pitchFamily="34" charset="0"/>
              </a:rPr>
            </a:br>
            <a:r>
              <a:rPr lang="pt-BR" sz="2400" dirty="0" err="1">
                <a:latin typeface="Myriad Pro" panose="020B0503030403020204" pitchFamily="34" charset="0"/>
              </a:rPr>
              <a:t>Phd</a:t>
            </a:r>
            <a:r>
              <a:rPr lang="pt-BR" sz="2400" dirty="0">
                <a:latin typeface="Myriad Pro" panose="020B0503030403020204" pitchFamily="34" charset="0"/>
              </a:rPr>
              <a:t> </a:t>
            </a:r>
            <a:r>
              <a:rPr lang="pt-BR" sz="2400" dirty="0" err="1">
                <a:latin typeface="Myriad Pro" panose="020B0503030403020204" pitchFamily="34" charset="0"/>
              </a:rPr>
              <a:t>student</a:t>
            </a:r>
            <a:r>
              <a:rPr lang="pt-BR" sz="2400" dirty="0">
                <a:latin typeface="Myriad Pro" panose="020B0503030403020204" pitchFamily="34" charset="0"/>
              </a:rPr>
              <a:t> </a:t>
            </a:r>
            <a:r>
              <a:rPr lang="pt-BR" sz="2400" dirty="0" err="1">
                <a:latin typeface="Myriad Pro" panose="020B0503030403020204" pitchFamily="34" charset="0"/>
              </a:rPr>
              <a:t>at</a:t>
            </a:r>
            <a:r>
              <a:rPr lang="pt-BR" sz="2400" dirty="0">
                <a:latin typeface="Myriad Pro" panose="020B0503030403020204" pitchFamily="34" charset="0"/>
              </a:rPr>
              <a:t> CESAR SCHOOL</a:t>
            </a:r>
            <a:br>
              <a:rPr lang="pt-BR" sz="2400" dirty="0">
                <a:latin typeface="Myriad Pro" panose="020B0503030403020204" pitchFamily="34" charset="0"/>
              </a:rPr>
            </a:br>
            <a:r>
              <a:rPr lang="pt-BR" sz="2400" b="1" dirty="0">
                <a:latin typeface="Myriad Pro" panose="020B0503030403020204" pitchFamily="34" charset="0"/>
              </a:rPr>
              <a:t>Tech Lead ITAÚ Unibanco</a:t>
            </a:r>
            <a:endParaRPr lang="pt-BR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4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AD8FD4-ACA0-428F-9F61-038AA255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A1A6FE-990D-496A-B2D9-39CB860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7" y="72326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245"/>
                </a:solidFill>
                <a:latin typeface="Myriad Pro" panose="020B0503030403020204" pitchFamily="34" charset="0"/>
              </a:rPr>
              <a:t>Sobre o que vou falar?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67DD7EC2-CBA0-A6A1-36C4-3AB1A471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7" y="1590030"/>
            <a:ext cx="4607755" cy="121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O que é Docker? | Mundo Docker">
            <a:extLst>
              <a:ext uri="{FF2B5EF4-FFF2-40B4-BE49-F238E27FC236}">
                <a16:creationId xmlns:a16="http://schemas.microsoft.com/office/drawing/2014/main" id="{C06E5F56-A3F3-6137-EDE2-80D29374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71" y="1703037"/>
            <a:ext cx="2791691" cy="23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Microsoft Entity Framework Core 2.1 Preview— Novas funcionalidades | by  Fulvio Cezar Canducci Dias | Medium">
            <a:extLst>
              <a:ext uri="{FF2B5EF4-FFF2-40B4-BE49-F238E27FC236}">
                <a16:creationId xmlns:a16="http://schemas.microsoft.com/office/drawing/2014/main" id="{EFCB73CE-C0AE-E4B9-9E1E-BBBD9D83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84" y="3429000"/>
            <a:ext cx="3956857" cy="21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iling face with heart eyes">
            <a:extLst>
              <a:ext uri="{FF2B5EF4-FFF2-40B4-BE49-F238E27FC236}">
                <a16:creationId xmlns:a16="http://schemas.microsoft.com/office/drawing/2014/main" id="{EC00ECD7-43F5-0FC4-C4A6-D13402B69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700" y="4347224"/>
            <a:ext cx="1575814" cy="15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3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129</Words>
  <Application>Microsoft Macintosh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Myriad Pro</vt:lpstr>
      <vt:lpstr>Tema do Office</vt:lpstr>
      <vt:lpstr>PowerPoint Presentation</vt:lpstr>
      <vt:lpstr>Obrigado aos Nossos Patrocinadores </vt:lpstr>
      <vt:lpstr>Pirâmide dos testes</vt:lpstr>
      <vt:lpstr>Testes não são gratuitos!!!</vt:lpstr>
      <vt:lpstr>Testes não são gratuitos!!!</vt:lpstr>
      <vt:lpstr>Integração pode ser complexa</vt:lpstr>
      <vt:lpstr>Como se testa a integração</vt:lpstr>
      <vt:lpstr>Quem sou?</vt:lpstr>
      <vt:lpstr>Sobre o que vou falar?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palestra</dc:title>
  <dc:creator>dirceu.resende@powertuning.com.br</dc:creator>
  <cp:lastModifiedBy>Yan Justino</cp:lastModifiedBy>
  <cp:revision>29</cp:revision>
  <dcterms:created xsi:type="dcterms:W3CDTF">2019-08-28T12:22:20Z</dcterms:created>
  <dcterms:modified xsi:type="dcterms:W3CDTF">2023-10-28T04:54:45Z</dcterms:modified>
</cp:coreProperties>
</file>