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administrator" initials="a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administrator" initials="a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administrator" initials="a [3] [2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administrator" initials="a [2] [2]" lastIdx="1" clrIdx="4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6-04-01T09:28:52.2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5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F629-3AF7-D049-A57E-41B523AC4798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F9D7-AF2D-8A4B-B24E-EE6A5B6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22354" y="2037707"/>
            <a:ext cx="7913078" cy="2311686"/>
            <a:chOff x="2568539" y="1428107"/>
            <a:chExt cx="7913078" cy="2311686"/>
          </a:xfrm>
        </p:grpSpPr>
        <p:sp>
          <p:nvSpPr>
            <p:cNvPr id="4" name="Rectangle 3"/>
            <p:cNvSpPr/>
            <p:nvPr/>
          </p:nvSpPr>
          <p:spPr>
            <a:xfrm>
              <a:off x="2568539" y="1428108"/>
              <a:ext cx="2239767" cy="23116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客户端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41850" y="1428107"/>
              <a:ext cx="2239767" cy="23116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服务器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808306" y="2004646"/>
              <a:ext cx="3433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808306" y="3118338"/>
              <a:ext cx="3433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91219" y="1635314"/>
              <a:ext cx="2667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输入账号，</a:t>
              </a:r>
              <a:r>
                <a:rPr lang="en-US" altLang="zh-CN" dirty="0" smtClean="0"/>
                <a:t>sha512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密码</a:t>
              </a:r>
              <a:r>
                <a:rPr lang="en-US" altLang="zh-CN" dirty="0"/>
                <a:t>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71080" y="27490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注册成功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5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98908" y="2412846"/>
            <a:ext cx="7913078" cy="2311686"/>
            <a:chOff x="2298908" y="2412846"/>
            <a:chExt cx="7913078" cy="2311686"/>
          </a:xfrm>
        </p:grpSpPr>
        <p:sp>
          <p:nvSpPr>
            <p:cNvPr id="4" name="Rectangle 3"/>
            <p:cNvSpPr/>
            <p:nvPr/>
          </p:nvSpPr>
          <p:spPr>
            <a:xfrm>
              <a:off x="2298908" y="2412847"/>
              <a:ext cx="2239767" cy="23116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客户端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972219" y="2412846"/>
              <a:ext cx="2239767" cy="23116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服务器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538675" y="3549078"/>
              <a:ext cx="3433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538675" y="4103077"/>
              <a:ext cx="3433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21588" y="3103358"/>
              <a:ext cx="2873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输入账号，</a:t>
              </a:r>
              <a:r>
                <a:rPr lang="en-US" altLang="zh-CN" dirty="0" err="1" smtClean="0"/>
                <a:t>key+des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密码</a:t>
              </a:r>
              <a:r>
                <a:rPr lang="en-US" altLang="zh-CN" dirty="0"/>
                <a:t>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01449" y="3733744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注册成功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10326" y="2447221"/>
              <a:ext cx="2290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1.</a:t>
              </a:r>
              <a:r>
                <a:rPr lang="zh-CN" altLang="en-US" dirty="0" smtClean="0"/>
                <a:t>生成随机生成数</a:t>
              </a:r>
              <a:r>
                <a:rPr lang="en-US" altLang="zh-CN" dirty="0" smtClean="0"/>
                <a:t>key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4538675" y="2930769"/>
              <a:ext cx="3433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98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298908" y="1497651"/>
            <a:ext cx="9002139" cy="4233592"/>
            <a:chOff x="2298908" y="1497651"/>
            <a:chExt cx="9002139" cy="4233592"/>
          </a:xfrm>
        </p:grpSpPr>
        <p:grpSp>
          <p:nvGrpSpPr>
            <p:cNvPr id="18" name="Group 17"/>
            <p:cNvGrpSpPr/>
            <p:nvPr/>
          </p:nvGrpSpPr>
          <p:grpSpPr>
            <a:xfrm>
              <a:off x="2298908" y="2412846"/>
              <a:ext cx="7913078" cy="2311686"/>
              <a:chOff x="2298908" y="2412846"/>
              <a:chExt cx="7913078" cy="23116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98908" y="2412847"/>
                <a:ext cx="2239767" cy="23116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客户端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972219" y="2412846"/>
                <a:ext cx="2239767" cy="23116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538675" y="3549078"/>
                <a:ext cx="3433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4538675" y="4103077"/>
                <a:ext cx="3433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605204" y="3116534"/>
                <a:ext cx="3491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输入账号，</a:t>
                </a:r>
                <a:r>
                  <a:rPr lang="en-US" altLang="zh-CN" dirty="0" err="1" smtClean="0"/>
                  <a:t>PublicKey+RSA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密码</a:t>
                </a:r>
                <a:r>
                  <a:rPr lang="en-US" altLang="zh-CN" dirty="0"/>
                  <a:t>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01449" y="3733744"/>
                <a:ext cx="1282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注册成功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635214" y="2481904"/>
                <a:ext cx="3337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生成随机的公有钥匙</a:t>
                </a:r>
                <a:r>
                  <a:rPr lang="en-US" altLang="zh-CN" dirty="0" err="1" smtClean="0"/>
                  <a:t>PublicKey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4538675" y="2930769"/>
                <a:ext cx="3433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Elbow Connector 2"/>
            <p:cNvCxnSpPr>
              <a:stCxn id="5" idx="0"/>
              <a:endCxn id="5" idx="3"/>
            </p:cNvCxnSpPr>
            <p:nvPr/>
          </p:nvCxnSpPr>
          <p:spPr>
            <a:xfrm rot="16200000" flipH="1">
              <a:off x="9074122" y="2430826"/>
              <a:ext cx="1155843" cy="1119883"/>
            </a:xfrm>
            <a:prstGeom prst="bentConnector4">
              <a:avLst>
                <a:gd name="adj1" fmla="val -19778"/>
                <a:gd name="adj2" fmla="val 1204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920327" y="1497651"/>
              <a:ext cx="238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1.</a:t>
              </a:r>
              <a:r>
                <a:rPr lang="zh-CN" altLang="en-US" dirty="0" smtClean="0"/>
                <a:t>生成随机的公有钥匙与私有钥匙对</a:t>
              </a:r>
              <a:endParaRPr lang="en-US" dirty="0"/>
            </a:p>
          </p:txBody>
        </p:sp>
        <p:cxnSp>
          <p:nvCxnSpPr>
            <p:cNvPr id="19" name="Elbow Connector 18"/>
            <p:cNvCxnSpPr>
              <a:stCxn id="5" idx="2"/>
              <a:endCxn id="5" idx="3"/>
            </p:cNvCxnSpPr>
            <p:nvPr/>
          </p:nvCxnSpPr>
          <p:spPr>
            <a:xfrm rot="5400000" flipH="1" flipV="1">
              <a:off x="9074123" y="3586668"/>
              <a:ext cx="1155842" cy="1119883"/>
            </a:xfrm>
            <a:prstGeom prst="bentConnector4">
              <a:avLst>
                <a:gd name="adj1" fmla="val -19778"/>
                <a:gd name="adj2" fmla="val 1204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767927" y="5084912"/>
              <a:ext cx="238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4.</a:t>
              </a:r>
              <a:r>
                <a:rPr lang="zh-CN" altLang="en-US" dirty="0" smtClean="0"/>
                <a:t>使用私有钥匙对密码解密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716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22354" y="946557"/>
            <a:ext cx="7913078" cy="3824735"/>
            <a:chOff x="2322354" y="946557"/>
            <a:chExt cx="7913078" cy="3824735"/>
          </a:xfrm>
        </p:grpSpPr>
        <p:grpSp>
          <p:nvGrpSpPr>
            <p:cNvPr id="12" name="Group 11"/>
            <p:cNvGrpSpPr/>
            <p:nvPr/>
          </p:nvGrpSpPr>
          <p:grpSpPr>
            <a:xfrm>
              <a:off x="2322354" y="2037707"/>
              <a:ext cx="7913078" cy="2311686"/>
              <a:chOff x="2568539" y="1428107"/>
              <a:chExt cx="7913078" cy="23116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68539" y="1428108"/>
                <a:ext cx="2239767" cy="23116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客户端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241850" y="1428107"/>
                <a:ext cx="2239767" cy="23116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808306" y="2004646"/>
                <a:ext cx="3433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4808306" y="3118338"/>
                <a:ext cx="3433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91219" y="1635314"/>
                <a:ext cx="2667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输入账号，</a:t>
                </a:r>
                <a:r>
                  <a:rPr lang="en-US" altLang="zh-CN" dirty="0" smtClean="0"/>
                  <a:t>sha512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密码</a:t>
                </a:r>
                <a:r>
                  <a:rPr lang="en-US" altLang="zh-CN" dirty="0"/>
                  <a:t>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71080" y="274900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注册成功</a:t>
                </a:r>
                <a:endParaRPr lang="en-US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945034" y="1441938"/>
              <a:ext cx="2803920" cy="3329354"/>
            </a:xfrm>
            <a:prstGeom prst="rect">
              <a:avLst/>
            </a:prstGeom>
            <a:noFill/>
            <a:ln w="762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40170" y="946557"/>
              <a:ext cx="1613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Https</a:t>
              </a:r>
              <a:r>
                <a:rPr lang="zh-CN" altLang="en-US" dirty="0" smtClean="0"/>
                <a:t>加密通道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73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93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2016-04-01T01:28:35Z</dcterms:created>
  <dcterms:modified xsi:type="dcterms:W3CDTF">2016-04-01T02:42:43Z</dcterms:modified>
</cp:coreProperties>
</file>