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/>
  </p:cmAuthor>
  <p:cmAuthor id="2" name="administrator" initials="a [2]" lastIdx="1" clrIdx="1">
    <p:extLst/>
  </p:cmAuthor>
  <p:cmAuthor id="3" name="administrator" initials="a [3]" lastIdx="1" clrIdx="2">
    <p:extLst/>
  </p:cmAuthor>
  <p:cmAuthor id="4" name="administrator" initials="a [3] [2]" lastIdx="1" clrIdx="3">
    <p:extLst/>
  </p:cmAuthor>
  <p:cmAuthor id="5" name="administrator" initials="a [2] [2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 snapToGrid="0" snapToObjects="1">
      <p:cViewPr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4-01T09:28:52.24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01T09:28:52.24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6-04-01T09:28:52.24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6-04-01T09:28:52.24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6-04-01T09:28:52.24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6-04-01T09:28:52.24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6-04-01T09:28:52.24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F629-3AF7-D049-A57E-41B523AC4798}" type="datetimeFigureOut">
              <a:rPr lang="en-US" smtClean="0"/>
              <a:t>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F9D7-AF2D-8A4B-B24E-EE6A5B6B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4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F629-3AF7-D049-A57E-41B523AC4798}" type="datetimeFigureOut">
              <a:rPr lang="en-US" smtClean="0"/>
              <a:t>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F9D7-AF2D-8A4B-B24E-EE6A5B6B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5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F629-3AF7-D049-A57E-41B523AC4798}" type="datetimeFigureOut">
              <a:rPr lang="en-US" smtClean="0"/>
              <a:t>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F9D7-AF2D-8A4B-B24E-EE6A5B6B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7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F629-3AF7-D049-A57E-41B523AC4798}" type="datetimeFigureOut">
              <a:rPr lang="en-US" smtClean="0"/>
              <a:t>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F9D7-AF2D-8A4B-B24E-EE6A5B6B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1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F629-3AF7-D049-A57E-41B523AC4798}" type="datetimeFigureOut">
              <a:rPr lang="en-US" smtClean="0"/>
              <a:t>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F9D7-AF2D-8A4B-B24E-EE6A5B6B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F629-3AF7-D049-A57E-41B523AC4798}" type="datetimeFigureOut">
              <a:rPr lang="en-US" smtClean="0"/>
              <a:t>5/7/16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F9D7-AF2D-8A4B-B24E-EE6A5B6B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4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F629-3AF7-D049-A57E-41B523AC4798}" type="datetimeFigureOut">
              <a:rPr lang="en-US" smtClean="0"/>
              <a:t>5/7/16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F9D7-AF2D-8A4B-B24E-EE6A5B6B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F629-3AF7-D049-A57E-41B523AC4798}" type="datetimeFigureOut">
              <a:rPr lang="en-US" smtClean="0"/>
              <a:t>5/7/16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F9D7-AF2D-8A4B-B24E-EE6A5B6B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F629-3AF7-D049-A57E-41B523AC4798}" type="datetimeFigureOut">
              <a:rPr lang="en-US" smtClean="0"/>
              <a:t>5/7/16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F9D7-AF2D-8A4B-B24E-EE6A5B6B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9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F629-3AF7-D049-A57E-41B523AC4798}" type="datetimeFigureOut">
              <a:rPr lang="en-US" smtClean="0"/>
              <a:t>5/7/16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F9D7-AF2D-8A4B-B24E-EE6A5B6B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5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F629-3AF7-D049-A57E-41B523AC4798}" type="datetimeFigureOut">
              <a:rPr lang="en-US" smtClean="0"/>
              <a:t>5/7/16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F9D7-AF2D-8A4B-B24E-EE6A5B6B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0F629-3AF7-D049-A57E-41B523AC4798}" type="datetimeFigureOut">
              <a:rPr lang="en-US" smtClean="0"/>
              <a:t>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3F9D7-AF2D-8A4B-B24E-EE6A5B6B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4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322354" y="2037707"/>
            <a:ext cx="7913078" cy="2311686"/>
            <a:chOff x="2568539" y="1428107"/>
            <a:chExt cx="7913078" cy="2311686"/>
          </a:xfrm>
        </p:grpSpPr>
        <p:sp>
          <p:nvSpPr>
            <p:cNvPr id="4" name="Rectangle 3"/>
            <p:cNvSpPr/>
            <p:nvPr/>
          </p:nvSpPr>
          <p:spPr>
            <a:xfrm>
              <a:off x="2568539" y="1428108"/>
              <a:ext cx="2239767" cy="231168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客户端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241850" y="1428107"/>
              <a:ext cx="2239767" cy="231168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服务器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808306" y="2004646"/>
              <a:ext cx="34335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4808306" y="3118338"/>
              <a:ext cx="34335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91219" y="1635314"/>
              <a:ext cx="2667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输入账号，</a:t>
              </a:r>
              <a:r>
                <a:rPr lang="en-US" altLang="zh-CN" dirty="0" smtClean="0"/>
                <a:t>sha512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密码</a:t>
              </a:r>
              <a:r>
                <a:rPr lang="en-US" altLang="zh-CN" dirty="0"/>
                <a:t>)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71080" y="274900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注册成功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0750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298908" y="2412846"/>
            <a:ext cx="7913078" cy="2311686"/>
            <a:chOff x="2298908" y="2412846"/>
            <a:chExt cx="7913078" cy="2311686"/>
          </a:xfrm>
        </p:grpSpPr>
        <p:sp>
          <p:nvSpPr>
            <p:cNvPr id="4" name="Rectangle 3"/>
            <p:cNvSpPr/>
            <p:nvPr/>
          </p:nvSpPr>
          <p:spPr>
            <a:xfrm>
              <a:off x="2298908" y="2412847"/>
              <a:ext cx="2239767" cy="231168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客户端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972219" y="2412846"/>
              <a:ext cx="2239767" cy="231168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服务器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538675" y="3549078"/>
              <a:ext cx="34335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4538675" y="4103077"/>
              <a:ext cx="34335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21588" y="3103358"/>
              <a:ext cx="2873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r>
                <a:rPr lang="en-US" altLang="zh-CN" dirty="0" smtClean="0"/>
                <a:t>.</a:t>
              </a:r>
              <a:r>
                <a:rPr lang="zh-CN" altLang="en-US" dirty="0" smtClean="0"/>
                <a:t>输入账号，</a:t>
              </a:r>
              <a:r>
                <a:rPr lang="en-US" altLang="zh-CN" dirty="0" err="1" smtClean="0"/>
                <a:t>key+des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密码</a:t>
              </a:r>
              <a:r>
                <a:rPr lang="en-US" altLang="zh-CN" dirty="0"/>
                <a:t>)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01449" y="3733744"/>
              <a:ext cx="1282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r>
                <a:rPr lang="en-US" altLang="zh-CN" dirty="0" smtClean="0"/>
                <a:t>.</a:t>
              </a:r>
              <a:r>
                <a:rPr lang="zh-CN" altLang="en-US" dirty="0" smtClean="0"/>
                <a:t>注册成功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10326" y="2447221"/>
              <a:ext cx="2290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1.</a:t>
              </a:r>
              <a:r>
                <a:rPr lang="zh-CN" altLang="en-US" dirty="0" smtClean="0"/>
                <a:t>生成随机生成数</a:t>
              </a:r>
              <a:r>
                <a:rPr lang="en-US" altLang="zh-CN" dirty="0" smtClean="0"/>
                <a:t>key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4538675" y="2930769"/>
              <a:ext cx="34335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8987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298908" y="1497651"/>
            <a:ext cx="9002139" cy="4233592"/>
            <a:chOff x="2298908" y="1497651"/>
            <a:chExt cx="9002139" cy="4233592"/>
          </a:xfrm>
        </p:grpSpPr>
        <p:grpSp>
          <p:nvGrpSpPr>
            <p:cNvPr id="18" name="Group 17"/>
            <p:cNvGrpSpPr/>
            <p:nvPr/>
          </p:nvGrpSpPr>
          <p:grpSpPr>
            <a:xfrm>
              <a:off x="2298908" y="2412846"/>
              <a:ext cx="7913078" cy="2311686"/>
              <a:chOff x="2298908" y="2412846"/>
              <a:chExt cx="7913078" cy="231168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98908" y="2412847"/>
                <a:ext cx="2239767" cy="231168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客户端</a:t>
                </a:r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7972219" y="2412846"/>
                <a:ext cx="2239767" cy="231168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服务器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4538675" y="3549078"/>
                <a:ext cx="34335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H="1">
                <a:off x="4538675" y="4103077"/>
                <a:ext cx="34335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605204" y="3116534"/>
                <a:ext cx="3491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3.</a:t>
                </a:r>
                <a:r>
                  <a:rPr lang="zh-CN" altLang="en-US" dirty="0" smtClean="0"/>
                  <a:t>输入账号，</a:t>
                </a:r>
                <a:r>
                  <a:rPr lang="en-US" altLang="zh-CN" dirty="0" err="1" smtClean="0"/>
                  <a:t>PublicKey+RSA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密码</a:t>
                </a:r>
                <a:r>
                  <a:rPr lang="en-US" altLang="zh-CN" dirty="0"/>
                  <a:t>)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701449" y="3733744"/>
                <a:ext cx="12827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注册成功</a:t>
                </a:r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635214" y="2481904"/>
                <a:ext cx="3337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生成随机的公有钥匙</a:t>
                </a:r>
                <a:r>
                  <a:rPr lang="en-US" altLang="zh-CN" dirty="0" err="1" smtClean="0"/>
                  <a:t>PublicKey</a:t>
                </a:r>
                <a:endParaRPr lang="en-US" dirty="0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 flipH="1">
                <a:off x="4538675" y="2930769"/>
                <a:ext cx="34335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Elbow Connector 2"/>
            <p:cNvCxnSpPr>
              <a:stCxn id="5" idx="0"/>
              <a:endCxn id="5" idx="3"/>
            </p:cNvCxnSpPr>
            <p:nvPr/>
          </p:nvCxnSpPr>
          <p:spPr>
            <a:xfrm rot="16200000" flipH="1">
              <a:off x="9074122" y="2430826"/>
              <a:ext cx="1155843" cy="1119883"/>
            </a:xfrm>
            <a:prstGeom prst="bentConnector4">
              <a:avLst>
                <a:gd name="adj1" fmla="val -19778"/>
                <a:gd name="adj2" fmla="val 12041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920327" y="1497651"/>
              <a:ext cx="2380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1.</a:t>
              </a:r>
              <a:r>
                <a:rPr lang="zh-CN" altLang="en-US" dirty="0" smtClean="0"/>
                <a:t>生成随机的公有钥匙与私有钥匙对</a:t>
              </a:r>
              <a:endParaRPr lang="en-US" dirty="0"/>
            </a:p>
          </p:txBody>
        </p:sp>
        <p:cxnSp>
          <p:nvCxnSpPr>
            <p:cNvPr id="19" name="Elbow Connector 18"/>
            <p:cNvCxnSpPr>
              <a:stCxn id="5" idx="2"/>
              <a:endCxn id="5" idx="3"/>
            </p:cNvCxnSpPr>
            <p:nvPr/>
          </p:nvCxnSpPr>
          <p:spPr>
            <a:xfrm rot="5400000" flipH="1" flipV="1">
              <a:off x="9074123" y="3586668"/>
              <a:ext cx="1155842" cy="1119883"/>
            </a:xfrm>
            <a:prstGeom prst="bentConnector4">
              <a:avLst>
                <a:gd name="adj1" fmla="val -19778"/>
                <a:gd name="adj2" fmla="val 12041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767927" y="5084912"/>
              <a:ext cx="2380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4.</a:t>
              </a:r>
              <a:r>
                <a:rPr lang="zh-CN" altLang="en-US" dirty="0" smtClean="0"/>
                <a:t>使用私有钥匙对密码解密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9716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322354" y="946557"/>
            <a:ext cx="7913078" cy="3824735"/>
            <a:chOff x="2322354" y="946557"/>
            <a:chExt cx="7913078" cy="3824735"/>
          </a:xfrm>
        </p:grpSpPr>
        <p:grpSp>
          <p:nvGrpSpPr>
            <p:cNvPr id="12" name="Group 11"/>
            <p:cNvGrpSpPr/>
            <p:nvPr/>
          </p:nvGrpSpPr>
          <p:grpSpPr>
            <a:xfrm>
              <a:off x="2322354" y="2037707"/>
              <a:ext cx="7913078" cy="2311686"/>
              <a:chOff x="2568539" y="1428107"/>
              <a:chExt cx="7913078" cy="231168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568539" y="1428108"/>
                <a:ext cx="2239767" cy="231168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客户端</a:t>
                </a:r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241850" y="1428107"/>
                <a:ext cx="2239767" cy="231168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服务器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4808306" y="2004646"/>
                <a:ext cx="34335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H="1">
                <a:off x="4808306" y="3118338"/>
                <a:ext cx="34335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91219" y="1635314"/>
                <a:ext cx="26677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输入账号，</a:t>
                </a:r>
                <a:r>
                  <a:rPr lang="en-US" altLang="zh-CN" dirty="0" smtClean="0"/>
                  <a:t>sha512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密码</a:t>
                </a:r>
                <a:r>
                  <a:rPr lang="en-US" altLang="zh-CN" dirty="0"/>
                  <a:t>)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971080" y="2749005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注册成功</a:t>
                </a:r>
                <a:endParaRPr lang="en-US" dirty="0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4945034" y="1441938"/>
              <a:ext cx="2803920" cy="3329354"/>
            </a:xfrm>
            <a:prstGeom prst="rect">
              <a:avLst/>
            </a:prstGeom>
            <a:noFill/>
            <a:ln w="762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540170" y="946557"/>
              <a:ext cx="1613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Https</a:t>
              </a:r>
              <a:r>
                <a:rPr lang="zh-CN" altLang="en-US" dirty="0" smtClean="0"/>
                <a:t>加密通道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6738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372498" y="951470"/>
            <a:ext cx="5885183" cy="4077391"/>
            <a:chOff x="2372498" y="951470"/>
            <a:chExt cx="5885183" cy="4077391"/>
          </a:xfrm>
        </p:grpSpPr>
        <p:sp>
          <p:nvSpPr>
            <p:cNvPr id="8" name="TextBox 7"/>
            <p:cNvSpPr txBox="1"/>
            <p:nvPr/>
          </p:nvSpPr>
          <p:spPr>
            <a:xfrm>
              <a:off x="2372498" y="983396"/>
              <a:ext cx="1988686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package1</a:t>
              </a:r>
              <a:r>
                <a:rPr lang="zh-CN" altLang="en-US" dirty="0" smtClean="0"/>
                <a:t>包源文件</a:t>
              </a:r>
              <a:endParaRPr lang="en-US" altLang="zh-CN" dirty="0" smtClean="0"/>
            </a:p>
            <a:p>
              <a:pPr algn="ctr"/>
              <a:r>
                <a:rPr lang="en-US" altLang="zh-CN" dirty="0" err="1" smtClean="0"/>
                <a:t>src</a:t>
              </a:r>
              <a:r>
                <a:rPr lang="zh-CN" altLang="en-US" dirty="0" smtClean="0"/>
                <a:t>目录下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36757" y="4382530"/>
              <a:ext cx="1338828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可执行文件</a:t>
              </a:r>
              <a:endParaRPr lang="en-US" altLang="zh-CN" dirty="0" smtClean="0"/>
            </a:p>
            <a:p>
              <a:pPr algn="ctr"/>
              <a:r>
                <a:rPr lang="en-US" altLang="zh-CN" dirty="0" smtClean="0"/>
                <a:t>bin</a:t>
              </a:r>
              <a:r>
                <a:rPr lang="zh-CN" altLang="en-US" dirty="0" smtClean="0"/>
                <a:t>目录下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68995" y="951470"/>
              <a:ext cx="1988686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package2</a:t>
              </a:r>
              <a:r>
                <a:rPr lang="zh-CN" altLang="en-US" dirty="0" smtClean="0"/>
                <a:t>包库文件</a:t>
              </a:r>
              <a:endParaRPr lang="en-US" altLang="zh-CN" dirty="0" smtClean="0"/>
            </a:p>
            <a:p>
              <a:pPr algn="ctr"/>
              <a:r>
                <a:rPr lang="en-US" altLang="zh-CN" dirty="0" err="1" smtClean="0"/>
                <a:t>src</a:t>
              </a:r>
              <a:r>
                <a:rPr lang="zh-CN" altLang="en-US" dirty="0" smtClean="0"/>
                <a:t>目录下</a:t>
              </a:r>
              <a:endParaRPr lang="en-US" dirty="0"/>
            </a:p>
          </p:txBody>
        </p:sp>
        <p:cxnSp>
          <p:nvCxnSpPr>
            <p:cNvPr id="22" name="Elbow Connector 21"/>
            <p:cNvCxnSpPr>
              <a:stCxn id="8" idx="2"/>
              <a:endCxn id="14" idx="0"/>
            </p:cNvCxnSpPr>
            <p:nvPr/>
          </p:nvCxnSpPr>
          <p:spPr>
            <a:xfrm rot="16200000" flipH="1">
              <a:off x="3010105" y="1986463"/>
              <a:ext cx="2752803" cy="203933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741565" y="2620833"/>
              <a:ext cx="1334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/>
                <a:t>编译与链接</a:t>
              </a:r>
              <a:endParaRPr lang="en-US" dirty="0"/>
            </a:p>
          </p:txBody>
        </p:sp>
        <p:cxnSp>
          <p:nvCxnSpPr>
            <p:cNvPr id="4" name="Elbow Connector 3"/>
            <p:cNvCxnSpPr>
              <a:stCxn id="15" idx="2"/>
              <a:endCxn id="14" idx="0"/>
            </p:cNvCxnSpPr>
            <p:nvPr/>
          </p:nvCxnSpPr>
          <p:spPr>
            <a:xfrm rot="5400000">
              <a:off x="4942391" y="2061582"/>
              <a:ext cx="2784729" cy="1857167"/>
            </a:xfrm>
            <a:prstGeom prst="bentConnector3">
              <a:avLst>
                <a:gd name="adj1" fmla="val 5088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658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803190" y="968631"/>
            <a:ext cx="9135350" cy="5444187"/>
            <a:chOff x="803190" y="968631"/>
            <a:chExt cx="9135350" cy="5444187"/>
          </a:xfrm>
        </p:grpSpPr>
        <p:sp>
          <p:nvSpPr>
            <p:cNvPr id="8" name="TextBox 7"/>
            <p:cNvSpPr txBox="1"/>
            <p:nvPr/>
          </p:nvSpPr>
          <p:spPr>
            <a:xfrm>
              <a:off x="803190" y="2367353"/>
              <a:ext cx="1988686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package1</a:t>
              </a:r>
              <a:r>
                <a:rPr lang="zh-CN" altLang="en-US" dirty="0" smtClean="0"/>
                <a:t>包源文件</a:t>
              </a:r>
              <a:endParaRPr lang="en-US" altLang="zh-CN" dirty="0" smtClean="0"/>
            </a:p>
            <a:p>
              <a:pPr algn="ctr"/>
              <a:r>
                <a:rPr lang="en-US" altLang="zh-CN" dirty="0" err="1" smtClean="0"/>
                <a:t>src</a:t>
              </a:r>
              <a:r>
                <a:rPr lang="zh-CN" altLang="en-US" dirty="0" smtClean="0"/>
                <a:t>目录下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190" y="3706002"/>
              <a:ext cx="1988686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package1</a:t>
              </a:r>
              <a:r>
                <a:rPr lang="zh-CN" altLang="en-US" dirty="0" smtClean="0"/>
                <a:t>包库文件</a:t>
              </a:r>
              <a:endParaRPr lang="en-US" altLang="zh-CN" dirty="0" smtClean="0"/>
            </a:p>
            <a:p>
              <a:pPr algn="ctr"/>
              <a:r>
                <a:rPr lang="en-US" altLang="zh-CN" dirty="0" err="1" smtClean="0"/>
                <a:t>pkg</a:t>
              </a:r>
              <a:r>
                <a:rPr lang="zh-CN" altLang="en-US" dirty="0" smtClean="0"/>
                <a:t>目录下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67449" y="5766487"/>
              <a:ext cx="1338828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可执行文件</a:t>
              </a:r>
              <a:endParaRPr lang="en-US" altLang="zh-CN" dirty="0" smtClean="0"/>
            </a:p>
            <a:p>
              <a:pPr algn="ctr"/>
              <a:r>
                <a:rPr lang="en-US" altLang="zh-CN" dirty="0" smtClean="0"/>
                <a:t>bin</a:t>
              </a:r>
              <a:r>
                <a:rPr lang="zh-CN" altLang="en-US" dirty="0" smtClean="0"/>
                <a:t>目录下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99687" y="2335427"/>
              <a:ext cx="1988686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package2</a:t>
              </a:r>
              <a:r>
                <a:rPr lang="zh-CN" altLang="en-US" dirty="0" smtClean="0"/>
                <a:t>包库文件</a:t>
              </a:r>
              <a:endParaRPr lang="en-US" altLang="zh-CN" dirty="0" smtClean="0"/>
            </a:p>
            <a:p>
              <a:pPr algn="ctr"/>
              <a:r>
                <a:rPr lang="en-US" altLang="zh-CN" dirty="0" err="1" smtClean="0"/>
                <a:t>src</a:t>
              </a:r>
              <a:r>
                <a:rPr lang="zh-CN" altLang="en-US" dirty="0" smtClean="0"/>
                <a:t>目录下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99687" y="3702223"/>
              <a:ext cx="1988686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package2</a:t>
              </a:r>
              <a:r>
                <a:rPr lang="zh-CN" altLang="en-US" dirty="0" smtClean="0"/>
                <a:t>包库文件</a:t>
              </a:r>
              <a:endParaRPr lang="en-US" altLang="zh-CN" dirty="0" smtClean="0"/>
            </a:p>
            <a:p>
              <a:pPr algn="ctr"/>
              <a:r>
                <a:rPr lang="en-US" altLang="zh-CN" dirty="0" err="1" smtClean="0"/>
                <a:t>pkg</a:t>
              </a:r>
              <a:r>
                <a:rPr lang="zh-CN" altLang="en-US" dirty="0" smtClean="0"/>
                <a:t>目录下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8" idx="2"/>
              <a:endCxn id="13" idx="0"/>
            </p:cNvCxnSpPr>
            <p:nvPr/>
          </p:nvCxnSpPr>
          <p:spPr>
            <a:xfrm>
              <a:off x="1797533" y="3013684"/>
              <a:ext cx="0" cy="6923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5" idx="2"/>
              <a:endCxn id="16" idx="0"/>
            </p:cNvCxnSpPr>
            <p:nvPr/>
          </p:nvCxnSpPr>
          <p:spPr>
            <a:xfrm>
              <a:off x="5694030" y="2981758"/>
              <a:ext cx="0" cy="720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13" idx="2"/>
              <a:endCxn id="14" idx="0"/>
            </p:cNvCxnSpPr>
            <p:nvPr/>
          </p:nvCxnSpPr>
          <p:spPr>
            <a:xfrm rot="16200000" flipH="1">
              <a:off x="2110121" y="4039745"/>
              <a:ext cx="1414154" cy="203933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16" idx="2"/>
              <a:endCxn id="14" idx="0"/>
            </p:cNvCxnSpPr>
            <p:nvPr/>
          </p:nvCxnSpPr>
          <p:spPr>
            <a:xfrm rot="5400000">
              <a:off x="4056481" y="4128937"/>
              <a:ext cx="1417933" cy="185716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797533" y="319285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/>
                <a:t>编译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92399" y="319285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/>
                <a:t>编译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13697" y="457354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链接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49854" y="968631"/>
              <a:ext cx="1988686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package3</a:t>
              </a:r>
              <a:r>
                <a:rPr lang="zh-CN" altLang="en-US" dirty="0" smtClean="0"/>
                <a:t>包库文件</a:t>
              </a:r>
              <a:endParaRPr lang="en-US" altLang="zh-CN" dirty="0" smtClean="0"/>
            </a:p>
            <a:p>
              <a:pPr algn="ctr"/>
              <a:r>
                <a:rPr lang="en-US" altLang="zh-CN" dirty="0" err="1" smtClean="0"/>
                <a:t>src</a:t>
              </a:r>
              <a:r>
                <a:rPr lang="zh-CN" altLang="en-US" dirty="0" smtClean="0"/>
                <a:t>目录下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949854" y="2335427"/>
              <a:ext cx="1988686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package3</a:t>
              </a:r>
              <a:r>
                <a:rPr lang="zh-CN" altLang="en-US" dirty="0" smtClean="0"/>
                <a:t>包库文件</a:t>
              </a:r>
              <a:endParaRPr lang="en-US" altLang="zh-CN" dirty="0" smtClean="0"/>
            </a:p>
            <a:p>
              <a:pPr algn="ctr"/>
              <a:r>
                <a:rPr lang="en-US" altLang="zh-CN" dirty="0" err="1" smtClean="0"/>
                <a:t>pkg</a:t>
              </a:r>
              <a:r>
                <a:rPr lang="zh-CN" altLang="en-US" dirty="0" smtClean="0"/>
                <a:t>目录下</a:t>
              </a:r>
              <a:endParaRPr lang="en-US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8944197" y="1614962"/>
              <a:ext cx="0" cy="720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8142566" y="182605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/>
                <a:t>编译</a:t>
              </a:r>
              <a:endParaRPr lang="en-US" dirty="0"/>
            </a:p>
          </p:txBody>
        </p:sp>
        <p:cxnSp>
          <p:nvCxnSpPr>
            <p:cNvPr id="38" name="Elbow Connector 37"/>
            <p:cNvCxnSpPr>
              <a:stCxn id="34" idx="2"/>
              <a:endCxn id="14" idx="0"/>
            </p:cNvCxnSpPr>
            <p:nvPr/>
          </p:nvCxnSpPr>
          <p:spPr>
            <a:xfrm rot="5400000">
              <a:off x="4998166" y="1820455"/>
              <a:ext cx="2784729" cy="5107334"/>
            </a:xfrm>
            <a:prstGeom prst="bentConnector3">
              <a:avLst>
                <a:gd name="adj1" fmla="val 7484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5" idx="3"/>
              <a:endCxn id="33" idx="1"/>
            </p:cNvCxnSpPr>
            <p:nvPr/>
          </p:nvCxnSpPr>
          <p:spPr>
            <a:xfrm flipV="1">
              <a:off x="6688373" y="1291797"/>
              <a:ext cx="1261481" cy="136679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672782" y="167811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/>
                <a:t>依赖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855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095634" y="757960"/>
            <a:ext cx="5204342" cy="5654858"/>
            <a:chOff x="1095634" y="757960"/>
            <a:chExt cx="5204342" cy="5654858"/>
          </a:xfrm>
        </p:grpSpPr>
        <p:sp>
          <p:nvSpPr>
            <p:cNvPr id="27" name="TextBox 26"/>
            <p:cNvSpPr txBox="1"/>
            <p:nvPr/>
          </p:nvSpPr>
          <p:spPr>
            <a:xfrm>
              <a:off x="3167449" y="5766487"/>
              <a:ext cx="1338828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可执行文件</a:t>
              </a:r>
              <a:endParaRPr lang="en-US" altLang="zh-CN" dirty="0" smtClean="0"/>
            </a:p>
            <a:p>
              <a:pPr algn="ctr"/>
              <a:r>
                <a:rPr lang="en-US" altLang="zh-CN" dirty="0" smtClean="0"/>
                <a:t>bin</a:t>
              </a:r>
              <a:r>
                <a:rPr lang="zh-CN" altLang="en-US" dirty="0" smtClean="0"/>
                <a:t>目录下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90982" y="2244814"/>
              <a:ext cx="1412566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util</a:t>
              </a:r>
              <a:r>
                <a:rPr lang="zh-CN" altLang="en-US" dirty="0" smtClean="0"/>
                <a:t>包库文件</a:t>
              </a:r>
              <a:endParaRPr lang="en-US" altLang="zh-CN" dirty="0" smtClean="0"/>
            </a:p>
            <a:p>
              <a:pPr algn="ctr"/>
              <a:r>
                <a:rPr lang="en-US" altLang="zh-CN" dirty="0" err="1" smtClean="0"/>
                <a:t>src</a:t>
              </a:r>
              <a:r>
                <a:rPr lang="zh-CN" altLang="en-US" dirty="0" smtClean="0"/>
                <a:t>目录下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90982" y="3611610"/>
              <a:ext cx="1412566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err="1" smtClean="0"/>
                <a:t>util</a:t>
              </a:r>
              <a:r>
                <a:rPr lang="zh-CN" altLang="en-US" dirty="0" smtClean="0"/>
                <a:t>包库文件</a:t>
              </a:r>
              <a:endParaRPr lang="en-US" altLang="zh-CN" dirty="0" smtClean="0"/>
            </a:p>
            <a:p>
              <a:pPr algn="ctr"/>
              <a:r>
                <a:rPr lang="en-US" altLang="zh-CN" dirty="0" err="1" smtClean="0"/>
                <a:t>pkg</a:t>
              </a:r>
              <a:r>
                <a:rPr lang="zh-CN" altLang="en-US" dirty="0" smtClean="0"/>
                <a:t>目录下</a:t>
              </a:r>
              <a:endParaRPr lang="en-US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1897265" y="2891145"/>
              <a:ext cx="0" cy="720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32" idx="2"/>
              <a:endCxn id="27" idx="0"/>
            </p:cNvCxnSpPr>
            <p:nvPr/>
          </p:nvCxnSpPr>
          <p:spPr>
            <a:xfrm rot="16200000" flipH="1">
              <a:off x="2112791" y="4042415"/>
              <a:ext cx="1508546" cy="193959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095634" y="310223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/>
                <a:t>编译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13697" y="457354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链接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70390" y="757960"/>
              <a:ext cx="1529586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util2</a:t>
              </a:r>
              <a:r>
                <a:rPr lang="zh-CN" altLang="en-US" dirty="0" smtClean="0"/>
                <a:t>包库文件</a:t>
              </a:r>
              <a:endParaRPr lang="en-US" altLang="zh-CN" dirty="0" smtClean="0"/>
            </a:p>
            <a:p>
              <a:pPr algn="ctr"/>
              <a:r>
                <a:rPr lang="en-US" altLang="zh-CN" dirty="0" err="1" smtClean="0"/>
                <a:t>src</a:t>
              </a:r>
              <a:r>
                <a:rPr lang="zh-CN" altLang="en-US" dirty="0" smtClean="0"/>
                <a:t>目录下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770390" y="2124756"/>
              <a:ext cx="1529586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util2</a:t>
              </a:r>
              <a:r>
                <a:rPr lang="zh-CN" altLang="en-US" dirty="0" smtClean="0"/>
                <a:t>包库文件</a:t>
              </a:r>
              <a:endParaRPr lang="en-US" altLang="zh-CN" dirty="0" smtClean="0"/>
            </a:p>
            <a:p>
              <a:pPr algn="ctr"/>
              <a:r>
                <a:rPr lang="en-US" altLang="zh-CN" dirty="0" err="1" smtClean="0"/>
                <a:t>pkg</a:t>
              </a:r>
              <a:r>
                <a:rPr lang="zh-CN" altLang="en-US" dirty="0" smtClean="0"/>
                <a:t>目录下</a:t>
              </a:r>
              <a:endParaRPr lang="en-US" dirty="0"/>
            </a:p>
          </p:txBody>
        </p:sp>
        <p:cxnSp>
          <p:nvCxnSpPr>
            <p:cNvPr id="50" name="Straight Arrow Connector 49"/>
            <p:cNvCxnSpPr>
              <a:stCxn id="48" idx="2"/>
              <a:endCxn id="49" idx="0"/>
            </p:cNvCxnSpPr>
            <p:nvPr/>
          </p:nvCxnSpPr>
          <p:spPr>
            <a:xfrm>
              <a:off x="5535183" y="1404291"/>
              <a:ext cx="0" cy="720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963102" y="161538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/>
                <a:t>编译</a:t>
              </a:r>
              <a:endParaRPr lang="en-US" dirty="0"/>
            </a:p>
          </p:txBody>
        </p:sp>
        <p:cxnSp>
          <p:nvCxnSpPr>
            <p:cNvPr id="52" name="Elbow Connector 51"/>
            <p:cNvCxnSpPr>
              <a:stCxn id="49" idx="2"/>
              <a:endCxn id="27" idx="0"/>
            </p:cNvCxnSpPr>
            <p:nvPr/>
          </p:nvCxnSpPr>
          <p:spPr>
            <a:xfrm rot="5400000">
              <a:off x="3188323" y="3419627"/>
              <a:ext cx="2995400" cy="1698320"/>
            </a:xfrm>
            <a:prstGeom prst="bentConnector3">
              <a:avLst>
                <a:gd name="adj1" fmla="val 751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8" idx="3"/>
            </p:cNvCxnSpPr>
            <p:nvPr/>
          </p:nvCxnSpPr>
          <p:spPr>
            <a:xfrm flipV="1">
              <a:off x="2603548" y="1081126"/>
              <a:ext cx="2166842" cy="148685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917638" y="137794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依赖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4426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195</Words>
  <Application>Microsoft Macintosh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DengXian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Microsoft Office User</cp:lastModifiedBy>
  <cp:revision>9</cp:revision>
  <dcterms:created xsi:type="dcterms:W3CDTF">2016-04-01T01:28:35Z</dcterms:created>
  <dcterms:modified xsi:type="dcterms:W3CDTF">2016-05-07T06:07:44Z</dcterms:modified>
</cp:coreProperties>
</file>