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7" r:id="rId9"/>
    <p:sldId id="278" r:id="rId10"/>
    <p:sldId id="279" r:id="rId11"/>
    <p:sldId id="276" r:id="rId12"/>
    <p:sldId id="263" r:id="rId13"/>
    <p:sldId id="264" r:id="rId14"/>
    <p:sldId id="269" r:id="rId15"/>
    <p:sldId id="265" r:id="rId16"/>
    <p:sldId id="26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9"/>
    <p:restoredTop sz="94523"/>
  </p:normalViewPr>
  <p:slideViewPr>
    <p:cSldViewPr snapToGrid="0" snapToObjects="1">
      <p:cViewPr varScale="1">
        <p:scale>
          <a:sx n="95" d="100"/>
          <a:sy n="95" d="100"/>
        </p:scale>
        <p:origin x="405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705204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r>
              <a:rPr lang="en-US" altLang="zh-CN" sz="4400" dirty="0"/>
              <a:t> Result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670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hyperparameter:  (641.leela)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57AC9-F0DB-4C3F-BC8E-0D415DC8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34935"/>
              </p:ext>
            </p:extLst>
          </p:nvPr>
        </p:nvGraphicFramePr>
        <p:xfrm>
          <a:off x="1043754" y="2148840"/>
          <a:ext cx="917522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81">
                  <a:extLst>
                    <a:ext uri="{9D8B030D-6E8A-4147-A177-3AD203B41FA5}">
                      <a16:colId xmlns:a16="http://schemas.microsoft.com/office/drawing/2014/main" val="3156781924"/>
                    </a:ext>
                  </a:extLst>
                </a:gridCol>
                <a:gridCol w="1413975">
                  <a:extLst>
                    <a:ext uri="{9D8B030D-6E8A-4147-A177-3AD203B41FA5}">
                      <a16:colId xmlns:a16="http://schemas.microsoft.com/office/drawing/2014/main" val="810022529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356657565"/>
                    </a:ext>
                  </a:extLst>
                </a:gridCol>
                <a:gridCol w="1257858">
                  <a:extLst>
                    <a:ext uri="{9D8B030D-6E8A-4147-A177-3AD203B41FA5}">
                      <a16:colId xmlns:a16="http://schemas.microsoft.com/office/drawing/2014/main" val="47335"/>
                    </a:ext>
                  </a:extLst>
                </a:gridCol>
                <a:gridCol w="1364909">
                  <a:extLst>
                    <a:ext uri="{9D8B030D-6E8A-4147-A177-3AD203B41FA5}">
                      <a16:colId xmlns:a16="http://schemas.microsoft.com/office/drawing/2014/main" val="2156423652"/>
                    </a:ext>
                  </a:extLst>
                </a:gridCol>
                <a:gridCol w="1752972">
                  <a:extLst>
                    <a:ext uri="{9D8B030D-6E8A-4147-A177-3AD203B41FA5}">
                      <a16:colId xmlns:a16="http://schemas.microsoft.com/office/drawing/2014/main" val="3343094758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Train PPL*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PPL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5676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tra_batch_size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/>
                        <a:t>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680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tra_batch_size</a:t>
                      </a:r>
                      <a:r>
                        <a:rPr lang="en-US" sz="1400" dirty="0"/>
                        <a:t>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0.9993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0027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tra_batch_size</a:t>
                      </a:r>
                      <a:r>
                        <a:rPr lang="en-US" sz="1400" dirty="0"/>
                        <a:t>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0,017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42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856F79-32BC-4303-9C8B-899CF27B034C}"/>
              </a:ext>
            </a:extLst>
          </p:cNvPr>
          <p:cNvSpPr txBox="1"/>
          <p:nvPr/>
        </p:nvSpPr>
        <p:spPr>
          <a:xfrm>
            <a:off x="5638056" y="29729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8EAAF-66F2-4DF4-9711-169523BAE456}"/>
              </a:ext>
            </a:extLst>
          </p:cNvPr>
          <p:cNvSpPr txBox="1"/>
          <p:nvPr/>
        </p:nvSpPr>
        <p:spPr>
          <a:xfrm>
            <a:off x="298853" y="5779164"/>
            <a:ext cx="907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*PPL:  </a:t>
            </a:r>
            <a:r>
              <a:rPr lang="en-US" dirty="0" err="1"/>
              <a:t>abbr</a:t>
            </a:r>
            <a:r>
              <a:rPr lang="en-US" dirty="0"/>
              <a:t> of perplexity, which is cross entropy’s application in NLP problem </a:t>
            </a:r>
          </a:p>
        </p:txBody>
      </p:sp>
    </p:spTree>
    <p:extLst>
      <p:ext uri="{BB962C8B-B14F-4D97-AF65-F5344CB8AC3E}">
        <p14:creationId xmlns:p14="http://schemas.microsoft.com/office/powerpoint/2010/main" val="285219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with specific size as inputs and output a sequence of</a:t>
            </a:r>
            <a:r>
              <a:rPr lang="zh-CN" altLang="en-US" sz="2400" dirty="0"/>
              <a:t> </a:t>
            </a:r>
            <a:r>
              <a:rPr lang="en-US" sz="2400" dirty="0"/>
              <a:t>binary decisions to indicate whether dependency exist or</a:t>
            </a:r>
            <a:r>
              <a:rPr lang="zh-CN" altLang="en-US" sz="2400" dirty="0"/>
              <a:t> </a:t>
            </a:r>
            <a:r>
              <a:rPr lang="en-US" sz="24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1072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Platform:  PACE-ICE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traces:  TAMU </a:t>
            </a:r>
            <a:r>
              <a:rPr lang="en-US" dirty="0" err="1"/>
              <a:t>ChampSim</a:t>
            </a:r>
            <a:r>
              <a:rPr lang="en-US" dirty="0"/>
              <a:t> Traces (SPEC2017)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configuration: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0A608-F46F-4CCA-92BD-05A23B08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2" y="2765263"/>
            <a:ext cx="8373822" cy="32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705204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 err="1"/>
              <a:t>TRaINING</a:t>
            </a:r>
            <a:r>
              <a:rPr lang="en-US" altLang="zh-CN" sz="4400" dirty="0"/>
              <a:t> Result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BF712-844E-4602-A998-D28F1AB459E5}"/>
              </a:ext>
            </a:extLst>
          </p:cNvPr>
          <p:cNvSpPr txBox="1"/>
          <p:nvPr/>
        </p:nvSpPr>
        <p:spPr>
          <a:xfrm>
            <a:off x="267628" y="1074280"/>
            <a:ext cx="417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process hyperparameter: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DBB5D-8909-40F6-8AD5-01D7B255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9" y="1650380"/>
            <a:ext cx="3732859" cy="1623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A656E-A863-4E69-98F7-AC97899F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9" y="3429000"/>
            <a:ext cx="3732859" cy="113742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EA57AC9-F0DB-4C3F-BC8E-0D415DC8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86768"/>
              </p:ext>
            </p:extLst>
          </p:nvPr>
        </p:nvGraphicFramePr>
        <p:xfrm>
          <a:off x="5321362" y="1656356"/>
          <a:ext cx="639633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46">
                  <a:extLst>
                    <a:ext uri="{9D8B030D-6E8A-4147-A177-3AD203B41FA5}">
                      <a16:colId xmlns:a16="http://schemas.microsoft.com/office/drawing/2014/main" val="315678192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5665756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7335"/>
                    </a:ext>
                  </a:extLst>
                </a:gridCol>
                <a:gridCol w="1048214">
                  <a:extLst>
                    <a:ext uri="{9D8B030D-6E8A-4147-A177-3AD203B41FA5}">
                      <a16:colId xmlns:a16="http://schemas.microsoft.com/office/drawing/2014/main" val="2156423652"/>
                    </a:ext>
                  </a:extLst>
                </a:gridCol>
                <a:gridCol w="1413975">
                  <a:extLst>
                    <a:ext uri="{9D8B030D-6E8A-4147-A177-3AD203B41FA5}">
                      <a16:colId xmlns:a16="http://schemas.microsoft.com/office/drawing/2014/main" val="3343094758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Train PPL*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PPL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55676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625.x264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</a:t>
                      </a:r>
                      <a:r>
                        <a:rPr lang="en-US" altLang="zh-CN" sz="1400" dirty="0"/>
                        <a:t>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6801"/>
                  </a:ext>
                </a:extLst>
              </a:tr>
              <a:tr h="177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628.pop2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0027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/>
                        <a:t>641.leela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44268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649.fotonik3d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12218"/>
                  </a:ext>
                </a:extLst>
              </a:tr>
              <a:tr h="300660">
                <a:tc>
                  <a:txBody>
                    <a:bodyPr/>
                    <a:lstStyle/>
                    <a:p>
                      <a:r>
                        <a:rPr lang="en-US" sz="1400" dirty="0"/>
                        <a:t>600.perlbench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049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F18566-F8AB-45AC-BAF6-608D174B5F4F}"/>
              </a:ext>
            </a:extLst>
          </p:cNvPr>
          <p:cNvSpPr txBox="1"/>
          <p:nvPr/>
        </p:nvSpPr>
        <p:spPr>
          <a:xfrm>
            <a:off x="6316051" y="1078836"/>
            <a:ext cx="382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for different traces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56F79-32BC-4303-9C8B-899CF27B034C}"/>
              </a:ext>
            </a:extLst>
          </p:cNvPr>
          <p:cNvSpPr txBox="1"/>
          <p:nvPr/>
        </p:nvSpPr>
        <p:spPr>
          <a:xfrm>
            <a:off x="5638056" y="29729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8EAAF-66F2-4DF4-9711-169523BAE456}"/>
              </a:ext>
            </a:extLst>
          </p:cNvPr>
          <p:cNvSpPr txBox="1"/>
          <p:nvPr/>
        </p:nvSpPr>
        <p:spPr>
          <a:xfrm>
            <a:off x="298853" y="5779164"/>
            <a:ext cx="907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*PPL:  </a:t>
            </a:r>
            <a:r>
              <a:rPr lang="en-US" dirty="0" err="1"/>
              <a:t>abbr</a:t>
            </a:r>
            <a:r>
              <a:rPr lang="en-US" dirty="0"/>
              <a:t> of perplexity, which is cross entropy’s application in NLP problem </a:t>
            </a:r>
          </a:p>
        </p:txBody>
      </p:sp>
    </p:spTree>
    <p:extLst>
      <p:ext uri="{BB962C8B-B14F-4D97-AF65-F5344CB8AC3E}">
        <p14:creationId xmlns:p14="http://schemas.microsoft.com/office/powerpoint/2010/main" val="253326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1065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Seq2seq model TRaINING</vt:lpstr>
      <vt:lpstr>Seq2seq model TRaINING Result</vt:lpstr>
      <vt:lpstr>Seq2seq model TRaINING Result</vt:lpstr>
      <vt:lpstr>Hardware idea</vt:lpstr>
      <vt:lpstr>What we learned</vt:lpstr>
      <vt:lpstr>Thank you</vt:lpstr>
      <vt:lpstr>Questions?</vt:lpstr>
      <vt:lpstr>appendix</vt:lpstr>
      <vt:lpstr>Milestone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Chen, Hanning</cp:lastModifiedBy>
  <cp:revision>243</cp:revision>
  <dcterms:created xsi:type="dcterms:W3CDTF">2021-03-18T14:52:00Z</dcterms:created>
  <dcterms:modified xsi:type="dcterms:W3CDTF">2021-04-30T08:01:52Z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