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547"/>
  </p:normalViewPr>
  <p:slideViewPr>
    <p:cSldViewPr snapToGrid="0" snapToObjects="1">
      <p:cViewPr varScale="1">
        <p:scale>
          <a:sx n="84" d="100"/>
          <a:sy n="8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Autofit/>
          </a:bodyPr>
          <a:lstStyle/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Students: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“Model” offline, simple “model” online</a:t>
            </a:r>
          </a:p>
          <a:p>
            <a:pPr lvl="1"/>
            <a:r>
              <a:rPr lang="en-US" sz="2200" dirty="0"/>
              <a:t>After analyzing data 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971" y="1099602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597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Thank you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158</cp:revision>
  <dcterms:created xsi:type="dcterms:W3CDTF">2021-03-18T14:52:00Z</dcterms:created>
  <dcterms:modified xsi:type="dcterms:W3CDTF">2021-03-29T13:23:16Z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